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notesSlides/notesSlide7.xml" ContentType="application/vnd.openxmlformats-officedocument.presentationml.notesSlide+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notesSlides/notesSlide8.xml" ContentType="application/vnd.openxmlformats-officedocument.presentationml.notesSlide+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notesSlides/notesSlide9.xml" ContentType="application/vnd.openxmlformats-officedocument.presentationml.notesSlide+xml"/>
  <Override PartName="/ppt/tags/tag668.xml" ContentType="application/vnd.openxmlformats-officedocument.presentationml.tags+xml"/>
  <Override PartName="/ppt/tags/tag669.xml" ContentType="application/vnd.openxmlformats-officedocument.presentationml.tags+xml"/>
  <Override PartName="/ppt/notesSlides/notesSlide10.xml" ContentType="application/vnd.openxmlformats-officedocument.presentationml.notesSlide+xml"/>
  <Override PartName="/ppt/tags/tag67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71.xml" ContentType="application/vnd.openxmlformats-officedocument.presentationml.tags+xml"/>
  <Override PartName="/ppt/notesSlides/notesSlide13.xml" ContentType="application/vnd.openxmlformats-officedocument.presentationml.notesSlide+xml"/>
  <Override PartName="/ppt/tags/tag672.xml" ContentType="application/vnd.openxmlformats-officedocument.presentationml.tags+xml"/>
  <Override PartName="/ppt/notesSlides/notesSlide14.xml" ContentType="application/vnd.openxmlformats-officedocument.presentationml.notesSlide+xml"/>
  <Override PartName="/ppt/tags/tag67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notesSlides/notesSlide17.xml" ContentType="application/vnd.openxmlformats-officedocument.presentationml.notesSlid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notesSlides/notesSlide18.xml" ContentType="application/vnd.openxmlformats-officedocument.presentationml.notesSlide+xml"/>
  <Override PartName="/ppt/tags/tag7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Lst>
  <p:notesMasterIdLst>
    <p:notesMasterId r:id="rId54"/>
  </p:notesMasterIdLst>
  <p:sldIdLst>
    <p:sldId id="330" r:id="rId3"/>
    <p:sldId id="256" r:id="rId4"/>
    <p:sldId id="325" r:id="rId5"/>
    <p:sldId id="320" r:id="rId6"/>
    <p:sldId id="387" r:id="rId7"/>
    <p:sldId id="374" r:id="rId8"/>
    <p:sldId id="419" r:id="rId9"/>
    <p:sldId id="420" r:id="rId10"/>
    <p:sldId id="311" r:id="rId11"/>
    <p:sldId id="333" r:id="rId12"/>
    <p:sldId id="334" r:id="rId13"/>
    <p:sldId id="335" r:id="rId14"/>
    <p:sldId id="375" r:id="rId15"/>
    <p:sldId id="429" r:id="rId16"/>
    <p:sldId id="431" r:id="rId17"/>
    <p:sldId id="336" r:id="rId18"/>
    <p:sldId id="338" r:id="rId19"/>
    <p:sldId id="339" r:id="rId20"/>
    <p:sldId id="340" r:id="rId21"/>
    <p:sldId id="416" r:id="rId22"/>
    <p:sldId id="417" r:id="rId23"/>
    <p:sldId id="400" r:id="rId24"/>
    <p:sldId id="401" r:id="rId25"/>
    <p:sldId id="402" r:id="rId26"/>
    <p:sldId id="418" r:id="rId27"/>
    <p:sldId id="364" r:id="rId28"/>
    <p:sldId id="365" r:id="rId29"/>
    <p:sldId id="371" r:id="rId30"/>
    <p:sldId id="341" r:id="rId31"/>
    <p:sldId id="415" r:id="rId32"/>
    <p:sldId id="343" r:id="rId33"/>
    <p:sldId id="372" r:id="rId34"/>
    <p:sldId id="352" r:id="rId35"/>
    <p:sldId id="370" r:id="rId36"/>
    <p:sldId id="366" r:id="rId37"/>
    <p:sldId id="373" r:id="rId38"/>
    <p:sldId id="359" r:id="rId39"/>
    <p:sldId id="361" r:id="rId40"/>
    <p:sldId id="403" r:id="rId41"/>
    <p:sldId id="430" r:id="rId42"/>
    <p:sldId id="404" r:id="rId43"/>
    <p:sldId id="405" r:id="rId44"/>
    <p:sldId id="406" r:id="rId45"/>
    <p:sldId id="407" r:id="rId46"/>
    <p:sldId id="408" r:id="rId47"/>
    <p:sldId id="409" r:id="rId48"/>
    <p:sldId id="410" r:id="rId49"/>
    <p:sldId id="411" r:id="rId50"/>
    <p:sldId id="414" r:id="rId51"/>
    <p:sldId id="412" r:id="rId52"/>
    <p:sldId id="362" r:id="rId53"/>
  </p:sldIdLst>
  <p:sldSz cx="12198350" cy="6859588"/>
  <p:notesSz cx="6858000" cy="9144000"/>
  <p:embeddedFontLst>
    <p:embeddedFont>
      <p:font typeface="宋体" panose="02010600030101010101" pitchFamily="2" charset="-122"/>
      <p:regular r:id="rId55"/>
    </p:embeddedFont>
    <p:embeddedFont>
      <p:font typeface="Arial Black" panose="020B0A04020102020204" pitchFamily="34" charset="0"/>
      <p:bold r:id="rId56"/>
    </p:embeddedFont>
    <p:embeddedFont>
      <p:font typeface="Gulim" panose="020B0600000101010101" pitchFamily="34" charset="-127"/>
      <p:regular r:id="rId57"/>
    </p:embeddedFont>
    <p:embeddedFont>
      <p:font typeface="微软雅黑" panose="020B0503020204020204" pitchFamily="34" charset="-122"/>
      <p:regular r:id="rId58"/>
      <p:bold r:id="rId59"/>
    </p:embeddedFont>
    <p:embeddedFont>
      <p:font typeface="方正大黑简体" panose="02010600030101010101" charset="-122"/>
      <p:regular r:id="rId60"/>
    </p:embeddedFont>
    <p:embeddedFont>
      <p:font typeface="Arial Unicode MS" panose="020B0604020202020204" pitchFamily="34" charset="-120"/>
      <p:regular r:id="rId61"/>
    </p:embeddedFont>
    <p:embeddedFont>
      <p:font typeface="Calibri" panose="020F0502020204030204" pitchFamily="34" charset="0"/>
      <p:regular r:id="rId62"/>
      <p:bold r:id="rId63"/>
      <p:italic r:id="rId64"/>
      <p:boldItalic r:id="rId65"/>
    </p:embeddedFont>
    <p:embeddedFont>
      <p:font typeface="黑体" panose="02010609060101010101" pitchFamily="49" charset="-122"/>
      <p:regular r:id="rId66"/>
    </p:embeddedFont>
  </p:embeddedFontLst>
  <p:custDataLst>
    <p:tags r:id="rId67"/>
  </p:custDataLst>
  <p:defaultText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669900"/>
    <a:srgbClr val="FFFF66"/>
    <a:srgbClr val="CC0066"/>
    <a:srgbClr val="FF0066"/>
    <a:srgbClr val="B01077"/>
    <a:srgbClr val="FFC400"/>
    <a:srgbClr val="005DA2"/>
    <a:srgbClr val="FFD347"/>
    <a:srgbClr val="FFC9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1" autoAdjust="0"/>
    <p:restoredTop sz="88946" autoAdjust="0"/>
  </p:normalViewPr>
  <p:slideViewPr>
    <p:cSldViewPr>
      <p:cViewPr>
        <p:scale>
          <a:sx n="102" d="100"/>
          <a:sy n="102" d="100"/>
        </p:scale>
        <p:origin x="-102" y="84"/>
      </p:cViewPr>
      <p:guideLst>
        <p:guide orient="horz" pos="2160"/>
        <p:guide pos="3842"/>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font" Target="fonts/font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AE03-6EE8-41FD-8A37-86C6BC5E264F}" type="datetimeFigureOut">
              <a:rPr lang="zh-CN" altLang="en-US" smtClean="0"/>
              <a:pPr/>
              <a:t>2017/7/21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1FD59-C920-460C-B1C9-0346C59420B0}" type="slidenum">
              <a:rPr lang="zh-CN" altLang="en-US" smtClean="0"/>
              <a:pPr/>
              <a:t>‹#›</a:t>
            </a:fld>
            <a:endParaRPr lang="zh-CN" altLang="en-US"/>
          </a:p>
        </p:txBody>
      </p:sp>
    </p:spTree>
    <p:extLst>
      <p:ext uri="{BB962C8B-B14F-4D97-AF65-F5344CB8AC3E}">
        <p14:creationId xmlns:p14="http://schemas.microsoft.com/office/powerpoint/2010/main" val="3389924582"/>
      </p:ext>
    </p:extLst>
  </p:cSld>
  <p:clrMap bg1="lt1" tx1="dk1" bg2="lt2" tx2="dk2" accent1="accent1" accent2="accent2" accent3="accent3" accent4="accent4" accent5="accent5" accent6="accent6" hlink="hlink" folHlink="folHlink"/>
  <p:notesStyle>
    <a:lvl1pPr marL="0" algn="l" defTabSz="1219627" rtl="0" eaLnBrk="1" latinLnBrk="0" hangingPunct="1">
      <a:defRPr sz="1600" kern="1200">
        <a:solidFill>
          <a:schemeClr val="tx1"/>
        </a:solidFill>
        <a:latin typeface="+mn-lt"/>
        <a:ea typeface="+mn-ea"/>
        <a:cs typeface="+mn-cs"/>
      </a:defRPr>
    </a:lvl1pPr>
    <a:lvl2pPr marL="609813" algn="l" defTabSz="1219627" rtl="0" eaLnBrk="1" latinLnBrk="0" hangingPunct="1">
      <a:defRPr sz="1600" kern="1200">
        <a:solidFill>
          <a:schemeClr val="tx1"/>
        </a:solidFill>
        <a:latin typeface="+mn-lt"/>
        <a:ea typeface="+mn-ea"/>
        <a:cs typeface="+mn-cs"/>
      </a:defRPr>
    </a:lvl2pPr>
    <a:lvl3pPr marL="1219627" algn="l" defTabSz="1219627" rtl="0" eaLnBrk="1" latinLnBrk="0" hangingPunct="1">
      <a:defRPr sz="1600" kern="1200">
        <a:solidFill>
          <a:schemeClr val="tx1"/>
        </a:solidFill>
        <a:latin typeface="+mn-lt"/>
        <a:ea typeface="+mn-ea"/>
        <a:cs typeface="+mn-cs"/>
      </a:defRPr>
    </a:lvl3pPr>
    <a:lvl4pPr marL="1829440" algn="l" defTabSz="1219627" rtl="0" eaLnBrk="1" latinLnBrk="0" hangingPunct="1">
      <a:defRPr sz="1600" kern="1200">
        <a:solidFill>
          <a:schemeClr val="tx1"/>
        </a:solidFill>
        <a:latin typeface="+mn-lt"/>
        <a:ea typeface="+mn-ea"/>
        <a:cs typeface="+mn-cs"/>
      </a:defRPr>
    </a:lvl4pPr>
    <a:lvl5pPr marL="2439253" algn="l" defTabSz="1219627" rtl="0" eaLnBrk="1" latinLnBrk="0" hangingPunct="1">
      <a:defRPr sz="1600" kern="1200">
        <a:solidFill>
          <a:schemeClr val="tx1"/>
        </a:solidFill>
        <a:latin typeface="+mn-lt"/>
        <a:ea typeface="+mn-ea"/>
        <a:cs typeface="+mn-cs"/>
      </a:defRPr>
    </a:lvl5pPr>
    <a:lvl6pPr marL="3049067" algn="l" defTabSz="1219627" rtl="0" eaLnBrk="1" latinLnBrk="0" hangingPunct="1">
      <a:defRPr sz="1600" kern="1200">
        <a:solidFill>
          <a:schemeClr val="tx1"/>
        </a:solidFill>
        <a:latin typeface="+mn-lt"/>
        <a:ea typeface="+mn-ea"/>
        <a:cs typeface="+mn-cs"/>
      </a:defRPr>
    </a:lvl6pPr>
    <a:lvl7pPr marL="3658880" algn="l" defTabSz="1219627" rtl="0" eaLnBrk="1" latinLnBrk="0" hangingPunct="1">
      <a:defRPr sz="1600" kern="1200">
        <a:solidFill>
          <a:schemeClr val="tx1"/>
        </a:solidFill>
        <a:latin typeface="+mn-lt"/>
        <a:ea typeface="+mn-ea"/>
        <a:cs typeface="+mn-cs"/>
      </a:defRPr>
    </a:lvl7pPr>
    <a:lvl8pPr marL="4268694" algn="l" defTabSz="1219627" rtl="0" eaLnBrk="1" latinLnBrk="0" hangingPunct="1">
      <a:defRPr sz="1600" kern="1200">
        <a:solidFill>
          <a:schemeClr val="tx1"/>
        </a:solidFill>
        <a:latin typeface="+mn-lt"/>
        <a:ea typeface="+mn-ea"/>
        <a:cs typeface="+mn-cs"/>
      </a:defRPr>
    </a:lvl8pPr>
    <a:lvl9pPr marL="4878507" algn="l" defTabSz="121962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a:t>
            </a:fld>
            <a:endParaRPr lang="zh-CN" altLang="en-US"/>
          </a:p>
        </p:txBody>
      </p:sp>
    </p:spTree>
    <p:extLst>
      <p:ext uri="{BB962C8B-B14F-4D97-AF65-F5344CB8AC3E}">
        <p14:creationId xmlns:p14="http://schemas.microsoft.com/office/powerpoint/2010/main" val="123807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26</a:t>
            </a:fld>
            <a:endParaRPr lang="zh-CN" altLang="en-US"/>
          </a:p>
        </p:txBody>
      </p:sp>
    </p:spTree>
    <p:extLst>
      <p:ext uri="{BB962C8B-B14F-4D97-AF65-F5344CB8AC3E}">
        <p14:creationId xmlns:p14="http://schemas.microsoft.com/office/powerpoint/2010/main" val="226348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27</a:t>
            </a:fld>
            <a:endParaRPr lang="zh-CN" altLang="en-US"/>
          </a:p>
        </p:txBody>
      </p:sp>
    </p:spTree>
    <p:extLst>
      <p:ext uri="{BB962C8B-B14F-4D97-AF65-F5344CB8AC3E}">
        <p14:creationId xmlns:p14="http://schemas.microsoft.com/office/powerpoint/2010/main" val="117146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28</a:t>
            </a:fld>
            <a:endParaRPr lang="zh-CN" altLang="en-US"/>
          </a:p>
        </p:txBody>
      </p:sp>
    </p:spTree>
    <p:extLst>
      <p:ext uri="{BB962C8B-B14F-4D97-AF65-F5344CB8AC3E}">
        <p14:creationId xmlns:p14="http://schemas.microsoft.com/office/powerpoint/2010/main" val="2204607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29</a:t>
            </a:fld>
            <a:endParaRPr lang="zh-CN" altLang="en-US"/>
          </a:p>
        </p:txBody>
      </p:sp>
    </p:spTree>
    <p:extLst>
      <p:ext uri="{BB962C8B-B14F-4D97-AF65-F5344CB8AC3E}">
        <p14:creationId xmlns:p14="http://schemas.microsoft.com/office/powerpoint/2010/main" val="2354950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30</a:t>
            </a:fld>
            <a:endParaRPr lang="zh-CN" altLang="en-US"/>
          </a:p>
        </p:txBody>
      </p:sp>
    </p:spTree>
    <p:extLst>
      <p:ext uri="{BB962C8B-B14F-4D97-AF65-F5344CB8AC3E}">
        <p14:creationId xmlns:p14="http://schemas.microsoft.com/office/powerpoint/2010/main" val="2354950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31</a:t>
            </a:fld>
            <a:endParaRPr lang="zh-CN" altLang="en-US"/>
          </a:p>
        </p:txBody>
      </p:sp>
    </p:spTree>
    <p:extLst>
      <p:ext uri="{BB962C8B-B14F-4D97-AF65-F5344CB8AC3E}">
        <p14:creationId xmlns:p14="http://schemas.microsoft.com/office/powerpoint/2010/main" val="706116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32</a:t>
            </a:fld>
            <a:endParaRPr lang="zh-CN" altLang="en-US"/>
          </a:p>
        </p:txBody>
      </p:sp>
    </p:spTree>
    <p:extLst>
      <p:ext uri="{BB962C8B-B14F-4D97-AF65-F5344CB8AC3E}">
        <p14:creationId xmlns:p14="http://schemas.microsoft.com/office/powerpoint/2010/main" val="156742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33</a:t>
            </a:fld>
            <a:endParaRPr lang="zh-CN" altLang="en-US"/>
          </a:p>
        </p:txBody>
      </p:sp>
    </p:spTree>
    <p:extLst>
      <p:ext uri="{BB962C8B-B14F-4D97-AF65-F5344CB8AC3E}">
        <p14:creationId xmlns:p14="http://schemas.microsoft.com/office/powerpoint/2010/main" val="421747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36</a:t>
            </a:fld>
            <a:endParaRPr lang="zh-CN" altLang="en-US"/>
          </a:p>
        </p:txBody>
      </p:sp>
    </p:spTree>
    <p:extLst>
      <p:ext uri="{BB962C8B-B14F-4D97-AF65-F5344CB8AC3E}">
        <p14:creationId xmlns:p14="http://schemas.microsoft.com/office/powerpoint/2010/main" val="3033911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模板来自于 </a:t>
            </a:r>
            <a:r>
              <a:rPr lang="en-US" altLang="zh-CN" smtClean="0"/>
              <a:t>http://docer.wps.cn</a:t>
            </a:r>
            <a:endParaRPr lang="zh-CN" altLang="en-US"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4BEEE744-13C2-482A-AEA4-2DD429296B19}" type="slidenum">
              <a:rPr lang="zh-CN" altLang="en-US" smtClean="0">
                <a:latin typeface="Calibri" panose="020F0502020204030204" pitchFamily="34" charset="0"/>
              </a:rPr>
              <a:pPr/>
              <a:t>37</a:t>
            </a:fld>
            <a:endParaRPr lang="zh-CN" altLang="en-US" smtClean="0">
              <a:latin typeface="Calibri" panose="020F0502020204030204" pitchFamily="34" charset="0"/>
            </a:endParaRPr>
          </a:p>
        </p:txBody>
      </p:sp>
    </p:spTree>
    <p:extLst>
      <p:ext uri="{BB962C8B-B14F-4D97-AF65-F5344CB8AC3E}">
        <p14:creationId xmlns:p14="http://schemas.microsoft.com/office/powerpoint/2010/main" val="38667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38</a:t>
            </a:fld>
            <a:endParaRPr lang="zh-CN" altLang="en-US"/>
          </a:p>
        </p:txBody>
      </p:sp>
    </p:spTree>
    <p:extLst>
      <p:ext uri="{BB962C8B-B14F-4D97-AF65-F5344CB8AC3E}">
        <p14:creationId xmlns:p14="http://schemas.microsoft.com/office/powerpoint/2010/main" val="465540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41</a:t>
            </a:fld>
            <a:endParaRPr lang="zh-CN" altLang="en-US"/>
          </a:p>
        </p:txBody>
      </p:sp>
    </p:spTree>
    <p:extLst>
      <p:ext uri="{BB962C8B-B14F-4D97-AF65-F5344CB8AC3E}">
        <p14:creationId xmlns:p14="http://schemas.microsoft.com/office/powerpoint/2010/main" val="2930464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42</a:t>
            </a:fld>
            <a:endParaRPr lang="zh-CN" altLang="en-US"/>
          </a:p>
        </p:txBody>
      </p:sp>
    </p:spTree>
    <p:extLst>
      <p:ext uri="{BB962C8B-B14F-4D97-AF65-F5344CB8AC3E}">
        <p14:creationId xmlns:p14="http://schemas.microsoft.com/office/powerpoint/2010/main" val="1225688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43</a:t>
            </a:fld>
            <a:endParaRPr lang="zh-CN" altLang="en-US"/>
          </a:p>
        </p:txBody>
      </p:sp>
    </p:spTree>
    <p:extLst>
      <p:ext uri="{BB962C8B-B14F-4D97-AF65-F5344CB8AC3E}">
        <p14:creationId xmlns:p14="http://schemas.microsoft.com/office/powerpoint/2010/main" val="3719067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44</a:t>
            </a:fld>
            <a:endParaRPr lang="zh-CN" altLang="en-US"/>
          </a:p>
        </p:txBody>
      </p:sp>
    </p:spTree>
    <p:extLst>
      <p:ext uri="{BB962C8B-B14F-4D97-AF65-F5344CB8AC3E}">
        <p14:creationId xmlns:p14="http://schemas.microsoft.com/office/powerpoint/2010/main" val="120291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45</a:t>
            </a:fld>
            <a:endParaRPr lang="zh-CN" altLang="en-US"/>
          </a:p>
        </p:txBody>
      </p:sp>
    </p:spTree>
    <p:extLst>
      <p:ext uri="{BB962C8B-B14F-4D97-AF65-F5344CB8AC3E}">
        <p14:creationId xmlns:p14="http://schemas.microsoft.com/office/powerpoint/2010/main" val="2663947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46</a:t>
            </a:fld>
            <a:endParaRPr lang="zh-CN" altLang="en-US"/>
          </a:p>
        </p:txBody>
      </p:sp>
    </p:spTree>
    <p:extLst>
      <p:ext uri="{BB962C8B-B14F-4D97-AF65-F5344CB8AC3E}">
        <p14:creationId xmlns:p14="http://schemas.microsoft.com/office/powerpoint/2010/main" val="3468316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47</a:t>
            </a:fld>
            <a:endParaRPr lang="zh-CN" altLang="en-US"/>
          </a:p>
        </p:txBody>
      </p:sp>
    </p:spTree>
    <p:extLst>
      <p:ext uri="{BB962C8B-B14F-4D97-AF65-F5344CB8AC3E}">
        <p14:creationId xmlns:p14="http://schemas.microsoft.com/office/powerpoint/2010/main" val="1609145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48</a:t>
            </a:fld>
            <a:endParaRPr lang="zh-CN" altLang="en-US"/>
          </a:p>
        </p:txBody>
      </p:sp>
    </p:spTree>
    <p:extLst>
      <p:ext uri="{BB962C8B-B14F-4D97-AF65-F5344CB8AC3E}">
        <p14:creationId xmlns:p14="http://schemas.microsoft.com/office/powerpoint/2010/main" val="20482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054E607-AEEB-4417-854A-F00F8BF048FF}" type="slidenum">
              <a:rPr lang="zh-CN" altLang="en-US" smtClean="0"/>
              <a:pPr/>
              <a:t>50</a:t>
            </a:fld>
            <a:endParaRPr lang="zh-CN" altLang="en-US"/>
          </a:p>
        </p:txBody>
      </p:sp>
    </p:spTree>
    <p:extLst>
      <p:ext uri="{BB962C8B-B14F-4D97-AF65-F5344CB8AC3E}">
        <p14:creationId xmlns:p14="http://schemas.microsoft.com/office/powerpoint/2010/main" val="865216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3</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51</a:t>
            </a:fld>
            <a:endParaRPr lang="zh-CN" altLang="en-US"/>
          </a:p>
        </p:txBody>
      </p:sp>
    </p:spTree>
    <p:extLst>
      <p:ext uri="{BB962C8B-B14F-4D97-AF65-F5344CB8AC3E}">
        <p14:creationId xmlns:p14="http://schemas.microsoft.com/office/powerpoint/2010/main" val="2015748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4</a:t>
            </a:fld>
            <a:endParaRPr lang="zh-CN" altLang="en-US"/>
          </a:p>
        </p:txBody>
      </p:sp>
    </p:spTree>
    <p:extLst>
      <p:ext uri="{BB962C8B-B14F-4D97-AF65-F5344CB8AC3E}">
        <p14:creationId xmlns:p14="http://schemas.microsoft.com/office/powerpoint/2010/main" val="324149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5</a:t>
            </a:fld>
            <a:endParaRPr lang="zh-CN" altLang="en-US"/>
          </a:p>
        </p:txBody>
      </p:sp>
    </p:spTree>
    <p:extLst>
      <p:ext uri="{BB962C8B-B14F-4D97-AF65-F5344CB8AC3E}">
        <p14:creationId xmlns:p14="http://schemas.microsoft.com/office/powerpoint/2010/main" val="12180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9</a:t>
            </a:fld>
            <a:endParaRPr lang="zh-CN" altLang="en-US"/>
          </a:p>
        </p:txBody>
      </p:sp>
    </p:spTree>
    <p:extLst>
      <p:ext uri="{BB962C8B-B14F-4D97-AF65-F5344CB8AC3E}">
        <p14:creationId xmlns:p14="http://schemas.microsoft.com/office/powerpoint/2010/main" val="1456852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模板来自于 </a:t>
            </a:r>
            <a:r>
              <a:rPr lang="en-US" altLang="zh-CN" dirty="0" smtClean="0"/>
              <a:t>http://docer.wps.cn</a:t>
            </a: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6657CAC5-ED0C-492B-AE91-6F2F48346634}" type="slidenum">
              <a:rPr lang="zh-CN" altLang="en-US" smtClean="0">
                <a:latin typeface="Calibri" panose="020F0502020204030204" pitchFamily="34" charset="0"/>
              </a:rPr>
              <a:pPr/>
              <a:t>16</a:t>
            </a:fld>
            <a:endParaRPr lang="zh-CN" altLang="en-US" smtClean="0">
              <a:latin typeface="Calibri" panose="020F0502020204030204" pitchFamily="34" charset="0"/>
            </a:endParaRPr>
          </a:p>
        </p:txBody>
      </p:sp>
    </p:spTree>
    <p:extLst>
      <p:ext uri="{BB962C8B-B14F-4D97-AF65-F5344CB8AC3E}">
        <p14:creationId xmlns:p14="http://schemas.microsoft.com/office/powerpoint/2010/main" val="2509624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19</a:t>
            </a:fld>
            <a:endParaRPr lang="zh-CN" altLang="en-US"/>
          </a:p>
        </p:txBody>
      </p:sp>
    </p:spTree>
    <p:extLst>
      <p:ext uri="{BB962C8B-B14F-4D97-AF65-F5344CB8AC3E}">
        <p14:creationId xmlns:p14="http://schemas.microsoft.com/office/powerpoint/2010/main" val="2985087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25</a:t>
            </a:fld>
            <a:endParaRPr lang="zh-CN" altLang="en-US"/>
          </a:p>
        </p:txBody>
      </p:sp>
    </p:spTree>
    <p:extLst>
      <p:ext uri="{BB962C8B-B14F-4D97-AF65-F5344CB8AC3E}">
        <p14:creationId xmlns:p14="http://schemas.microsoft.com/office/powerpoint/2010/main" val="117146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4896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cxnSp>
        <p:nvCxnSpPr>
          <p:cNvPr id="3" name="直接连接符 2"/>
          <p:cNvCxnSpPr/>
          <p:nvPr userDrawn="1"/>
        </p:nvCxnSpPr>
        <p:spPr>
          <a:xfrm>
            <a:off x="1562671" y="693490"/>
            <a:ext cx="1063567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34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cxnSp>
        <p:nvCxnSpPr>
          <p:cNvPr id="3" name="直接连接符 2"/>
          <p:cNvCxnSpPr/>
          <p:nvPr userDrawn="1"/>
        </p:nvCxnSpPr>
        <p:spPr>
          <a:xfrm>
            <a:off x="1562671" y="693490"/>
            <a:ext cx="1063567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342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920" y="273112"/>
            <a:ext cx="4013173" cy="1162320"/>
          </a:xfrm>
          <a:prstGeom prst="rect">
            <a:avLst/>
          </a:prstGeom>
        </p:spPr>
        <p:txBody>
          <a:bodyPr lIns="121963" tIns="60981" rIns="121963" bIns="60981"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9216" y="273114"/>
            <a:ext cx="6819216" cy="5854469"/>
          </a:xfrm>
          <a:prstGeom prst="rect">
            <a:avLst/>
          </a:prstGeom>
        </p:spPr>
        <p:txBody>
          <a:bodyPr lIns="121963" tIns="60981" rIns="121963" bIns="60981"/>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920" y="1435434"/>
            <a:ext cx="4013173" cy="46921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pPr/>
              <a:t>2017/7/21</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2855131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962" y="4801712"/>
            <a:ext cx="7319010" cy="566870"/>
          </a:xfrm>
          <a:prstGeom prst="rect">
            <a:avLst/>
          </a:prstGeom>
        </p:spPr>
        <p:txBody>
          <a:bodyPr lIns="121963" tIns="60981" rIns="121963" bIns="60981"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962" y="612916"/>
            <a:ext cx="7319010" cy="4115753"/>
          </a:xfrm>
          <a:prstGeom prst="rect">
            <a:avLst/>
          </a:prstGeom>
        </p:spPr>
        <p:txBody>
          <a:bodyPr lIns="121963" tIns="60981" rIns="121963" bIns="60981"/>
          <a:lstStyle>
            <a:lvl1pPr marL="0" indent="0">
              <a:buNone/>
              <a:defRPr sz="4300"/>
            </a:lvl1pPr>
            <a:lvl2pPr marL="609813" indent="0">
              <a:buNone/>
              <a:defRPr sz="3700"/>
            </a:lvl2pPr>
            <a:lvl3pPr marL="1219627" indent="0">
              <a:buNone/>
              <a:defRPr sz="3200"/>
            </a:lvl3pPr>
            <a:lvl4pPr marL="1829440" indent="0">
              <a:buNone/>
              <a:defRPr sz="2700"/>
            </a:lvl4pPr>
            <a:lvl5pPr marL="2439253" indent="0">
              <a:buNone/>
              <a:defRPr sz="2700"/>
            </a:lvl5pPr>
            <a:lvl6pPr marL="3049067" indent="0">
              <a:buNone/>
              <a:defRPr sz="2700"/>
            </a:lvl6pPr>
            <a:lvl7pPr marL="3658880" indent="0">
              <a:buNone/>
              <a:defRPr sz="2700"/>
            </a:lvl7pPr>
            <a:lvl8pPr marL="4268694" indent="0">
              <a:buNone/>
              <a:defRPr sz="2700"/>
            </a:lvl8pPr>
            <a:lvl9pPr marL="4878507" indent="0">
              <a:buNone/>
              <a:defRPr sz="2700"/>
            </a:lvl9pPr>
          </a:lstStyle>
          <a:p>
            <a:endParaRPr lang="zh-CN" altLang="en-US"/>
          </a:p>
        </p:txBody>
      </p:sp>
      <p:sp>
        <p:nvSpPr>
          <p:cNvPr id="4" name="文本占位符 3"/>
          <p:cNvSpPr>
            <a:spLocks noGrp="1"/>
          </p:cNvSpPr>
          <p:nvPr>
            <p:ph type="body" sz="half" idx="2"/>
          </p:nvPr>
        </p:nvSpPr>
        <p:spPr>
          <a:xfrm>
            <a:off x="2390962" y="5368581"/>
            <a:ext cx="7319010" cy="805049"/>
          </a:xfrm>
          <a:prstGeom prst="rect">
            <a:avLst/>
          </a:prstGeom>
        </p:spPr>
        <p:txBody>
          <a:bodyPr lIns="121963" tIns="60981" rIns="121963" bIns="60981"/>
          <a:lstStyle>
            <a:lvl1pPr marL="0" indent="0">
              <a:buNone/>
              <a:defRPr sz="1900"/>
            </a:lvl1pPr>
            <a:lvl2pPr marL="609813" indent="0">
              <a:buNone/>
              <a:defRPr sz="1600"/>
            </a:lvl2pPr>
            <a:lvl3pPr marL="1219627" indent="0">
              <a:buNone/>
              <a:defRPr sz="1300"/>
            </a:lvl3pPr>
            <a:lvl4pPr marL="1829440" indent="0">
              <a:buNone/>
              <a:defRPr sz="1200"/>
            </a:lvl4pPr>
            <a:lvl5pPr marL="2439253" indent="0">
              <a:buNone/>
              <a:defRPr sz="1200"/>
            </a:lvl5pPr>
            <a:lvl6pPr marL="3049067" indent="0">
              <a:buNone/>
              <a:defRPr sz="1200"/>
            </a:lvl6pPr>
            <a:lvl7pPr marL="3658880" indent="0">
              <a:buNone/>
              <a:defRPr sz="1200"/>
            </a:lvl7pPr>
            <a:lvl8pPr marL="4268694" indent="0">
              <a:buNone/>
              <a:defRPr sz="1200"/>
            </a:lvl8pPr>
            <a:lvl9pPr marL="4878507"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pPr/>
              <a:t>2017/7/21</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4187172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1600572"/>
            <a:ext cx="10978515" cy="4527011"/>
          </a:xfrm>
          <a:prstGeom prst="rect">
            <a:avLst/>
          </a:prstGeom>
        </p:spPr>
        <p:txBody>
          <a:bodyPr vert="eaVert" lIns="121963" tIns="60981" rIns="121963" bIns="609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pPr/>
              <a:t>2017/7/21</a:t>
            </a:fld>
            <a:endParaRPr lang="zh-CN" altLang="en-US"/>
          </a:p>
        </p:txBody>
      </p:sp>
      <p:sp>
        <p:nvSpPr>
          <p:cNvPr id="5" name="页脚占位符 4"/>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951010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804" y="206422"/>
            <a:ext cx="2744629" cy="4388867"/>
          </a:xfrm>
          <a:prstGeom prst="rect">
            <a:avLst/>
          </a:prstGeom>
        </p:spPr>
        <p:txBody>
          <a:bodyPr vert="eaVert" lIns="121963" tIns="60981" rIns="121963" bIns="60981"/>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918" y="206422"/>
            <a:ext cx="8030580" cy="4388867"/>
          </a:xfrm>
          <a:prstGeom prst="rect">
            <a:avLst/>
          </a:prstGeom>
        </p:spPr>
        <p:txBody>
          <a:bodyPr vert="eaVert" lIns="121963" tIns="60981" rIns="121963" bIns="6098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pPr/>
              <a:t>2017/7/21</a:t>
            </a:fld>
            <a:endParaRPr lang="zh-CN" altLang="en-US"/>
          </a:p>
        </p:txBody>
      </p:sp>
      <p:sp>
        <p:nvSpPr>
          <p:cNvPr id="5" name="页脚占位符 4"/>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6" name="灯片编号占位符 5"/>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29725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Picture 2" descr="F:\桌面文件\ppt底图.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3177"/>
            <a:ext cx="123109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9371" y="0"/>
            <a:ext cx="12311234" cy="6859588"/>
          </a:xfrm>
          <a:prstGeom prst="rect">
            <a:avLst/>
          </a:prstGeom>
          <a:gradFill flip="none" rotWithShape="1">
            <a:gsLst>
              <a:gs pos="0">
                <a:schemeClr val="bg1">
                  <a:alpha val="0"/>
                </a:schemeClr>
              </a:gs>
              <a:gs pos="30000">
                <a:schemeClr val="bg1">
                  <a:alpha val="0"/>
                </a:schemeClr>
              </a:gs>
              <a:gs pos="98000">
                <a:schemeClr val="tx1">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anchor="ctr"/>
          <a:lstStyle/>
          <a:p>
            <a:pPr algn="ctr" eaLnBrk="0" hangingPunct="0">
              <a:defRPr/>
            </a:pPr>
            <a:endParaRPr lang="zh-CN" altLang="en-US"/>
          </a:p>
        </p:txBody>
      </p:sp>
    </p:spTree>
    <p:extLst>
      <p:ext uri="{BB962C8B-B14F-4D97-AF65-F5344CB8AC3E}">
        <p14:creationId xmlns:p14="http://schemas.microsoft.com/office/powerpoint/2010/main" val="13036027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637" y="365210"/>
            <a:ext cx="10521077" cy="1325870"/>
          </a:xfrm>
          <a:prstGeom prst="rect">
            <a:avLst/>
          </a:prstGeom>
        </p:spPr>
        <p:txBody>
          <a:bodyPr lIns="91472" tIns="45736" rIns="91472" bIns="45736"/>
          <a:lstStyle/>
          <a:p>
            <a:r>
              <a:rPr lang="zh-CN" altLang="en-US" smtClean="0"/>
              <a:t>单击此处编辑母版标题样式</a:t>
            </a:r>
            <a:endParaRPr lang="zh-CN" altLang="en-US"/>
          </a:p>
        </p:txBody>
      </p:sp>
      <p:sp>
        <p:nvSpPr>
          <p:cNvPr id="3" name="内容占位符 2"/>
          <p:cNvSpPr>
            <a:spLocks noGrp="1"/>
          </p:cNvSpPr>
          <p:nvPr>
            <p:ph idx="1"/>
          </p:nvPr>
        </p:nvSpPr>
        <p:spPr>
          <a:xfrm>
            <a:off x="838637" y="1826048"/>
            <a:ext cx="10521077" cy="4352346"/>
          </a:xfrm>
          <a:prstGeom prst="rect">
            <a:avLst/>
          </a:prstGeom>
        </p:spPr>
        <p:txBody>
          <a:bodyPr lIns="91472" tIns="45736" rIns="91472" bIns="45736"/>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636" y="6357822"/>
            <a:ext cx="2744629" cy="365210"/>
          </a:xfrm>
          <a:prstGeom prst="rect">
            <a:avLst/>
          </a:prstGeom>
        </p:spPr>
        <p:txBody>
          <a:bodyPr lIns="91472" tIns="45736" rIns="91472" bIns="45736"/>
          <a:lstStyle/>
          <a:p>
            <a:fld id="{530820CF-B880-4189-942D-D702A7CBA730}" type="datetimeFigureOut">
              <a:rPr lang="zh-CN" altLang="en-US" smtClean="0"/>
              <a:pPr/>
              <a:t>2017/7/21</a:t>
            </a:fld>
            <a:endParaRPr lang="zh-CN" altLang="en-US"/>
          </a:p>
        </p:txBody>
      </p:sp>
      <p:sp>
        <p:nvSpPr>
          <p:cNvPr id="5" name="页脚占位符 4"/>
          <p:cNvSpPr>
            <a:spLocks noGrp="1"/>
          </p:cNvSpPr>
          <p:nvPr>
            <p:ph type="ftr" sz="quarter" idx="11"/>
          </p:nvPr>
        </p:nvSpPr>
        <p:spPr>
          <a:xfrm>
            <a:off x="4040704" y="6357822"/>
            <a:ext cx="4116943" cy="365210"/>
          </a:xfrm>
          <a:prstGeom prst="rect">
            <a:avLst/>
          </a:prstGeom>
        </p:spPr>
        <p:txBody>
          <a:bodyPr lIns="91472" tIns="45736" rIns="91472" bIns="45736"/>
          <a:lstStyle/>
          <a:p>
            <a:endParaRPr lang="zh-CN" altLang="en-US"/>
          </a:p>
        </p:txBody>
      </p:sp>
      <p:sp>
        <p:nvSpPr>
          <p:cNvPr id="6" name="灯片编号占位符 5"/>
          <p:cNvSpPr>
            <a:spLocks noGrp="1"/>
          </p:cNvSpPr>
          <p:nvPr>
            <p:ph type="sldNum" sz="quarter" idx="12"/>
          </p:nvPr>
        </p:nvSpPr>
        <p:spPr>
          <a:xfrm>
            <a:off x="8615085" y="6357822"/>
            <a:ext cx="2744629" cy="365210"/>
          </a:xfrm>
          <a:prstGeom prst="rect">
            <a:avLst/>
          </a:prstGeom>
        </p:spPr>
        <p:txBody>
          <a:bodyPr lIns="91472" tIns="45736" rIns="91472" bIns="45736"/>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400625998"/>
      </p:ext>
    </p:extLst>
  </p:cSld>
  <p:clrMapOvr>
    <a:masterClrMapping/>
  </p:clrMapOvr>
  <p:transition spd="slow">
    <p:push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9550" cy="1471613"/>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30388" y="3887788"/>
            <a:ext cx="853757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3" name="直接连接符 2"/>
          <p:cNvCxnSpPr/>
          <p:nvPr userDrawn="1"/>
        </p:nvCxnSpPr>
        <p:spPr>
          <a:xfrm>
            <a:off x="1562671" y="693490"/>
            <a:ext cx="1063567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6342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8488"/>
            <a:ext cx="10367962"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7962" cy="15017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3375"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5375" y="1600200"/>
            <a:ext cx="5413375"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9563"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6013" y="1535113"/>
            <a:ext cx="5392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6013" y="2174875"/>
            <a:ext cx="5392737"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8850" y="273050"/>
            <a:ext cx="6819900" cy="5854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3200" cy="46926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2188"/>
            <a:ext cx="7319963" cy="56673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775" y="612775"/>
            <a:ext cx="7319963" cy="4116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8925"/>
            <a:ext cx="7319963"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274638"/>
            <a:ext cx="2744787" cy="5853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81963" cy="5853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31353F2-D5AE-405B-AA4C-40F80A3EFBF0}" type="datetimeFigureOut">
              <a:rPr lang="zh-CN" altLang="en-US" smtClean="0"/>
              <a:pPr/>
              <a:t>2017/7/21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E521A64-EF74-499B-9A0E-7D759F70F91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084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2" y="1"/>
            <a:ext cx="12197198" cy="6859587"/>
          </a:xfrm>
          <a:prstGeom prst="rect">
            <a:avLst/>
          </a:prstGeom>
        </p:spPr>
      </p:pic>
    </p:spTree>
    <p:extLst>
      <p:ext uri="{BB962C8B-B14F-4D97-AF65-F5344CB8AC3E}">
        <p14:creationId xmlns:p14="http://schemas.microsoft.com/office/powerpoint/2010/main" val="309436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8350" cy="6859588"/>
          </a:xfrm>
          <a:prstGeom prst="rect">
            <a:avLst/>
          </a:prstGeom>
        </p:spPr>
      </p:pic>
    </p:spTree>
    <p:extLst>
      <p:ext uri="{BB962C8B-B14F-4D97-AF65-F5344CB8AC3E}">
        <p14:creationId xmlns:p14="http://schemas.microsoft.com/office/powerpoint/2010/main" val="325772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917" y="1200428"/>
            <a:ext cx="5387605" cy="3394861"/>
          </a:xfrm>
          <a:prstGeom prst="rect">
            <a:avLst/>
          </a:prstGeom>
        </p:spPr>
        <p:txBody>
          <a:bodyPr lIns="121963" tIns="60981" rIns="121963" bIns="60981"/>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00828" y="1200428"/>
            <a:ext cx="5387605" cy="3394861"/>
          </a:xfrm>
          <a:prstGeom prst="rect">
            <a:avLst/>
          </a:prstGeom>
        </p:spPr>
        <p:txBody>
          <a:bodyPr lIns="121963" tIns="60981" rIns="121963" bIns="60981"/>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pPr/>
              <a:t>2017/7/21</a:t>
            </a:fld>
            <a:endParaRPr lang="zh-CN" altLang="en-US"/>
          </a:p>
        </p:txBody>
      </p:sp>
      <p:sp>
        <p:nvSpPr>
          <p:cNvPr id="6" name="页脚占位符 5"/>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7" name="灯片编号占位符 6"/>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172385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918" y="1535469"/>
            <a:ext cx="5389723" cy="639911"/>
          </a:xfrm>
          <a:prstGeom prst="rect">
            <a:avLst/>
          </a:prstGeom>
        </p:spPr>
        <p:txBody>
          <a:bodyPr lIns="121963" tIns="60981" rIns="121963" bIns="60981" anchor="b"/>
          <a:lstStyle>
            <a:lvl1pPr marL="0" indent="0">
              <a:buNone/>
              <a:defRPr sz="3200" b="1"/>
            </a:lvl1pPr>
            <a:lvl2pPr marL="609813" indent="0">
              <a:buNone/>
              <a:defRPr sz="2700" b="1"/>
            </a:lvl2pPr>
            <a:lvl3pPr marL="1219627" indent="0">
              <a:buNone/>
              <a:defRPr sz="2400" b="1"/>
            </a:lvl3pPr>
            <a:lvl4pPr marL="1829440" indent="0">
              <a:buNone/>
              <a:defRPr sz="2100" b="1"/>
            </a:lvl4pPr>
            <a:lvl5pPr marL="2439253" indent="0">
              <a:buNone/>
              <a:defRPr sz="2100" b="1"/>
            </a:lvl5pPr>
            <a:lvl6pPr marL="3049067" indent="0">
              <a:buNone/>
              <a:defRPr sz="2100" b="1"/>
            </a:lvl6pPr>
            <a:lvl7pPr marL="3658880" indent="0">
              <a:buNone/>
              <a:defRPr sz="2100" b="1"/>
            </a:lvl7pPr>
            <a:lvl8pPr marL="4268694" indent="0">
              <a:buNone/>
              <a:defRPr sz="2100" b="1"/>
            </a:lvl8pPr>
            <a:lvl9pPr marL="4878507"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918" y="2175378"/>
            <a:ext cx="5389723" cy="3952203"/>
          </a:xfrm>
          <a:prstGeom prst="rect">
            <a:avLst/>
          </a:prstGeom>
        </p:spPr>
        <p:txBody>
          <a:bodyPr lIns="121963" tIns="60981" rIns="121963" bIns="60981"/>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6594" y="1535469"/>
            <a:ext cx="5391840" cy="639911"/>
          </a:xfrm>
          <a:prstGeom prst="rect">
            <a:avLst/>
          </a:prstGeom>
        </p:spPr>
        <p:txBody>
          <a:bodyPr lIns="121963" tIns="60981" rIns="121963" bIns="60981" anchor="b"/>
          <a:lstStyle>
            <a:lvl1pPr marL="0" indent="0">
              <a:buNone/>
              <a:defRPr sz="3200" b="1"/>
            </a:lvl1pPr>
            <a:lvl2pPr marL="609813" indent="0">
              <a:buNone/>
              <a:defRPr sz="2700" b="1"/>
            </a:lvl2pPr>
            <a:lvl3pPr marL="1219627" indent="0">
              <a:buNone/>
              <a:defRPr sz="2400" b="1"/>
            </a:lvl3pPr>
            <a:lvl4pPr marL="1829440" indent="0">
              <a:buNone/>
              <a:defRPr sz="2100" b="1"/>
            </a:lvl4pPr>
            <a:lvl5pPr marL="2439253" indent="0">
              <a:buNone/>
              <a:defRPr sz="2100" b="1"/>
            </a:lvl5pPr>
            <a:lvl6pPr marL="3049067" indent="0">
              <a:buNone/>
              <a:defRPr sz="2100" b="1"/>
            </a:lvl6pPr>
            <a:lvl7pPr marL="3658880" indent="0">
              <a:buNone/>
              <a:defRPr sz="2100" b="1"/>
            </a:lvl7pPr>
            <a:lvl8pPr marL="4268694" indent="0">
              <a:buNone/>
              <a:defRPr sz="2100" b="1"/>
            </a:lvl8pPr>
            <a:lvl9pPr marL="4878507"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6594" y="2175378"/>
            <a:ext cx="5391840" cy="3952203"/>
          </a:xfrm>
          <a:prstGeom prst="rect">
            <a:avLst/>
          </a:prstGeom>
        </p:spPr>
        <p:txBody>
          <a:bodyPr lIns="121963" tIns="60981" rIns="121963" bIns="60981"/>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pPr/>
              <a:t>2017/7/21</a:t>
            </a:fld>
            <a:endParaRPr lang="zh-CN" altLang="en-US"/>
          </a:p>
        </p:txBody>
      </p:sp>
      <p:sp>
        <p:nvSpPr>
          <p:cNvPr id="8" name="页脚占位符 7"/>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9" name="灯片编号占位符 8"/>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9599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2"/>
            <a:ext cx="10978515" cy="1143265"/>
          </a:xfrm>
          <a:prstGeom prst="rect">
            <a:avLst/>
          </a:prstGeom>
        </p:spPr>
        <p:txBody>
          <a:bodyPr lIns="121963" tIns="60981" rIns="121963" bIns="60981"/>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pPr/>
              <a:t>2017/7/21</a:t>
            </a:fld>
            <a:endParaRPr lang="zh-CN" altLang="en-US"/>
          </a:p>
        </p:txBody>
      </p:sp>
      <p:sp>
        <p:nvSpPr>
          <p:cNvPr id="4" name="页脚占位符 3"/>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5" name="灯片编号占位符 4"/>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3222144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917" y="6357822"/>
            <a:ext cx="2846282" cy="365210"/>
          </a:xfrm>
          <a:prstGeom prst="rect">
            <a:avLst/>
          </a:prstGeom>
        </p:spPr>
        <p:txBody>
          <a:bodyPr lIns="121963" tIns="60981" rIns="121963" bIns="60981"/>
          <a:lstStyle/>
          <a:p>
            <a:fld id="{DF659192-60C8-49F5-94DF-1E29C3FCC85C}" type="datetimeFigureOut">
              <a:rPr lang="zh-CN" altLang="en-US" smtClean="0"/>
              <a:pPr/>
              <a:t>2017/7/21</a:t>
            </a:fld>
            <a:endParaRPr lang="zh-CN" altLang="en-US"/>
          </a:p>
        </p:txBody>
      </p:sp>
      <p:sp>
        <p:nvSpPr>
          <p:cNvPr id="3" name="页脚占位符 2"/>
          <p:cNvSpPr>
            <a:spLocks noGrp="1"/>
          </p:cNvSpPr>
          <p:nvPr>
            <p:ph type="ftr" sz="quarter" idx="11"/>
          </p:nvPr>
        </p:nvSpPr>
        <p:spPr>
          <a:xfrm>
            <a:off x="4167770" y="6357822"/>
            <a:ext cx="3862811" cy="365210"/>
          </a:xfrm>
          <a:prstGeom prst="rect">
            <a:avLst/>
          </a:prstGeom>
        </p:spPr>
        <p:txBody>
          <a:bodyPr lIns="121963" tIns="60981" rIns="121963" bIns="60981"/>
          <a:lstStyle/>
          <a:p>
            <a:endParaRPr lang="zh-CN" altLang="en-US"/>
          </a:p>
        </p:txBody>
      </p:sp>
      <p:sp>
        <p:nvSpPr>
          <p:cNvPr id="4" name="灯片编号占位符 3"/>
          <p:cNvSpPr>
            <a:spLocks noGrp="1"/>
          </p:cNvSpPr>
          <p:nvPr>
            <p:ph type="sldNum" sz="quarter" idx="12"/>
          </p:nvPr>
        </p:nvSpPr>
        <p:spPr>
          <a:xfrm>
            <a:off x="8742151" y="6357822"/>
            <a:ext cx="2846282" cy="365210"/>
          </a:xfrm>
          <a:prstGeom prst="rect">
            <a:avLst/>
          </a:prstGeom>
        </p:spPr>
        <p:txBody>
          <a:bodyPr lIns="121963" tIns="60981" rIns="121963" bIns="60981"/>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3832706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7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3" r:id="rId5"/>
    <p:sldLayoutId id="2147483652" r:id="rId6"/>
    <p:sldLayoutId id="2147483653" r:id="rId7"/>
    <p:sldLayoutId id="2147483654" r:id="rId8"/>
    <p:sldLayoutId id="2147483655" r:id="rId9"/>
    <p:sldLayoutId id="2147483664" r:id="rId10"/>
    <p:sldLayoutId id="2147483665" r:id="rId11"/>
    <p:sldLayoutId id="2147483656" r:id="rId12"/>
    <p:sldLayoutId id="2147483657" r:id="rId13"/>
    <p:sldLayoutId id="2147483658" r:id="rId14"/>
    <p:sldLayoutId id="2147483659" r:id="rId15"/>
    <p:sldLayoutId id="2147483660" r:id="rId16"/>
    <p:sldLayoutId id="2147483661" r:id="rId17"/>
  </p:sldLayoutIdLst>
  <p:txStyles>
    <p:titleStyle>
      <a:lvl1pPr algn="ctr" defTabSz="1219627" rtl="0" eaLnBrk="1" latinLnBrk="0" hangingPunct="1">
        <a:spcBef>
          <a:spcPct val="0"/>
        </a:spcBef>
        <a:buNone/>
        <a:defRPr sz="5900" kern="1200">
          <a:solidFill>
            <a:schemeClr val="tx1"/>
          </a:solidFill>
          <a:latin typeface="+mj-lt"/>
          <a:ea typeface="+mj-ea"/>
          <a:cs typeface="+mj-cs"/>
        </a:defRPr>
      </a:lvl1pPr>
    </p:titleStyle>
    <p:bodyStyle>
      <a:lvl1pPr marL="457360" indent="-457360" algn="l" defTabSz="121962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947" indent="-381133" algn="l" defTabSz="121962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533" indent="-304907" algn="l" defTabSz="121962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34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416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973"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787"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3600"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3414" indent="-304907" algn="l" defTabSz="121962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915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79150" cy="452755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7938"/>
            <a:ext cx="28463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353F2-D5AE-405B-AA4C-40F80A3EFBF0}" type="datetimeFigureOut">
              <a:rPr lang="zh-CN" altLang="en-US" smtClean="0"/>
              <a:pPr/>
              <a:t>2017/7/21</a:t>
            </a:fld>
            <a:endParaRPr lang="zh-CN" altLang="en-US"/>
          </a:p>
        </p:txBody>
      </p:sp>
      <p:sp>
        <p:nvSpPr>
          <p:cNvPr id="5" name="页脚占位符 4"/>
          <p:cNvSpPr>
            <a:spLocks noGrp="1"/>
          </p:cNvSpPr>
          <p:nvPr>
            <p:ph type="ftr" sz="quarter" idx="3"/>
          </p:nvPr>
        </p:nvSpPr>
        <p:spPr>
          <a:xfrm>
            <a:off x="4167188" y="6357938"/>
            <a:ext cx="3863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42363" y="6357938"/>
            <a:ext cx="28463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21A64-EF74-499B-9A0E-7D759F70F91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tags" Target="../tags/tag30.xml"/><Relationship Id="rId3" Type="http://schemas.openxmlformats.org/officeDocument/2006/relationships/tags" Target="../tags/tag7.xml"/><Relationship Id="rId21" Type="http://schemas.openxmlformats.org/officeDocument/2006/relationships/tags" Target="../tags/tag25.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tags" Target="../tags/tag29.xml"/><Relationship Id="rId2" Type="http://schemas.openxmlformats.org/officeDocument/2006/relationships/tags" Target="../tags/tag6.xml"/><Relationship Id="rId16" Type="http://schemas.openxmlformats.org/officeDocument/2006/relationships/tags" Target="../tags/tag20.xml"/><Relationship Id="rId20" Type="http://schemas.openxmlformats.org/officeDocument/2006/relationships/tags" Target="../tags/tag24.xml"/><Relationship Id="rId29"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tags" Target="../tags/tag28.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tags" Target="../tags/tag27.xml"/><Relationship Id="rId28" Type="http://schemas.openxmlformats.org/officeDocument/2006/relationships/tags" Target="../tags/tag32.xml"/><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tags" Target="../tags/tag31.xml"/></Relationships>
</file>

<file path=ppt/slides/_rels/slide11.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slideLayout" Target="../slideLayouts/slideLayout2.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s>
</file>

<file path=ppt/slides/_rels/slide12.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0" Type="http://schemas.openxmlformats.org/officeDocument/2006/relationships/tags" Target="../tags/tag56.xml"/><Relationship Id="rId4" Type="http://schemas.openxmlformats.org/officeDocument/2006/relationships/tags" Target="../tags/tag50.xml"/><Relationship Id="rId9" Type="http://schemas.openxmlformats.org/officeDocument/2006/relationships/tags" Target="../tags/tag5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slideLayout" Target="../slideLayouts/slideLayout2.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tags" Target="../tags/tag69.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5" Type="http://schemas.openxmlformats.org/officeDocument/2006/relationships/tags" Target="../tags/tag62.xml"/><Relationship Id="rId10" Type="http://schemas.openxmlformats.org/officeDocument/2006/relationships/tags" Target="../tags/tag67.xml"/><Relationship Id="rId4" Type="http://schemas.openxmlformats.org/officeDocument/2006/relationships/tags" Target="../tags/tag61.xml"/><Relationship Id="rId9" Type="http://schemas.openxmlformats.org/officeDocument/2006/relationships/tags" Target="../tags/tag66.xml"/></Relationships>
</file>

<file path=ppt/slides/_rels/slide15.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2.xml"/><Relationship Id="rId5" Type="http://schemas.openxmlformats.org/officeDocument/2006/relationships/tags" Target="../tags/tag74.xml"/><Relationship Id="rId4" Type="http://schemas.openxmlformats.org/officeDocument/2006/relationships/tags" Target="../tags/tag73.xml"/></Relationships>
</file>

<file path=ppt/slides/_rels/slide16.xml.rels><?xml version="1.0" encoding="UTF-8" standalone="yes"?>
<Relationships xmlns="http://schemas.openxmlformats.org/package/2006/relationships"><Relationship Id="rId117" Type="http://schemas.openxmlformats.org/officeDocument/2006/relationships/tags" Target="../tags/tag191.xml"/><Relationship Id="rId21" Type="http://schemas.openxmlformats.org/officeDocument/2006/relationships/tags" Target="../tags/tag95.xml"/><Relationship Id="rId324" Type="http://schemas.openxmlformats.org/officeDocument/2006/relationships/tags" Target="../tags/tag398.xml"/><Relationship Id="rId170" Type="http://schemas.openxmlformats.org/officeDocument/2006/relationships/tags" Target="../tags/tag244.xml"/><Relationship Id="rId268" Type="http://schemas.openxmlformats.org/officeDocument/2006/relationships/tags" Target="../tags/tag342.xml"/><Relationship Id="rId475" Type="http://schemas.openxmlformats.org/officeDocument/2006/relationships/tags" Target="../tags/tag549.xml"/><Relationship Id="rId32" Type="http://schemas.openxmlformats.org/officeDocument/2006/relationships/tags" Target="../tags/tag106.xml"/><Relationship Id="rId74" Type="http://schemas.openxmlformats.org/officeDocument/2006/relationships/tags" Target="../tags/tag148.xml"/><Relationship Id="rId128" Type="http://schemas.openxmlformats.org/officeDocument/2006/relationships/tags" Target="../tags/tag202.xml"/><Relationship Id="rId335" Type="http://schemas.openxmlformats.org/officeDocument/2006/relationships/tags" Target="../tags/tag409.xml"/><Relationship Id="rId377" Type="http://schemas.openxmlformats.org/officeDocument/2006/relationships/tags" Target="../tags/tag451.xml"/><Relationship Id="rId500" Type="http://schemas.openxmlformats.org/officeDocument/2006/relationships/tags" Target="../tags/tag574.xml"/><Relationship Id="rId5" Type="http://schemas.openxmlformats.org/officeDocument/2006/relationships/tags" Target="../tags/tag79.xml"/><Relationship Id="rId181" Type="http://schemas.openxmlformats.org/officeDocument/2006/relationships/tags" Target="../tags/tag255.xml"/><Relationship Id="rId237" Type="http://schemas.openxmlformats.org/officeDocument/2006/relationships/tags" Target="../tags/tag311.xml"/><Relationship Id="rId402" Type="http://schemas.openxmlformats.org/officeDocument/2006/relationships/tags" Target="../tags/tag476.xml"/><Relationship Id="rId279" Type="http://schemas.openxmlformats.org/officeDocument/2006/relationships/tags" Target="../tags/tag353.xml"/><Relationship Id="rId444" Type="http://schemas.openxmlformats.org/officeDocument/2006/relationships/tags" Target="../tags/tag518.xml"/><Relationship Id="rId486" Type="http://schemas.openxmlformats.org/officeDocument/2006/relationships/tags" Target="../tags/tag560.xml"/><Relationship Id="rId43" Type="http://schemas.openxmlformats.org/officeDocument/2006/relationships/tags" Target="../tags/tag117.xml"/><Relationship Id="rId139" Type="http://schemas.openxmlformats.org/officeDocument/2006/relationships/tags" Target="../tags/tag213.xml"/><Relationship Id="rId290" Type="http://schemas.openxmlformats.org/officeDocument/2006/relationships/tags" Target="../tags/tag364.xml"/><Relationship Id="rId304" Type="http://schemas.openxmlformats.org/officeDocument/2006/relationships/tags" Target="../tags/tag378.xml"/><Relationship Id="rId346" Type="http://schemas.openxmlformats.org/officeDocument/2006/relationships/tags" Target="../tags/tag420.xml"/><Relationship Id="rId388" Type="http://schemas.openxmlformats.org/officeDocument/2006/relationships/tags" Target="../tags/tag462.xml"/><Relationship Id="rId511" Type="http://schemas.openxmlformats.org/officeDocument/2006/relationships/tags" Target="../tags/tag585.xml"/><Relationship Id="rId85" Type="http://schemas.openxmlformats.org/officeDocument/2006/relationships/tags" Target="../tags/tag159.xml"/><Relationship Id="rId150" Type="http://schemas.openxmlformats.org/officeDocument/2006/relationships/tags" Target="../tags/tag224.xml"/><Relationship Id="rId192" Type="http://schemas.openxmlformats.org/officeDocument/2006/relationships/tags" Target="../tags/tag266.xml"/><Relationship Id="rId206" Type="http://schemas.openxmlformats.org/officeDocument/2006/relationships/tags" Target="../tags/tag280.xml"/><Relationship Id="rId413" Type="http://schemas.openxmlformats.org/officeDocument/2006/relationships/tags" Target="../tags/tag487.xml"/><Relationship Id="rId248" Type="http://schemas.openxmlformats.org/officeDocument/2006/relationships/tags" Target="../tags/tag322.xml"/><Relationship Id="rId455" Type="http://schemas.openxmlformats.org/officeDocument/2006/relationships/tags" Target="../tags/tag529.xml"/><Relationship Id="rId497" Type="http://schemas.openxmlformats.org/officeDocument/2006/relationships/tags" Target="../tags/tag571.xml"/><Relationship Id="rId12" Type="http://schemas.openxmlformats.org/officeDocument/2006/relationships/tags" Target="../tags/tag86.xml"/><Relationship Id="rId108" Type="http://schemas.openxmlformats.org/officeDocument/2006/relationships/tags" Target="../tags/tag182.xml"/><Relationship Id="rId315" Type="http://schemas.openxmlformats.org/officeDocument/2006/relationships/tags" Target="../tags/tag389.xml"/><Relationship Id="rId357" Type="http://schemas.openxmlformats.org/officeDocument/2006/relationships/tags" Target="../tags/tag431.xml"/><Relationship Id="rId522" Type="http://schemas.openxmlformats.org/officeDocument/2006/relationships/tags" Target="../tags/tag596.xml"/><Relationship Id="rId54" Type="http://schemas.openxmlformats.org/officeDocument/2006/relationships/tags" Target="../tags/tag128.xml"/><Relationship Id="rId96" Type="http://schemas.openxmlformats.org/officeDocument/2006/relationships/tags" Target="../tags/tag170.xml"/><Relationship Id="rId161" Type="http://schemas.openxmlformats.org/officeDocument/2006/relationships/tags" Target="../tags/tag235.xml"/><Relationship Id="rId217" Type="http://schemas.openxmlformats.org/officeDocument/2006/relationships/tags" Target="../tags/tag291.xml"/><Relationship Id="rId399" Type="http://schemas.openxmlformats.org/officeDocument/2006/relationships/tags" Target="../tags/tag473.xml"/><Relationship Id="rId259" Type="http://schemas.openxmlformats.org/officeDocument/2006/relationships/tags" Target="../tags/tag333.xml"/><Relationship Id="rId424" Type="http://schemas.openxmlformats.org/officeDocument/2006/relationships/tags" Target="../tags/tag498.xml"/><Relationship Id="rId466" Type="http://schemas.openxmlformats.org/officeDocument/2006/relationships/tags" Target="../tags/tag540.xml"/><Relationship Id="rId23" Type="http://schemas.openxmlformats.org/officeDocument/2006/relationships/tags" Target="../tags/tag97.xml"/><Relationship Id="rId119" Type="http://schemas.openxmlformats.org/officeDocument/2006/relationships/tags" Target="../tags/tag193.xml"/><Relationship Id="rId270" Type="http://schemas.openxmlformats.org/officeDocument/2006/relationships/tags" Target="../tags/tag344.xml"/><Relationship Id="rId326" Type="http://schemas.openxmlformats.org/officeDocument/2006/relationships/tags" Target="../tags/tag400.xml"/><Relationship Id="rId65" Type="http://schemas.openxmlformats.org/officeDocument/2006/relationships/tags" Target="../tags/tag139.xml"/><Relationship Id="rId130" Type="http://schemas.openxmlformats.org/officeDocument/2006/relationships/tags" Target="../tags/tag204.xml"/><Relationship Id="rId368" Type="http://schemas.openxmlformats.org/officeDocument/2006/relationships/tags" Target="../tags/tag442.xml"/><Relationship Id="rId172" Type="http://schemas.openxmlformats.org/officeDocument/2006/relationships/tags" Target="../tags/tag246.xml"/><Relationship Id="rId228" Type="http://schemas.openxmlformats.org/officeDocument/2006/relationships/tags" Target="../tags/tag302.xml"/><Relationship Id="rId435" Type="http://schemas.openxmlformats.org/officeDocument/2006/relationships/tags" Target="../tags/tag509.xml"/><Relationship Id="rId477" Type="http://schemas.openxmlformats.org/officeDocument/2006/relationships/tags" Target="../tags/tag551.xml"/><Relationship Id="rId281" Type="http://schemas.openxmlformats.org/officeDocument/2006/relationships/tags" Target="../tags/tag355.xml"/><Relationship Id="rId337" Type="http://schemas.openxmlformats.org/officeDocument/2006/relationships/tags" Target="../tags/tag411.xml"/><Relationship Id="rId502" Type="http://schemas.openxmlformats.org/officeDocument/2006/relationships/tags" Target="../tags/tag576.xml"/><Relationship Id="rId34" Type="http://schemas.openxmlformats.org/officeDocument/2006/relationships/tags" Target="../tags/tag108.xml"/><Relationship Id="rId76" Type="http://schemas.openxmlformats.org/officeDocument/2006/relationships/tags" Target="../tags/tag150.xml"/><Relationship Id="rId141" Type="http://schemas.openxmlformats.org/officeDocument/2006/relationships/tags" Target="../tags/tag215.xml"/><Relationship Id="rId379" Type="http://schemas.openxmlformats.org/officeDocument/2006/relationships/tags" Target="../tags/tag453.xml"/><Relationship Id="rId7" Type="http://schemas.openxmlformats.org/officeDocument/2006/relationships/tags" Target="../tags/tag81.xml"/><Relationship Id="rId183" Type="http://schemas.openxmlformats.org/officeDocument/2006/relationships/tags" Target="../tags/tag257.xml"/><Relationship Id="rId239" Type="http://schemas.openxmlformats.org/officeDocument/2006/relationships/tags" Target="../tags/tag313.xml"/><Relationship Id="rId390" Type="http://schemas.openxmlformats.org/officeDocument/2006/relationships/tags" Target="../tags/tag464.xml"/><Relationship Id="rId404" Type="http://schemas.openxmlformats.org/officeDocument/2006/relationships/tags" Target="../tags/tag478.xml"/><Relationship Id="rId446" Type="http://schemas.openxmlformats.org/officeDocument/2006/relationships/tags" Target="../tags/tag520.xml"/><Relationship Id="rId250" Type="http://schemas.openxmlformats.org/officeDocument/2006/relationships/tags" Target="../tags/tag324.xml"/><Relationship Id="rId292" Type="http://schemas.openxmlformats.org/officeDocument/2006/relationships/tags" Target="../tags/tag366.xml"/><Relationship Id="rId306" Type="http://schemas.openxmlformats.org/officeDocument/2006/relationships/tags" Target="../tags/tag380.xml"/><Relationship Id="rId488" Type="http://schemas.openxmlformats.org/officeDocument/2006/relationships/tags" Target="../tags/tag562.xml"/><Relationship Id="rId45" Type="http://schemas.openxmlformats.org/officeDocument/2006/relationships/tags" Target="../tags/tag119.xml"/><Relationship Id="rId87" Type="http://schemas.openxmlformats.org/officeDocument/2006/relationships/tags" Target="../tags/tag161.xml"/><Relationship Id="rId110" Type="http://schemas.openxmlformats.org/officeDocument/2006/relationships/tags" Target="../tags/tag184.xml"/><Relationship Id="rId348" Type="http://schemas.openxmlformats.org/officeDocument/2006/relationships/tags" Target="../tags/tag422.xml"/><Relationship Id="rId513" Type="http://schemas.openxmlformats.org/officeDocument/2006/relationships/tags" Target="../tags/tag587.xml"/><Relationship Id="rId152" Type="http://schemas.openxmlformats.org/officeDocument/2006/relationships/tags" Target="../tags/tag226.xml"/><Relationship Id="rId194" Type="http://schemas.openxmlformats.org/officeDocument/2006/relationships/tags" Target="../tags/tag268.xml"/><Relationship Id="rId208" Type="http://schemas.openxmlformats.org/officeDocument/2006/relationships/tags" Target="../tags/tag282.xml"/><Relationship Id="rId415" Type="http://schemas.openxmlformats.org/officeDocument/2006/relationships/tags" Target="../tags/tag489.xml"/><Relationship Id="rId457" Type="http://schemas.openxmlformats.org/officeDocument/2006/relationships/tags" Target="../tags/tag531.xml"/><Relationship Id="rId261" Type="http://schemas.openxmlformats.org/officeDocument/2006/relationships/tags" Target="../tags/tag335.xml"/><Relationship Id="rId499" Type="http://schemas.openxmlformats.org/officeDocument/2006/relationships/tags" Target="../tags/tag573.xml"/><Relationship Id="rId14" Type="http://schemas.openxmlformats.org/officeDocument/2006/relationships/tags" Target="../tags/tag88.xml"/><Relationship Id="rId56" Type="http://schemas.openxmlformats.org/officeDocument/2006/relationships/tags" Target="../tags/tag130.xml"/><Relationship Id="rId317" Type="http://schemas.openxmlformats.org/officeDocument/2006/relationships/tags" Target="../tags/tag391.xml"/><Relationship Id="rId359" Type="http://schemas.openxmlformats.org/officeDocument/2006/relationships/tags" Target="../tags/tag433.xml"/><Relationship Id="rId524" Type="http://schemas.openxmlformats.org/officeDocument/2006/relationships/tags" Target="../tags/tag598.xml"/><Relationship Id="rId98" Type="http://schemas.openxmlformats.org/officeDocument/2006/relationships/tags" Target="../tags/tag172.xml"/><Relationship Id="rId121" Type="http://schemas.openxmlformats.org/officeDocument/2006/relationships/tags" Target="../tags/tag195.xml"/><Relationship Id="rId163" Type="http://schemas.openxmlformats.org/officeDocument/2006/relationships/tags" Target="../tags/tag237.xml"/><Relationship Id="rId219" Type="http://schemas.openxmlformats.org/officeDocument/2006/relationships/tags" Target="../tags/tag293.xml"/><Relationship Id="rId370" Type="http://schemas.openxmlformats.org/officeDocument/2006/relationships/tags" Target="../tags/tag444.xml"/><Relationship Id="rId426" Type="http://schemas.openxmlformats.org/officeDocument/2006/relationships/tags" Target="../tags/tag500.xml"/><Relationship Id="rId230" Type="http://schemas.openxmlformats.org/officeDocument/2006/relationships/tags" Target="../tags/tag304.xml"/><Relationship Id="rId468" Type="http://schemas.openxmlformats.org/officeDocument/2006/relationships/tags" Target="../tags/tag542.xml"/><Relationship Id="rId25" Type="http://schemas.openxmlformats.org/officeDocument/2006/relationships/tags" Target="../tags/tag99.xml"/><Relationship Id="rId67" Type="http://schemas.openxmlformats.org/officeDocument/2006/relationships/tags" Target="../tags/tag141.xml"/><Relationship Id="rId272" Type="http://schemas.openxmlformats.org/officeDocument/2006/relationships/tags" Target="../tags/tag346.xml"/><Relationship Id="rId328" Type="http://schemas.openxmlformats.org/officeDocument/2006/relationships/tags" Target="../tags/tag402.xml"/><Relationship Id="rId132" Type="http://schemas.openxmlformats.org/officeDocument/2006/relationships/tags" Target="../tags/tag206.xml"/><Relationship Id="rId174" Type="http://schemas.openxmlformats.org/officeDocument/2006/relationships/tags" Target="../tags/tag248.xml"/><Relationship Id="rId381" Type="http://schemas.openxmlformats.org/officeDocument/2006/relationships/tags" Target="../tags/tag455.xml"/><Relationship Id="rId241" Type="http://schemas.openxmlformats.org/officeDocument/2006/relationships/tags" Target="../tags/tag315.xml"/><Relationship Id="rId437" Type="http://schemas.openxmlformats.org/officeDocument/2006/relationships/tags" Target="../tags/tag511.xml"/><Relationship Id="rId479" Type="http://schemas.openxmlformats.org/officeDocument/2006/relationships/tags" Target="../tags/tag553.xml"/><Relationship Id="rId36" Type="http://schemas.openxmlformats.org/officeDocument/2006/relationships/tags" Target="../tags/tag110.xml"/><Relationship Id="rId283" Type="http://schemas.openxmlformats.org/officeDocument/2006/relationships/tags" Target="../tags/tag357.xml"/><Relationship Id="rId339" Type="http://schemas.openxmlformats.org/officeDocument/2006/relationships/tags" Target="../tags/tag413.xml"/><Relationship Id="rId490" Type="http://schemas.openxmlformats.org/officeDocument/2006/relationships/tags" Target="../tags/tag564.xml"/><Relationship Id="rId504" Type="http://schemas.openxmlformats.org/officeDocument/2006/relationships/tags" Target="../tags/tag578.xml"/><Relationship Id="rId78" Type="http://schemas.openxmlformats.org/officeDocument/2006/relationships/tags" Target="../tags/tag152.xml"/><Relationship Id="rId101" Type="http://schemas.openxmlformats.org/officeDocument/2006/relationships/tags" Target="../tags/tag175.xml"/><Relationship Id="rId143" Type="http://schemas.openxmlformats.org/officeDocument/2006/relationships/tags" Target="../tags/tag217.xml"/><Relationship Id="rId185" Type="http://schemas.openxmlformats.org/officeDocument/2006/relationships/tags" Target="../tags/tag259.xml"/><Relationship Id="rId350" Type="http://schemas.openxmlformats.org/officeDocument/2006/relationships/tags" Target="../tags/tag424.xml"/><Relationship Id="rId406" Type="http://schemas.openxmlformats.org/officeDocument/2006/relationships/tags" Target="../tags/tag480.xml"/><Relationship Id="rId9" Type="http://schemas.openxmlformats.org/officeDocument/2006/relationships/tags" Target="../tags/tag83.xml"/><Relationship Id="rId210" Type="http://schemas.openxmlformats.org/officeDocument/2006/relationships/tags" Target="../tags/tag284.xml"/><Relationship Id="rId392" Type="http://schemas.openxmlformats.org/officeDocument/2006/relationships/tags" Target="../tags/tag466.xml"/><Relationship Id="rId448" Type="http://schemas.openxmlformats.org/officeDocument/2006/relationships/tags" Target="../tags/tag522.xml"/><Relationship Id="rId252" Type="http://schemas.openxmlformats.org/officeDocument/2006/relationships/tags" Target="../tags/tag326.xml"/><Relationship Id="rId294" Type="http://schemas.openxmlformats.org/officeDocument/2006/relationships/tags" Target="../tags/tag368.xml"/><Relationship Id="rId308" Type="http://schemas.openxmlformats.org/officeDocument/2006/relationships/tags" Target="../tags/tag382.xml"/><Relationship Id="rId515" Type="http://schemas.openxmlformats.org/officeDocument/2006/relationships/tags" Target="../tags/tag589.xml"/><Relationship Id="rId47" Type="http://schemas.openxmlformats.org/officeDocument/2006/relationships/tags" Target="../tags/tag121.xml"/><Relationship Id="rId89" Type="http://schemas.openxmlformats.org/officeDocument/2006/relationships/tags" Target="../tags/tag163.xml"/><Relationship Id="rId112" Type="http://schemas.openxmlformats.org/officeDocument/2006/relationships/tags" Target="../tags/tag186.xml"/><Relationship Id="rId154" Type="http://schemas.openxmlformats.org/officeDocument/2006/relationships/tags" Target="../tags/tag228.xml"/><Relationship Id="rId361" Type="http://schemas.openxmlformats.org/officeDocument/2006/relationships/tags" Target="../tags/tag435.xml"/><Relationship Id="rId196" Type="http://schemas.openxmlformats.org/officeDocument/2006/relationships/tags" Target="../tags/tag270.xml"/><Relationship Id="rId417" Type="http://schemas.openxmlformats.org/officeDocument/2006/relationships/tags" Target="../tags/tag491.xml"/><Relationship Id="rId459" Type="http://schemas.openxmlformats.org/officeDocument/2006/relationships/tags" Target="../tags/tag533.xml"/><Relationship Id="rId16" Type="http://schemas.openxmlformats.org/officeDocument/2006/relationships/tags" Target="../tags/tag90.xml"/><Relationship Id="rId221" Type="http://schemas.openxmlformats.org/officeDocument/2006/relationships/tags" Target="../tags/tag295.xml"/><Relationship Id="rId263" Type="http://schemas.openxmlformats.org/officeDocument/2006/relationships/tags" Target="../tags/tag337.xml"/><Relationship Id="rId319" Type="http://schemas.openxmlformats.org/officeDocument/2006/relationships/tags" Target="../tags/tag393.xml"/><Relationship Id="rId470" Type="http://schemas.openxmlformats.org/officeDocument/2006/relationships/tags" Target="../tags/tag544.xml"/><Relationship Id="rId526" Type="http://schemas.openxmlformats.org/officeDocument/2006/relationships/tags" Target="../tags/tag600.xml"/><Relationship Id="rId58" Type="http://schemas.openxmlformats.org/officeDocument/2006/relationships/tags" Target="../tags/tag132.xml"/><Relationship Id="rId123" Type="http://schemas.openxmlformats.org/officeDocument/2006/relationships/tags" Target="../tags/tag197.xml"/><Relationship Id="rId330" Type="http://schemas.openxmlformats.org/officeDocument/2006/relationships/tags" Target="../tags/tag404.xml"/><Relationship Id="rId165" Type="http://schemas.openxmlformats.org/officeDocument/2006/relationships/tags" Target="../tags/tag239.xml"/><Relationship Id="rId372" Type="http://schemas.openxmlformats.org/officeDocument/2006/relationships/tags" Target="../tags/tag446.xml"/><Relationship Id="rId428" Type="http://schemas.openxmlformats.org/officeDocument/2006/relationships/tags" Target="../tags/tag502.xml"/><Relationship Id="rId232" Type="http://schemas.openxmlformats.org/officeDocument/2006/relationships/tags" Target="../tags/tag306.xml"/><Relationship Id="rId274" Type="http://schemas.openxmlformats.org/officeDocument/2006/relationships/tags" Target="../tags/tag348.xml"/><Relationship Id="rId481" Type="http://schemas.openxmlformats.org/officeDocument/2006/relationships/tags" Target="../tags/tag555.xml"/><Relationship Id="rId27" Type="http://schemas.openxmlformats.org/officeDocument/2006/relationships/tags" Target="../tags/tag101.xml"/><Relationship Id="rId69" Type="http://schemas.openxmlformats.org/officeDocument/2006/relationships/tags" Target="../tags/tag143.xml"/><Relationship Id="rId134" Type="http://schemas.openxmlformats.org/officeDocument/2006/relationships/tags" Target="../tags/tag208.xml"/><Relationship Id="rId80" Type="http://schemas.openxmlformats.org/officeDocument/2006/relationships/tags" Target="../tags/tag154.xml"/><Relationship Id="rId176" Type="http://schemas.openxmlformats.org/officeDocument/2006/relationships/tags" Target="../tags/tag250.xml"/><Relationship Id="rId341" Type="http://schemas.openxmlformats.org/officeDocument/2006/relationships/tags" Target="../tags/tag415.xml"/><Relationship Id="rId383" Type="http://schemas.openxmlformats.org/officeDocument/2006/relationships/tags" Target="../tags/tag457.xml"/><Relationship Id="rId439" Type="http://schemas.openxmlformats.org/officeDocument/2006/relationships/tags" Target="../tags/tag513.xml"/><Relationship Id="rId201" Type="http://schemas.openxmlformats.org/officeDocument/2006/relationships/tags" Target="../tags/tag275.xml"/><Relationship Id="rId243" Type="http://schemas.openxmlformats.org/officeDocument/2006/relationships/tags" Target="../tags/tag317.xml"/><Relationship Id="rId285" Type="http://schemas.openxmlformats.org/officeDocument/2006/relationships/tags" Target="../tags/tag359.xml"/><Relationship Id="rId450" Type="http://schemas.openxmlformats.org/officeDocument/2006/relationships/tags" Target="../tags/tag524.xml"/><Relationship Id="rId506" Type="http://schemas.openxmlformats.org/officeDocument/2006/relationships/tags" Target="../tags/tag580.xml"/><Relationship Id="rId38" Type="http://schemas.openxmlformats.org/officeDocument/2006/relationships/tags" Target="../tags/tag112.xml"/><Relationship Id="rId103" Type="http://schemas.openxmlformats.org/officeDocument/2006/relationships/tags" Target="../tags/tag177.xml"/><Relationship Id="rId310" Type="http://schemas.openxmlformats.org/officeDocument/2006/relationships/tags" Target="../tags/tag384.xml"/><Relationship Id="rId492" Type="http://schemas.openxmlformats.org/officeDocument/2006/relationships/tags" Target="../tags/tag566.xml"/><Relationship Id="rId91" Type="http://schemas.openxmlformats.org/officeDocument/2006/relationships/tags" Target="../tags/tag165.xml"/><Relationship Id="rId145" Type="http://schemas.openxmlformats.org/officeDocument/2006/relationships/tags" Target="../tags/tag219.xml"/><Relationship Id="rId187" Type="http://schemas.openxmlformats.org/officeDocument/2006/relationships/tags" Target="../tags/tag261.xml"/><Relationship Id="rId352" Type="http://schemas.openxmlformats.org/officeDocument/2006/relationships/tags" Target="../tags/tag426.xml"/><Relationship Id="rId394" Type="http://schemas.openxmlformats.org/officeDocument/2006/relationships/tags" Target="../tags/tag468.xml"/><Relationship Id="rId408" Type="http://schemas.openxmlformats.org/officeDocument/2006/relationships/tags" Target="../tags/tag482.xml"/><Relationship Id="rId212" Type="http://schemas.openxmlformats.org/officeDocument/2006/relationships/tags" Target="../tags/tag286.xml"/><Relationship Id="rId254" Type="http://schemas.openxmlformats.org/officeDocument/2006/relationships/tags" Target="../tags/tag328.xml"/><Relationship Id="rId49" Type="http://schemas.openxmlformats.org/officeDocument/2006/relationships/tags" Target="../tags/tag123.xml"/><Relationship Id="rId114" Type="http://schemas.openxmlformats.org/officeDocument/2006/relationships/tags" Target="../tags/tag188.xml"/><Relationship Id="rId296" Type="http://schemas.openxmlformats.org/officeDocument/2006/relationships/tags" Target="../tags/tag370.xml"/><Relationship Id="rId461" Type="http://schemas.openxmlformats.org/officeDocument/2006/relationships/tags" Target="../tags/tag535.xml"/><Relationship Id="rId517" Type="http://schemas.openxmlformats.org/officeDocument/2006/relationships/tags" Target="../tags/tag591.xml"/><Relationship Id="rId60" Type="http://schemas.openxmlformats.org/officeDocument/2006/relationships/tags" Target="../tags/tag134.xml"/><Relationship Id="rId156" Type="http://schemas.openxmlformats.org/officeDocument/2006/relationships/tags" Target="../tags/tag230.xml"/><Relationship Id="rId198" Type="http://schemas.openxmlformats.org/officeDocument/2006/relationships/tags" Target="../tags/tag272.xml"/><Relationship Id="rId321" Type="http://schemas.openxmlformats.org/officeDocument/2006/relationships/tags" Target="../tags/tag395.xml"/><Relationship Id="rId363" Type="http://schemas.openxmlformats.org/officeDocument/2006/relationships/tags" Target="../tags/tag437.xml"/><Relationship Id="rId419" Type="http://schemas.openxmlformats.org/officeDocument/2006/relationships/tags" Target="../tags/tag493.xml"/><Relationship Id="rId223" Type="http://schemas.openxmlformats.org/officeDocument/2006/relationships/tags" Target="../tags/tag297.xml"/><Relationship Id="rId430" Type="http://schemas.openxmlformats.org/officeDocument/2006/relationships/tags" Target="../tags/tag504.xml"/><Relationship Id="rId18" Type="http://schemas.openxmlformats.org/officeDocument/2006/relationships/tags" Target="../tags/tag92.xml"/><Relationship Id="rId265" Type="http://schemas.openxmlformats.org/officeDocument/2006/relationships/tags" Target="../tags/tag339.xml"/><Relationship Id="rId472" Type="http://schemas.openxmlformats.org/officeDocument/2006/relationships/tags" Target="../tags/tag546.xml"/><Relationship Id="rId528" Type="http://schemas.openxmlformats.org/officeDocument/2006/relationships/notesSlide" Target="../notesSlides/notesSlide7.xml"/><Relationship Id="rId125" Type="http://schemas.openxmlformats.org/officeDocument/2006/relationships/tags" Target="../tags/tag199.xml"/><Relationship Id="rId167" Type="http://schemas.openxmlformats.org/officeDocument/2006/relationships/tags" Target="../tags/tag241.xml"/><Relationship Id="rId332" Type="http://schemas.openxmlformats.org/officeDocument/2006/relationships/tags" Target="../tags/tag406.xml"/><Relationship Id="rId374" Type="http://schemas.openxmlformats.org/officeDocument/2006/relationships/tags" Target="../tags/tag448.xml"/><Relationship Id="rId71" Type="http://schemas.openxmlformats.org/officeDocument/2006/relationships/tags" Target="../tags/tag145.xml"/><Relationship Id="rId234" Type="http://schemas.openxmlformats.org/officeDocument/2006/relationships/tags" Target="../tags/tag308.xml"/><Relationship Id="rId2" Type="http://schemas.openxmlformats.org/officeDocument/2006/relationships/tags" Target="../tags/tag76.xml"/><Relationship Id="rId29" Type="http://schemas.openxmlformats.org/officeDocument/2006/relationships/tags" Target="../tags/tag103.xml"/><Relationship Id="rId276" Type="http://schemas.openxmlformats.org/officeDocument/2006/relationships/tags" Target="../tags/tag350.xml"/><Relationship Id="rId441" Type="http://schemas.openxmlformats.org/officeDocument/2006/relationships/tags" Target="../tags/tag515.xml"/><Relationship Id="rId483" Type="http://schemas.openxmlformats.org/officeDocument/2006/relationships/tags" Target="../tags/tag557.xml"/><Relationship Id="rId40" Type="http://schemas.openxmlformats.org/officeDocument/2006/relationships/tags" Target="../tags/tag114.xml"/><Relationship Id="rId136" Type="http://schemas.openxmlformats.org/officeDocument/2006/relationships/tags" Target="../tags/tag210.xml"/><Relationship Id="rId178" Type="http://schemas.openxmlformats.org/officeDocument/2006/relationships/tags" Target="../tags/tag252.xml"/><Relationship Id="rId301" Type="http://schemas.openxmlformats.org/officeDocument/2006/relationships/tags" Target="../tags/tag375.xml"/><Relationship Id="rId343" Type="http://schemas.openxmlformats.org/officeDocument/2006/relationships/tags" Target="../tags/tag417.xml"/><Relationship Id="rId82" Type="http://schemas.openxmlformats.org/officeDocument/2006/relationships/tags" Target="../tags/tag156.xml"/><Relationship Id="rId203" Type="http://schemas.openxmlformats.org/officeDocument/2006/relationships/tags" Target="../tags/tag277.xml"/><Relationship Id="rId385" Type="http://schemas.openxmlformats.org/officeDocument/2006/relationships/tags" Target="../tags/tag459.xml"/><Relationship Id="rId245" Type="http://schemas.openxmlformats.org/officeDocument/2006/relationships/tags" Target="../tags/tag319.xml"/><Relationship Id="rId287" Type="http://schemas.openxmlformats.org/officeDocument/2006/relationships/tags" Target="../tags/tag361.xml"/><Relationship Id="rId410" Type="http://schemas.openxmlformats.org/officeDocument/2006/relationships/tags" Target="../tags/tag484.xml"/><Relationship Id="rId452" Type="http://schemas.openxmlformats.org/officeDocument/2006/relationships/tags" Target="../tags/tag526.xml"/><Relationship Id="rId494" Type="http://schemas.openxmlformats.org/officeDocument/2006/relationships/tags" Target="../tags/tag568.xml"/><Relationship Id="rId508" Type="http://schemas.openxmlformats.org/officeDocument/2006/relationships/tags" Target="../tags/tag582.xml"/><Relationship Id="rId105" Type="http://schemas.openxmlformats.org/officeDocument/2006/relationships/tags" Target="../tags/tag179.xml"/><Relationship Id="rId147" Type="http://schemas.openxmlformats.org/officeDocument/2006/relationships/tags" Target="../tags/tag221.xml"/><Relationship Id="rId312" Type="http://schemas.openxmlformats.org/officeDocument/2006/relationships/tags" Target="../tags/tag386.xml"/><Relationship Id="rId354" Type="http://schemas.openxmlformats.org/officeDocument/2006/relationships/tags" Target="../tags/tag428.xml"/><Relationship Id="rId51" Type="http://schemas.openxmlformats.org/officeDocument/2006/relationships/tags" Target="../tags/tag125.xml"/><Relationship Id="rId93" Type="http://schemas.openxmlformats.org/officeDocument/2006/relationships/tags" Target="../tags/tag167.xml"/><Relationship Id="rId189" Type="http://schemas.openxmlformats.org/officeDocument/2006/relationships/tags" Target="../tags/tag263.xml"/><Relationship Id="rId396" Type="http://schemas.openxmlformats.org/officeDocument/2006/relationships/tags" Target="../tags/tag470.xml"/><Relationship Id="rId214" Type="http://schemas.openxmlformats.org/officeDocument/2006/relationships/tags" Target="../tags/tag288.xml"/><Relationship Id="rId256" Type="http://schemas.openxmlformats.org/officeDocument/2006/relationships/tags" Target="../tags/tag330.xml"/><Relationship Id="rId298" Type="http://schemas.openxmlformats.org/officeDocument/2006/relationships/tags" Target="../tags/tag372.xml"/><Relationship Id="rId421" Type="http://schemas.openxmlformats.org/officeDocument/2006/relationships/tags" Target="../tags/tag495.xml"/><Relationship Id="rId463" Type="http://schemas.openxmlformats.org/officeDocument/2006/relationships/tags" Target="../tags/tag537.xml"/><Relationship Id="rId519" Type="http://schemas.openxmlformats.org/officeDocument/2006/relationships/tags" Target="../tags/tag593.xml"/><Relationship Id="rId116" Type="http://schemas.openxmlformats.org/officeDocument/2006/relationships/tags" Target="../tags/tag190.xml"/><Relationship Id="rId158" Type="http://schemas.openxmlformats.org/officeDocument/2006/relationships/tags" Target="../tags/tag232.xml"/><Relationship Id="rId323" Type="http://schemas.openxmlformats.org/officeDocument/2006/relationships/tags" Target="../tags/tag397.xml"/><Relationship Id="rId20" Type="http://schemas.openxmlformats.org/officeDocument/2006/relationships/tags" Target="../tags/tag94.xml"/><Relationship Id="rId62" Type="http://schemas.openxmlformats.org/officeDocument/2006/relationships/tags" Target="../tags/tag136.xml"/><Relationship Id="rId365" Type="http://schemas.openxmlformats.org/officeDocument/2006/relationships/tags" Target="../tags/tag439.xml"/><Relationship Id="rId225" Type="http://schemas.openxmlformats.org/officeDocument/2006/relationships/tags" Target="../tags/tag299.xml"/><Relationship Id="rId267" Type="http://schemas.openxmlformats.org/officeDocument/2006/relationships/tags" Target="../tags/tag341.xml"/><Relationship Id="rId432" Type="http://schemas.openxmlformats.org/officeDocument/2006/relationships/tags" Target="../tags/tag506.xml"/><Relationship Id="rId474" Type="http://schemas.openxmlformats.org/officeDocument/2006/relationships/tags" Target="../tags/tag548.xml"/><Relationship Id="rId127" Type="http://schemas.openxmlformats.org/officeDocument/2006/relationships/tags" Target="../tags/tag201.xml"/><Relationship Id="rId31" Type="http://schemas.openxmlformats.org/officeDocument/2006/relationships/tags" Target="../tags/tag105.xml"/><Relationship Id="rId73" Type="http://schemas.openxmlformats.org/officeDocument/2006/relationships/tags" Target="../tags/tag147.xml"/><Relationship Id="rId169" Type="http://schemas.openxmlformats.org/officeDocument/2006/relationships/tags" Target="../tags/tag243.xml"/><Relationship Id="rId334" Type="http://schemas.openxmlformats.org/officeDocument/2006/relationships/tags" Target="../tags/tag408.xml"/><Relationship Id="rId376" Type="http://schemas.openxmlformats.org/officeDocument/2006/relationships/tags" Target="../tags/tag450.xml"/><Relationship Id="rId4" Type="http://schemas.openxmlformats.org/officeDocument/2006/relationships/tags" Target="../tags/tag78.xml"/><Relationship Id="rId180" Type="http://schemas.openxmlformats.org/officeDocument/2006/relationships/tags" Target="../tags/tag254.xml"/><Relationship Id="rId236" Type="http://schemas.openxmlformats.org/officeDocument/2006/relationships/tags" Target="../tags/tag310.xml"/><Relationship Id="rId278" Type="http://schemas.openxmlformats.org/officeDocument/2006/relationships/tags" Target="../tags/tag352.xml"/><Relationship Id="rId401" Type="http://schemas.openxmlformats.org/officeDocument/2006/relationships/tags" Target="../tags/tag475.xml"/><Relationship Id="rId443" Type="http://schemas.openxmlformats.org/officeDocument/2006/relationships/tags" Target="../tags/tag517.xml"/><Relationship Id="rId303" Type="http://schemas.openxmlformats.org/officeDocument/2006/relationships/tags" Target="../tags/tag377.xml"/><Relationship Id="rId485" Type="http://schemas.openxmlformats.org/officeDocument/2006/relationships/tags" Target="../tags/tag559.xml"/><Relationship Id="rId42" Type="http://schemas.openxmlformats.org/officeDocument/2006/relationships/tags" Target="../tags/tag116.xml"/><Relationship Id="rId84" Type="http://schemas.openxmlformats.org/officeDocument/2006/relationships/tags" Target="../tags/tag158.xml"/><Relationship Id="rId138" Type="http://schemas.openxmlformats.org/officeDocument/2006/relationships/tags" Target="../tags/tag212.xml"/><Relationship Id="rId345" Type="http://schemas.openxmlformats.org/officeDocument/2006/relationships/tags" Target="../tags/tag419.xml"/><Relationship Id="rId387" Type="http://schemas.openxmlformats.org/officeDocument/2006/relationships/tags" Target="../tags/tag461.xml"/><Relationship Id="rId510" Type="http://schemas.openxmlformats.org/officeDocument/2006/relationships/tags" Target="../tags/tag584.xml"/><Relationship Id="rId191" Type="http://schemas.openxmlformats.org/officeDocument/2006/relationships/tags" Target="../tags/tag265.xml"/><Relationship Id="rId205" Type="http://schemas.openxmlformats.org/officeDocument/2006/relationships/tags" Target="../tags/tag279.xml"/><Relationship Id="rId247" Type="http://schemas.openxmlformats.org/officeDocument/2006/relationships/tags" Target="../tags/tag321.xml"/><Relationship Id="rId412" Type="http://schemas.openxmlformats.org/officeDocument/2006/relationships/tags" Target="../tags/tag486.xml"/><Relationship Id="rId107" Type="http://schemas.openxmlformats.org/officeDocument/2006/relationships/tags" Target="../tags/tag181.xml"/><Relationship Id="rId289" Type="http://schemas.openxmlformats.org/officeDocument/2006/relationships/tags" Target="../tags/tag363.xml"/><Relationship Id="rId454" Type="http://schemas.openxmlformats.org/officeDocument/2006/relationships/tags" Target="../tags/tag528.xml"/><Relationship Id="rId496" Type="http://schemas.openxmlformats.org/officeDocument/2006/relationships/tags" Target="../tags/tag570.xml"/><Relationship Id="rId11" Type="http://schemas.openxmlformats.org/officeDocument/2006/relationships/tags" Target="../tags/tag85.xml"/><Relationship Id="rId53" Type="http://schemas.openxmlformats.org/officeDocument/2006/relationships/tags" Target="../tags/tag127.xml"/><Relationship Id="rId149" Type="http://schemas.openxmlformats.org/officeDocument/2006/relationships/tags" Target="../tags/tag223.xml"/><Relationship Id="rId314" Type="http://schemas.openxmlformats.org/officeDocument/2006/relationships/tags" Target="../tags/tag388.xml"/><Relationship Id="rId356" Type="http://schemas.openxmlformats.org/officeDocument/2006/relationships/tags" Target="../tags/tag430.xml"/><Relationship Id="rId398" Type="http://schemas.openxmlformats.org/officeDocument/2006/relationships/tags" Target="../tags/tag472.xml"/><Relationship Id="rId521" Type="http://schemas.openxmlformats.org/officeDocument/2006/relationships/tags" Target="../tags/tag595.xml"/><Relationship Id="rId95" Type="http://schemas.openxmlformats.org/officeDocument/2006/relationships/tags" Target="../tags/tag169.xml"/><Relationship Id="rId160" Type="http://schemas.openxmlformats.org/officeDocument/2006/relationships/tags" Target="../tags/tag234.xml"/><Relationship Id="rId216" Type="http://schemas.openxmlformats.org/officeDocument/2006/relationships/tags" Target="../tags/tag290.xml"/><Relationship Id="rId423" Type="http://schemas.openxmlformats.org/officeDocument/2006/relationships/tags" Target="../tags/tag497.xml"/><Relationship Id="rId258" Type="http://schemas.openxmlformats.org/officeDocument/2006/relationships/tags" Target="../tags/tag332.xml"/><Relationship Id="rId465" Type="http://schemas.openxmlformats.org/officeDocument/2006/relationships/tags" Target="../tags/tag539.xml"/><Relationship Id="rId22" Type="http://schemas.openxmlformats.org/officeDocument/2006/relationships/tags" Target="../tags/tag96.xml"/><Relationship Id="rId64" Type="http://schemas.openxmlformats.org/officeDocument/2006/relationships/tags" Target="../tags/tag138.xml"/><Relationship Id="rId118" Type="http://schemas.openxmlformats.org/officeDocument/2006/relationships/tags" Target="../tags/tag192.xml"/><Relationship Id="rId325" Type="http://schemas.openxmlformats.org/officeDocument/2006/relationships/tags" Target="../tags/tag399.xml"/><Relationship Id="rId367" Type="http://schemas.openxmlformats.org/officeDocument/2006/relationships/tags" Target="../tags/tag441.xml"/><Relationship Id="rId171" Type="http://schemas.openxmlformats.org/officeDocument/2006/relationships/tags" Target="../tags/tag245.xml"/><Relationship Id="rId227" Type="http://schemas.openxmlformats.org/officeDocument/2006/relationships/tags" Target="../tags/tag301.xml"/><Relationship Id="rId269" Type="http://schemas.openxmlformats.org/officeDocument/2006/relationships/tags" Target="../tags/tag343.xml"/><Relationship Id="rId434" Type="http://schemas.openxmlformats.org/officeDocument/2006/relationships/tags" Target="../tags/tag508.xml"/><Relationship Id="rId476" Type="http://schemas.openxmlformats.org/officeDocument/2006/relationships/tags" Target="../tags/tag550.xml"/><Relationship Id="rId33" Type="http://schemas.openxmlformats.org/officeDocument/2006/relationships/tags" Target="../tags/tag107.xml"/><Relationship Id="rId129" Type="http://schemas.openxmlformats.org/officeDocument/2006/relationships/tags" Target="../tags/tag203.xml"/><Relationship Id="rId280" Type="http://schemas.openxmlformats.org/officeDocument/2006/relationships/tags" Target="../tags/tag354.xml"/><Relationship Id="rId336" Type="http://schemas.openxmlformats.org/officeDocument/2006/relationships/tags" Target="../tags/tag410.xml"/><Relationship Id="rId501" Type="http://schemas.openxmlformats.org/officeDocument/2006/relationships/tags" Target="../tags/tag575.xml"/><Relationship Id="rId75" Type="http://schemas.openxmlformats.org/officeDocument/2006/relationships/tags" Target="../tags/tag149.xml"/><Relationship Id="rId140" Type="http://schemas.openxmlformats.org/officeDocument/2006/relationships/tags" Target="../tags/tag214.xml"/><Relationship Id="rId182" Type="http://schemas.openxmlformats.org/officeDocument/2006/relationships/tags" Target="../tags/tag256.xml"/><Relationship Id="rId378" Type="http://schemas.openxmlformats.org/officeDocument/2006/relationships/tags" Target="../tags/tag452.xml"/><Relationship Id="rId403" Type="http://schemas.openxmlformats.org/officeDocument/2006/relationships/tags" Target="../tags/tag477.xml"/><Relationship Id="rId6" Type="http://schemas.openxmlformats.org/officeDocument/2006/relationships/tags" Target="../tags/tag80.xml"/><Relationship Id="rId238" Type="http://schemas.openxmlformats.org/officeDocument/2006/relationships/tags" Target="../tags/tag312.xml"/><Relationship Id="rId445" Type="http://schemas.openxmlformats.org/officeDocument/2006/relationships/tags" Target="../tags/tag519.xml"/><Relationship Id="rId487" Type="http://schemas.openxmlformats.org/officeDocument/2006/relationships/tags" Target="../tags/tag561.xml"/><Relationship Id="rId291" Type="http://schemas.openxmlformats.org/officeDocument/2006/relationships/tags" Target="../tags/tag365.xml"/><Relationship Id="rId305" Type="http://schemas.openxmlformats.org/officeDocument/2006/relationships/tags" Target="../tags/tag379.xml"/><Relationship Id="rId347" Type="http://schemas.openxmlformats.org/officeDocument/2006/relationships/tags" Target="../tags/tag421.xml"/><Relationship Id="rId512" Type="http://schemas.openxmlformats.org/officeDocument/2006/relationships/tags" Target="../tags/tag586.xml"/><Relationship Id="rId44" Type="http://schemas.openxmlformats.org/officeDocument/2006/relationships/tags" Target="../tags/tag118.xml"/><Relationship Id="rId86" Type="http://schemas.openxmlformats.org/officeDocument/2006/relationships/tags" Target="../tags/tag160.xml"/><Relationship Id="rId151" Type="http://schemas.openxmlformats.org/officeDocument/2006/relationships/tags" Target="../tags/tag225.xml"/><Relationship Id="rId389" Type="http://schemas.openxmlformats.org/officeDocument/2006/relationships/tags" Target="../tags/tag463.xml"/><Relationship Id="rId193" Type="http://schemas.openxmlformats.org/officeDocument/2006/relationships/tags" Target="../tags/tag267.xml"/><Relationship Id="rId207" Type="http://schemas.openxmlformats.org/officeDocument/2006/relationships/tags" Target="../tags/tag281.xml"/><Relationship Id="rId249" Type="http://schemas.openxmlformats.org/officeDocument/2006/relationships/tags" Target="../tags/tag323.xml"/><Relationship Id="rId414" Type="http://schemas.openxmlformats.org/officeDocument/2006/relationships/tags" Target="../tags/tag488.xml"/><Relationship Id="rId456" Type="http://schemas.openxmlformats.org/officeDocument/2006/relationships/tags" Target="../tags/tag530.xml"/><Relationship Id="rId498" Type="http://schemas.openxmlformats.org/officeDocument/2006/relationships/tags" Target="../tags/tag572.xml"/><Relationship Id="rId13" Type="http://schemas.openxmlformats.org/officeDocument/2006/relationships/tags" Target="../tags/tag87.xml"/><Relationship Id="rId109" Type="http://schemas.openxmlformats.org/officeDocument/2006/relationships/tags" Target="../tags/tag183.xml"/><Relationship Id="rId260" Type="http://schemas.openxmlformats.org/officeDocument/2006/relationships/tags" Target="../tags/tag334.xml"/><Relationship Id="rId316" Type="http://schemas.openxmlformats.org/officeDocument/2006/relationships/tags" Target="../tags/tag390.xml"/><Relationship Id="rId523" Type="http://schemas.openxmlformats.org/officeDocument/2006/relationships/tags" Target="../tags/tag597.xml"/><Relationship Id="rId55" Type="http://schemas.openxmlformats.org/officeDocument/2006/relationships/tags" Target="../tags/tag129.xml"/><Relationship Id="rId97" Type="http://schemas.openxmlformats.org/officeDocument/2006/relationships/tags" Target="../tags/tag171.xml"/><Relationship Id="rId120" Type="http://schemas.openxmlformats.org/officeDocument/2006/relationships/tags" Target="../tags/tag194.xml"/><Relationship Id="rId358" Type="http://schemas.openxmlformats.org/officeDocument/2006/relationships/tags" Target="../tags/tag432.xml"/><Relationship Id="rId162" Type="http://schemas.openxmlformats.org/officeDocument/2006/relationships/tags" Target="../tags/tag236.xml"/><Relationship Id="rId218" Type="http://schemas.openxmlformats.org/officeDocument/2006/relationships/tags" Target="../tags/tag292.xml"/><Relationship Id="rId425" Type="http://schemas.openxmlformats.org/officeDocument/2006/relationships/tags" Target="../tags/tag499.xml"/><Relationship Id="rId467" Type="http://schemas.openxmlformats.org/officeDocument/2006/relationships/tags" Target="../tags/tag541.xml"/><Relationship Id="rId271" Type="http://schemas.openxmlformats.org/officeDocument/2006/relationships/tags" Target="../tags/tag345.xml"/><Relationship Id="rId24" Type="http://schemas.openxmlformats.org/officeDocument/2006/relationships/tags" Target="../tags/tag98.xml"/><Relationship Id="rId66" Type="http://schemas.openxmlformats.org/officeDocument/2006/relationships/tags" Target="../tags/tag140.xml"/><Relationship Id="rId131" Type="http://schemas.openxmlformats.org/officeDocument/2006/relationships/tags" Target="../tags/tag205.xml"/><Relationship Id="rId327" Type="http://schemas.openxmlformats.org/officeDocument/2006/relationships/tags" Target="../tags/tag401.xml"/><Relationship Id="rId369" Type="http://schemas.openxmlformats.org/officeDocument/2006/relationships/tags" Target="../tags/tag443.xml"/><Relationship Id="rId173" Type="http://schemas.openxmlformats.org/officeDocument/2006/relationships/tags" Target="../tags/tag247.xml"/><Relationship Id="rId229" Type="http://schemas.openxmlformats.org/officeDocument/2006/relationships/tags" Target="../tags/tag303.xml"/><Relationship Id="rId380" Type="http://schemas.openxmlformats.org/officeDocument/2006/relationships/tags" Target="../tags/tag454.xml"/><Relationship Id="rId436" Type="http://schemas.openxmlformats.org/officeDocument/2006/relationships/tags" Target="../tags/tag510.xml"/><Relationship Id="rId240" Type="http://schemas.openxmlformats.org/officeDocument/2006/relationships/tags" Target="../tags/tag314.xml"/><Relationship Id="rId478" Type="http://schemas.openxmlformats.org/officeDocument/2006/relationships/tags" Target="../tags/tag552.xml"/><Relationship Id="rId35" Type="http://schemas.openxmlformats.org/officeDocument/2006/relationships/tags" Target="../tags/tag109.xml"/><Relationship Id="rId77" Type="http://schemas.openxmlformats.org/officeDocument/2006/relationships/tags" Target="../tags/tag151.xml"/><Relationship Id="rId100" Type="http://schemas.openxmlformats.org/officeDocument/2006/relationships/tags" Target="../tags/tag174.xml"/><Relationship Id="rId282" Type="http://schemas.openxmlformats.org/officeDocument/2006/relationships/tags" Target="../tags/tag356.xml"/><Relationship Id="rId338" Type="http://schemas.openxmlformats.org/officeDocument/2006/relationships/tags" Target="../tags/tag412.xml"/><Relationship Id="rId503" Type="http://schemas.openxmlformats.org/officeDocument/2006/relationships/tags" Target="../tags/tag577.xml"/><Relationship Id="rId8" Type="http://schemas.openxmlformats.org/officeDocument/2006/relationships/tags" Target="../tags/tag82.xml"/><Relationship Id="rId142" Type="http://schemas.openxmlformats.org/officeDocument/2006/relationships/tags" Target="../tags/tag216.xml"/><Relationship Id="rId184" Type="http://schemas.openxmlformats.org/officeDocument/2006/relationships/tags" Target="../tags/tag258.xml"/><Relationship Id="rId391" Type="http://schemas.openxmlformats.org/officeDocument/2006/relationships/tags" Target="../tags/tag465.xml"/><Relationship Id="rId405" Type="http://schemas.openxmlformats.org/officeDocument/2006/relationships/tags" Target="../tags/tag479.xml"/><Relationship Id="rId447" Type="http://schemas.openxmlformats.org/officeDocument/2006/relationships/tags" Target="../tags/tag521.xml"/><Relationship Id="rId251" Type="http://schemas.openxmlformats.org/officeDocument/2006/relationships/tags" Target="../tags/tag325.xml"/><Relationship Id="rId489" Type="http://schemas.openxmlformats.org/officeDocument/2006/relationships/tags" Target="../tags/tag563.xml"/><Relationship Id="rId46" Type="http://schemas.openxmlformats.org/officeDocument/2006/relationships/tags" Target="../tags/tag120.xml"/><Relationship Id="rId293" Type="http://schemas.openxmlformats.org/officeDocument/2006/relationships/tags" Target="../tags/tag367.xml"/><Relationship Id="rId307" Type="http://schemas.openxmlformats.org/officeDocument/2006/relationships/tags" Target="../tags/tag381.xml"/><Relationship Id="rId349" Type="http://schemas.openxmlformats.org/officeDocument/2006/relationships/tags" Target="../tags/tag423.xml"/><Relationship Id="rId514" Type="http://schemas.openxmlformats.org/officeDocument/2006/relationships/tags" Target="../tags/tag588.xml"/><Relationship Id="rId88" Type="http://schemas.openxmlformats.org/officeDocument/2006/relationships/tags" Target="../tags/tag162.xml"/><Relationship Id="rId111" Type="http://schemas.openxmlformats.org/officeDocument/2006/relationships/tags" Target="../tags/tag185.xml"/><Relationship Id="rId153" Type="http://schemas.openxmlformats.org/officeDocument/2006/relationships/tags" Target="../tags/tag227.xml"/><Relationship Id="rId195" Type="http://schemas.openxmlformats.org/officeDocument/2006/relationships/tags" Target="../tags/tag269.xml"/><Relationship Id="rId209" Type="http://schemas.openxmlformats.org/officeDocument/2006/relationships/tags" Target="../tags/tag283.xml"/><Relationship Id="rId360" Type="http://schemas.openxmlformats.org/officeDocument/2006/relationships/tags" Target="../tags/tag434.xml"/><Relationship Id="rId416" Type="http://schemas.openxmlformats.org/officeDocument/2006/relationships/tags" Target="../tags/tag490.xml"/><Relationship Id="rId220" Type="http://schemas.openxmlformats.org/officeDocument/2006/relationships/tags" Target="../tags/tag294.xml"/><Relationship Id="rId458" Type="http://schemas.openxmlformats.org/officeDocument/2006/relationships/tags" Target="../tags/tag532.xml"/><Relationship Id="rId15" Type="http://schemas.openxmlformats.org/officeDocument/2006/relationships/tags" Target="../tags/tag89.xml"/><Relationship Id="rId57" Type="http://schemas.openxmlformats.org/officeDocument/2006/relationships/tags" Target="../tags/tag131.xml"/><Relationship Id="rId262" Type="http://schemas.openxmlformats.org/officeDocument/2006/relationships/tags" Target="../tags/tag336.xml"/><Relationship Id="rId318" Type="http://schemas.openxmlformats.org/officeDocument/2006/relationships/tags" Target="../tags/tag392.xml"/><Relationship Id="rId525" Type="http://schemas.openxmlformats.org/officeDocument/2006/relationships/tags" Target="../tags/tag599.xml"/><Relationship Id="rId99" Type="http://schemas.openxmlformats.org/officeDocument/2006/relationships/tags" Target="../tags/tag173.xml"/><Relationship Id="rId122" Type="http://schemas.openxmlformats.org/officeDocument/2006/relationships/tags" Target="../tags/tag196.xml"/><Relationship Id="rId164" Type="http://schemas.openxmlformats.org/officeDocument/2006/relationships/tags" Target="../tags/tag238.xml"/><Relationship Id="rId371" Type="http://schemas.openxmlformats.org/officeDocument/2006/relationships/tags" Target="../tags/tag445.xml"/><Relationship Id="rId427" Type="http://schemas.openxmlformats.org/officeDocument/2006/relationships/tags" Target="../tags/tag501.xml"/><Relationship Id="rId469" Type="http://schemas.openxmlformats.org/officeDocument/2006/relationships/tags" Target="../tags/tag543.xml"/><Relationship Id="rId26" Type="http://schemas.openxmlformats.org/officeDocument/2006/relationships/tags" Target="../tags/tag100.xml"/><Relationship Id="rId231" Type="http://schemas.openxmlformats.org/officeDocument/2006/relationships/tags" Target="../tags/tag305.xml"/><Relationship Id="rId273" Type="http://schemas.openxmlformats.org/officeDocument/2006/relationships/tags" Target="../tags/tag347.xml"/><Relationship Id="rId329" Type="http://schemas.openxmlformats.org/officeDocument/2006/relationships/tags" Target="../tags/tag403.xml"/><Relationship Id="rId480" Type="http://schemas.openxmlformats.org/officeDocument/2006/relationships/tags" Target="../tags/tag554.xml"/><Relationship Id="rId68" Type="http://schemas.openxmlformats.org/officeDocument/2006/relationships/tags" Target="../tags/tag142.xml"/><Relationship Id="rId133" Type="http://schemas.openxmlformats.org/officeDocument/2006/relationships/tags" Target="../tags/tag207.xml"/><Relationship Id="rId175" Type="http://schemas.openxmlformats.org/officeDocument/2006/relationships/tags" Target="../tags/tag249.xml"/><Relationship Id="rId340" Type="http://schemas.openxmlformats.org/officeDocument/2006/relationships/tags" Target="../tags/tag414.xml"/><Relationship Id="rId200" Type="http://schemas.openxmlformats.org/officeDocument/2006/relationships/tags" Target="../tags/tag274.xml"/><Relationship Id="rId382" Type="http://schemas.openxmlformats.org/officeDocument/2006/relationships/tags" Target="../tags/tag456.xml"/><Relationship Id="rId438" Type="http://schemas.openxmlformats.org/officeDocument/2006/relationships/tags" Target="../tags/tag512.xml"/><Relationship Id="rId242" Type="http://schemas.openxmlformats.org/officeDocument/2006/relationships/tags" Target="../tags/tag316.xml"/><Relationship Id="rId284" Type="http://schemas.openxmlformats.org/officeDocument/2006/relationships/tags" Target="../tags/tag358.xml"/><Relationship Id="rId491" Type="http://schemas.openxmlformats.org/officeDocument/2006/relationships/tags" Target="../tags/tag565.xml"/><Relationship Id="rId505" Type="http://schemas.openxmlformats.org/officeDocument/2006/relationships/tags" Target="../tags/tag579.xml"/><Relationship Id="rId37" Type="http://schemas.openxmlformats.org/officeDocument/2006/relationships/tags" Target="../tags/tag111.xml"/><Relationship Id="rId79" Type="http://schemas.openxmlformats.org/officeDocument/2006/relationships/tags" Target="../tags/tag153.xml"/><Relationship Id="rId102" Type="http://schemas.openxmlformats.org/officeDocument/2006/relationships/tags" Target="../tags/tag176.xml"/><Relationship Id="rId144" Type="http://schemas.openxmlformats.org/officeDocument/2006/relationships/tags" Target="../tags/tag218.xml"/><Relationship Id="rId90" Type="http://schemas.openxmlformats.org/officeDocument/2006/relationships/tags" Target="../tags/tag164.xml"/><Relationship Id="rId186" Type="http://schemas.openxmlformats.org/officeDocument/2006/relationships/tags" Target="../tags/tag260.xml"/><Relationship Id="rId351" Type="http://schemas.openxmlformats.org/officeDocument/2006/relationships/tags" Target="../tags/tag425.xml"/><Relationship Id="rId393" Type="http://schemas.openxmlformats.org/officeDocument/2006/relationships/tags" Target="../tags/tag467.xml"/><Relationship Id="rId407" Type="http://schemas.openxmlformats.org/officeDocument/2006/relationships/tags" Target="../tags/tag481.xml"/><Relationship Id="rId449" Type="http://schemas.openxmlformats.org/officeDocument/2006/relationships/tags" Target="../tags/tag523.xml"/><Relationship Id="rId211" Type="http://schemas.openxmlformats.org/officeDocument/2006/relationships/tags" Target="../tags/tag285.xml"/><Relationship Id="rId253" Type="http://schemas.openxmlformats.org/officeDocument/2006/relationships/tags" Target="../tags/tag327.xml"/><Relationship Id="rId295" Type="http://schemas.openxmlformats.org/officeDocument/2006/relationships/tags" Target="../tags/tag369.xml"/><Relationship Id="rId309" Type="http://schemas.openxmlformats.org/officeDocument/2006/relationships/tags" Target="../tags/tag383.xml"/><Relationship Id="rId460" Type="http://schemas.openxmlformats.org/officeDocument/2006/relationships/tags" Target="../tags/tag534.xml"/><Relationship Id="rId516" Type="http://schemas.openxmlformats.org/officeDocument/2006/relationships/tags" Target="../tags/tag590.xml"/><Relationship Id="rId48" Type="http://schemas.openxmlformats.org/officeDocument/2006/relationships/tags" Target="../tags/tag122.xml"/><Relationship Id="rId113" Type="http://schemas.openxmlformats.org/officeDocument/2006/relationships/tags" Target="../tags/tag187.xml"/><Relationship Id="rId320" Type="http://schemas.openxmlformats.org/officeDocument/2006/relationships/tags" Target="../tags/tag394.xml"/><Relationship Id="rId155" Type="http://schemas.openxmlformats.org/officeDocument/2006/relationships/tags" Target="../tags/tag229.xml"/><Relationship Id="rId197" Type="http://schemas.openxmlformats.org/officeDocument/2006/relationships/tags" Target="../tags/tag271.xml"/><Relationship Id="rId362" Type="http://schemas.openxmlformats.org/officeDocument/2006/relationships/tags" Target="../tags/tag436.xml"/><Relationship Id="rId418" Type="http://schemas.openxmlformats.org/officeDocument/2006/relationships/tags" Target="../tags/tag492.xml"/><Relationship Id="rId222" Type="http://schemas.openxmlformats.org/officeDocument/2006/relationships/tags" Target="../tags/tag296.xml"/><Relationship Id="rId264" Type="http://schemas.openxmlformats.org/officeDocument/2006/relationships/tags" Target="../tags/tag338.xml"/><Relationship Id="rId471" Type="http://schemas.openxmlformats.org/officeDocument/2006/relationships/tags" Target="../tags/tag545.xml"/><Relationship Id="rId17" Type="http://schemas.openxmlformats.org/officeDocument/2006/relationships/tags" Target="../tags/tag91.xml"/><Relationship Id="rId59" Type="http://schemas.openxmlformats.org/officeDocument/2006/relationships/tags" Target="../tags/tag133.xml"/><Relationship Id="rId124" Type="http://schemas.openxmlformats.org/officeDocument/2006/relationships/tags" Target="../tags/tag198.xml"/><Relationship Id="rId527" Type="http://schemas.openxmlformats.org/officeDocument/2006/relationships/slideLayout" Target="../slideLayouts/slideLayout2.xml"/><Relationship Id="rId70" Type="http://schemas.openxmlformats.org/officeDocument/2006/relationships/tags" Target="../tags/tag144.xml"/><Relationship Id="rId166" Type="http://schemas.openxmlformats.org/officeDocument/2006/relationships/tags" Target="../tags/tag240.xml"/><Relationship Id="rId331" Type="http://schemas.openxmlformats.org/officeDocument/2006/relationships/tags" Target="../tags/tag405.xml"/><Relationship Id="rId373" Type="http://schemas.openxmlformats.org/officeDocument/2006/relationships/tags" Target="../tags/tag447.xml"/><Relationship Id="rId429" Type="http://schemas.openxmlformats.org/officeDocument/2006/relationships/tags" Target="../tags/tag503.xml"/><Relationship Id="rId1" Type="http://schemas.openxmlformats.org/officeDocument/2006/relationships/tags" Target="../tags/tag75.xml"/><Relationship Id="rId233" Type="http://schemas.openxmlformats.org/officeDocument/2006/relationships/tags" Target="../tags/tag307.xml"/><Relationship Id="rId440" Type="http://schemas.openxmlformats.org/officeDocument/2006/relationships/tags" Target="../tags/tag514.xml"/><Relationship Id="rId28" Type="http://schemas.openxmlformats.org/officeDocument/2006/relationships/tags" Target="../tags/tag102.xml"/><Relationship Id="rId275" Type="http://schemas.openxmlformats.org/officeDocument/2006/relationships/tags" Target="../tags/tag349.xml"/><Relationship Id="rId300" Type="http://schemas.openxmlformats.org/officeDocument/2006/relationships/tags" Target="../tags/tag374.xml"/><Relationship Id="rId482" Type="http://schemas.openxmlformats.org/officeDocument/2006/relationships/tags" Target="../tags/tag556.xml"/><Relationship Id="rId81" Type="http://schemas.openxmlformats.org/officeDocument/2006/relationships/tags" Target="../tags/tag155.xml"/><Relationship Id="rId135" Type="http://schemas.openxmlformats.org/officeDocument/2006/relationships/tags" Target="../tags/tag209.xml"/><Relationship Id="rId177" Type="http://schemas.openxmlformats.org/officeDocument/2006/relationships/tags" Target="../tags/tag251.xml"/><Relationship Id="rId342" Type="http://schemas.openxmlformats.org/officeDocument/2006/relationships/tags" Target="../tags/tag416.xml"/><Relationship Id="rId384" Type="http://schemas.openxmlformats.org/officeDocument/2006/relationships/tags" Target="../tags/tag458.xml"/><Relationship Id="rId202" Type="http://schemas.openxmlformats.org/officeDocument/2006/relationships/tags" Target="../tags/tag276.xml"/><Relationship Id="rId244" Type="http://schemas.openxmlformats.org/officeDocument/2006/relationships/tags" Target="../tags/tag318.xml"/><Relationship Id="rId39" Type="http://schemas.openxmlformats.org/officeDocument/2006/relationships/tags" Target="../tags/tag113.xml"/><Relationship Id="rId286" Type="http://schemas.openxmlformats.org/officeDocument/2006/relationships/tags" Target="../tags/tag360.xml"/><Relationship Id="rId451" Type="http://schemas.openxmlformats.org/officeDocument/2006/relationships/tags" Target="../tags/tag525.xml"/><Relationship Id="rId493" Type="http://schemas.openxmlformats.org/officeDocument/2006/relationships/tags" Target="../tags/tag567.xml"/><Relationship Id="rId507" Type="http://schemas.openxmlformats.org/officeDocument/2006/relationships/tags" Target="../tags/tag581.xml"/><Relationship Id="rId50" Type="http://schemas.openxmlformats.org/officeDocument/2006/relationships/tags" Target="../tags/tag124.xml"/><Relationship Id="rId104" Type="http://schemas.openxmlformats.org/officeDocument/2006/relationships/tags" Target="../tags/tag178.xml"/><Relationship Id="rId146" Type="http://schemas.openxmlformats.org/officeDocument/2006/relationships/tags" Target="../tags/tag220.xml"/><Relationship Id="rId188" Type="http://schemas.openxmlformats.org/officeDocument/2006/relationships/tags" Target="../tags/tag262.xml"/><Relationship Id="rId311" Type="http://schemas.openxmlformats.org/officeDocument/2006/relationships/tags" Target="../tags/tag385.xml"/><Relationship Id="rId353" Type="http://schemas.openxmlformats.org/officeDocument/2006/relationships/tags" Target="../tags/tag427.xml"/><Relationship Id="rId395" Type="http://schemas.openxmlformats.org/officeDocument/2006/relationships/tags" Target="../tags/tag469.xml"/><Relationship Id="rId409" Type="http://schemas.openxmlformats.org/officeDocument/2006/relationships/tags" Target="../tags/tag483.xml"/><Relationship Id="rId92" Type="http://schemas.openxmlformats.org/officeDocument/2006/relationships/tags" Target="../tags/tag166.xml"/><Relationship Id="rId213" Type="http://schemas.openxmlformats.org/officeDocument/2006/relationships/tags" Target="../tags/tag287.xml"/><Relationship Id="rId420" Type="http://schemas.openxmlformats.org/officeDocument/2006/relationships/tags" Target="../tags/tag494.xml"/><Relationship Id="rId255" Type="http://schemas.openxmlformats.org/officeDocument/2006/relationships/tags" Target="../tags/tag329.xml"/><Relationship Id="rId297" Type="http://schemas.openxmlformats.org/officeDocument/2006/relationships/tags" Target="../tags/tag371.xml"/><Relationship Id="rId462" Type="http://schemas.openxmlformats.org/officeDocument/2006/relationships/tags" Target="../tags/tag536.xml"/><Relationship Id="rId518" Type="http://schemas.openxmlformats.org/officeDocument/2006/relationships/tags" Target="../tags/tag592.xml"/><Relationship Id="rId115" Type="http://schemas.openxmlformats.org/officeDocument/2006/relationships/tags" Target="../tags/tag189.xml"/><Relationship Id="rId157" Type="http://schemas.openxmlformats.org/officeDocument/2006/relationships/tags" Target="../tags/tag231.xml"/><Relationship Id="rId322" Type="http://schemas.openxmlformats.org/officeDocument/2006/relationships/tags" Target="../tags/tag396.xml"/><Relationship Id="rId364" Type="http://schemas.openxmlformats.org/officeDocument/2006/relationships/tags" Target="../tags/tag438.xml"/><Relationship Id="rId61" Type="http://schemas.openxmlformats.org/officeDocument/2006/relationships/tags" Target="../tags/tag135.xml"/><Relationship Id="rId199" Type="http://schemas.openxmlformats.org/officeDocument/2006/relationships/tags" Target="../tags/tag273.xml"/><Relationship Id="rId19" Type="http://schemas.openxmlformats.org/officeDocument/2006/relationships/tags" Target="../tags/tag93.xml"/><Relationship Id="rId224" Type="http://schemas.openxmlformats.org/officeDocument/2006/relationships/tags" Target="../tags/tag298.xml"/><Relationship Id="rId266" Type="http://schemas.openxmlformats.org/officeDocument/2006/relationships/tags" Target="../tags/tag340.xml"/><Relationship Id="rId431" Type="http://schemas.openxmlformats.org/officeDocument/2006/relationships/tags" Target="../tags/tag505.xml"/><Relationship Id="rId473" Type="http://schemas.openxmlformats.org/officeDocument/2006/relationships/tags" Target="../tags/tag547.xml"/><Relationship Id="rId30" Type="http://schemas.openxmlformats.org/officeDocument/2006/relationships/tags" Target="../tags/tag104.xml"/><Relationship Id="rId126" Type="http://schemas.openxmlformats.org/officeDocument/2006/relationships/tags" Target="../tags/tag200.xml"/><Relationship Id="rId168" Type="http://schemas.openxmlformats.org/officeDocument/2006/relationships/tags" Target="../tags/tag242.xml"/><Relationship Id="rId333" Type="http://schemas.openxmlformats.org/officeDocument/2006/relationships/tags" Target="../tags/tag407.xml"/><Relationship Id="rId72" Type="http://schemas.openxmlformats.org/officeDocument/2006/relationships/tags" Target="../tags/tag146.xml"/><Relationship Id="rId375" Type="http://schemas.openxmlformats.org/officeDocument/2006/relationships/tags" Target="../tags/tag449.xml"/><Relationship Id="rId3" Type="http://schemas.openxmlformats.org/officeDocument/2006/relationships/tags" Target="../tags/tag77.xml"/><Relationship Id="rId235" Type="http://schemas.openxmlformats.org/officeDocument/2006/relationships/tags" Target="../tags/tag309.xml"/><Relationship Id="rId277" Type="http://schemas.openxmlformats.org/officeDocument/2006/relationships/tags" Target="../tags/tag351.xml"/><Relationship Id="rId400" Type="http://schemas.openxmlformats.org/officeDocument/2006/relationships/tags" Target="../tags/tag474.xml"/><Relationship Id="rId442" Type="http://schemas.openxmlformats.org/officeDocument/2006/relationships/tags" Target="../tags/tag516.xml"/><Relationship Id="rId484" Type="http://schemas.openxmlformats.org/officeDocument/2006/relationships/tags" Target="../tags/tag558.xml"/><Relationship Id="rId137" Type="http://schemas.openxmlformats.org/officeDocument/2006/relationships/tags" Target="../tags/tag211.xml"/><Relationship Id="rId302" Type="http://schemas.openxmlformats.org/officeDocument/2006/relationships/tags" Target="../tags/tag376.xml"/><Relationship Id="rId344" Type="http://schemas.openxmlformats.org/officeDocument/2006/relationships/tags" Target="../tags/tag418.xml"/><Relationship Id="rId41" Type="http://schemas.openxmlformats.org/officeDocument/2006/relationships/tags" Target="../tags/tag115.xml"/><Relationship Id="rId83" Type="http://schemas.openxmlformats.org/officeDocument/2006/relationships/tags" Target="../tags/tag157.xml"/><Relationship Id="rId179" Type="http://schemas.openxmlformats.org/officeDocument/2006/relationships/tags" Target="../tags/tag253.xml"/><Relationship Id="rId386" Type="http://schemas.openxmlformats.org/officeDocument/2006/relationships/tags" Target="../tags/tag460.xml"/><Relationship Id="rId190" Type="http://schemas.openxmlformats.org/officeDocument/2006/relationships/tags" Target="../tags/tag264.xml"/><Relationship Id="rId204" Type="http://schemas.openxmlformats.org/officeDocument/2006/relationships/tags" Target="../tags/tag278.xml"/><Relationship Id="rId246" Type="http://schemas.openxmlformats.org/officeDocument/2006/relationships/tags" Target="../tags/tag320.xml"/><Relationship Id="rId288" Type="http://schemas.openxmlformats.org/officeDocument/2006/relationships/tags" Target="../tags/tag362.xml"/><Relationship Id="rId411" Type="http://schemas.openxmlformats.org/officeDocument/2006/relationships/tags" Target="../tags/tag485.xml"/><Relationship Id="rId453" Type="http://schemas.openxmlformats.org/officeDocument/2006/relationships/tags" Target="../tags/tag527.xml"/><Relationship Id="rId509" Type="http://schemas.openxmlformats.org/officeDocument/2006/relationships/tags" Target="../tags/tag583.xml"/><Relationship Id="rId106" Type="http://schemas.openxmlformats.org/officeDocument/2006/relationships/tags" Target="../tags/tag180.xml"/><Relationship Id="rId313" Type="http://schemas.openxmlformats.org/officeDocument/2006/relationships/tags" Target="../tags/tag387.xml"/><Relationship Id="rId495" Type="http://schemas.openxmlformats.org/officeDocument/2006/relationships/tags" Target="../tags/tag569.xml"/><Relationship Id="rId10" Type="http://schemas.openxmlformats.org/officeDocument/2006/relationships/tags" Target="../tags/tag84.xml"/><Relationship Id="rId52" Type="http://schemas.openxmlformats.org/officeDocument/2006/relationships/tags" Target="../tags/tag126.xml"/><Relationship Id="rId94" Type="http://schemas.openxmlformats.org/officeDocument/2006/relationships/tags" Target="../tags/tag168.xml"/><Relationship Id="rId148" Type="http://schemas.openxmlformats.org/officeDocument/2006/relationships/tags" Target="../tags/tag222.xml"/><Relationship Id="rId355" Type="http://schemas.openxmlformats.org/officeDocument/2006/relationships/tags" Target="../tags/tag429.xml"/><Relationship Id="rId397" Type="http://schemas.openxmlformats.org/officeDocument/2006/relationships/tags" Target="../tags/tag471.xml"/><Relationship Id="rId520" Type="http://schemas.openxmlformats.org/officeDocument/2006/relationships/tags" Target="../tags/tag594.xml"/><Relationship Id="rId215" Type="http://schemas.openxmlformats.org/officeDocument/2006/relationships/tags" Target="../tags/tag289.xml"/><Relationship Id="rId257" Type="http://schemas.openxmlformats.org/officeDocument/2006/relationships/tags" Target="../tags/tag331.xml"/><Relationship Id="rId422" Type="http://schemas.openxmlformats.org/officeDocument/2006/relationships/tags" Target="../tags/tag496.xml"/><Relationship Id="rId464" Type="http://schemas.openxmlformats.org/officeDocument/2006/relationships/tags" Target="../tags/tag538.xml"/><Relationship Id="rId299" Type="http://schemas.openxmlformats.org/officeDocument/2006/relationships/tags" Target="../tags/tag373.xml"/><Relationship Id="rId63" Type="http://schemas.openxmlformats.org/officeDocument/2006/relationships/tags" Target="../tags/tag137.xml"/><Relationship Id="rId159" Type="http://schemas.openxmlformats.org/officeDocument/2006/relationships/tags" Target="../tags/tag233.xml"/><Relationship Id="rId366" Type="http://schemas.openxmlformats.org/officeDocument/2006/relationships/tags" Target="../tags/tag440.xml"/><Relationship Id="rId226" Type="http://schemas.openxmlformats.org/officeDocument/2006/relationships/tags" Target="../tags/tag300.xml"/><Relationship Id="rId433" Type="http://schemas.openxmlformats.org/officeDocument/2006/relationships/tags" Target="../tags/tag507.xml"/></Relationships>
</file>

<file path=ppt/slides/_rels/slide17.xml.rels><?xml version="1.0" encoding="UTF-8" standalone="yes"?>
<Relationships xmlns="http://schemas.openxmlformats.org/package/2006/relationships"><Relationship Id="rId8" Type="http://schemas.openxmlformats.org/officeDocument/2006/relationships/tags" Target="../tags/tag608.xml"/><Relationship Id="rId13" Type="http://schemas.openxmlformats.org/officeDocument/2006/relationships/tags" Target="../tags/tag613.xml"/><Relationship Id="rId18" Type="http://schemas.openxmlformats.org/officeDocument/2006/relationships/tags" Target="../tags/tag618.xml"/><Relationship Id="rId26" Type="http://schemas.openxmlformats.org/officeDocument/2006/relationships/tags" Target="../tags/tag626.xml"/><Relationship Id="rId3" Type="http://schemas.openxmlformats.org/officeDocument/2006/relationships/tags" Target="../tags/tag603.xml"/><Relationship Id="rId21" Type="http://schemas.openxmlformats.org/officeDocument/2006/relationships/tags" Target="../tags/tag621.xml"/><Relationship Id="rId7" Type="http://schemas.openxmlformats.org/officeDocument/2006/relationships/tags" Target="../tags/tag607.xml"/><Relationship Id="rId12" Type="http://schemas.openxmlformats.org/officeDocument/2006/relationships/tags" Target="../tags/tag612.xml"/><Relationship Id="rId17" Type="http://schemas.openxmlformats.org/officeDocument/2006/relationships/tags" Target="../tags/tag617.xml"/><Relationship Id="rId25" Type="http://schemas.openxmlformats.org/officeDocument/2006/relationships/tags" Target="../tags/tag625.xml"/><Relationship Id="rId2" Type="http://schemas.openxmlformats.org/officeDocument/2006/relationships/tags" Target="../tags/tag602.xml"/><Relationship Id="rId16" Type="http://schemas.openxmlformats.org/officeDocument/2006/relationships/tags" Target="../tags/tag616.xml"/><Relationship Id="rId20" Type="http://schemas.openxmlformats.org/officeDocument/2006/relationships/tags" Target="../tags/tag620.xml"/><Relationship Id="rId1" Type="http://schemas.openxmlformats.org/officeDocument/2006/relationships/tags" Target="../tags/tag601.xml"/><Relationship Id="rId6" Type="http://schemas.openxmlformats.org/officeDocument/2006/relationships/tags" Target="../tags/tag606.xml"/><Relationship Id="rId11" Type="http://schemas.openxmlformats.org/officeDocument/2006/relationships/tags" Target="../tags/tag611.xml"/><Relationship Id="rId24" Type="http://schemas.openxmlformats.org/officeDocument/2006/relationships/tags" Target="../tags/tag624.xml"/><Relationship Id="rId5" Type="http://schemas.openxmlformats.org/officeDocument/2006/relationships/tags" Target="../tags/tag605.xml"/><Relationship Id="rId15" Type="http://schemas.openxmlformats.org/officeDocument/2006/relationships/tags" Target="../tags/tag615.xml"/><Relationship Id="rId23" Type="http://schemas.openxmlformats.org/officeDocument/2006/relationships/tags" Target="../tags/tag623.xml"/><Relationship Id="rId28" Type="http://schemas.openxmlformats.org/officeDocument/2006/relationships/slideLayout" Target="../slideLayouts/slideLayout2.xml"/><Relationship Id="rId10" Type="http://schemas.openxmlformats.org/officeDocument/2006/relationships/tags" Target="../tags/tag610.xml"/><Relationship Id="rId19" Type="http://schemas.openxmlformats.org/officeDocument/2006/relationships/tags" Target="../tags/tag619.xml"/><Relationship Id="rId4" Type="http://schemas.openxmlformats.org/officeDocument/2006/relationships/tags" Target="../tags/tag604.xml"/><Relationship Id="rId9" Type="http://schemas.openxmlformats.org/officeDocument/2006/relationships/tags" Target="../tags/tag609.xml"/><Relationship Id="rId14" Type="http://schemas.openxmlformats.org/officeDocument/2006/relationships/tags" Target="../tags/tag614.xml"/><Relationship Id="rId22" Type="http://schemas.openxmlformats.org/officeDocument/2006/relationships/tags" Target="../tags/tag622.xml"/><Relationship Id="rId27" Type="http://schemas.openxmlformats.org/officeDocument/2006/relationships/tags" Target="../tags/tag627.xml"/></Relationships>
</file>

<file path=ppt/slides/_rels/slide18.xml.rels><?xml version="1.0" encoding="UTF-8" standalone="yes"?>
<Relationships xmlns="http://schemas.openxmlformats.org/package/2006/relationships"><Relationship Id="rId8" Type="http://schemas.openxmlformats.org/officeDocument/2006/relationships/tags" Target="../tags/tag635.xml"/><Relationship Id="rId13" Type="http://schemas.openxmlformats.org/officeDocument/2006/relationships/tags" Target="../tags/tag640.xml"/><Relationship Id="rId3" Type="http://schemas.openxmlformats.org/officeDocument/2006/relationships/tags" Target="../tags/tag630.xml"/><Relationship Id="rId7" Type="http://schemas.openxmlformats.org/officeDocument/2006/relationships/tags" Target="../tags/tag634.xml"/><Relationship Id="rId12" Type="http://schemas.openxmlformats.org/officeDocument/2006/relationships/tags" Target="../tags/tag639.xml"/><Relationship Id="rId2" Type="http://schemas.openxmlformats.org/officeDocument/2006/relationships/tags" Target="../tags/tag629.xml"/><Relationship Id="rId16" Type="http://schemas.openxmlformats.org/officeDocument/2006/relationships/image" Target="../media/image11.png"/><Relationship Id="rId1" Type="http://schemas.openxmlformats.org/officeDocument/2006/relationships/tags" Target="../tags/tag628.xml"/><Relationship Id="rId6" Type="http://schemas.openxmlformats.org/officeDocument/2006/relationships/tags" Target="../tags/tag633.xml"/><Relationship Id="rId11" Type="http://schemas.openxmlformats.org/officeDocument/2006/relationships/tags" Target="../tags/tag638.xml"/><Relationship Id="rId5" Type="http://schemas.openxmlformats.org/officeDocument/2006/relationships/tags" Target="../tags/tag632.xml"/><Relationship Id="rId15" Type="http://schemas.openxmlformats.org/officeDocument/2006/relationships/slideLayout" Target="../slideLayouts/slideLayout2.xml"/><Relationship Id="rId10" Type="http://schemas.openxmlformats.org/officeDocument/2006/relationships/tags" Target="../tags/tag637.xml"/><Relationship Id="rId4" Type="http://schemas.openxmlformats.org/officeDocument/2006/relationships/tags" Target="../tags/tag631.xml"/><Relationship Id="rId9" Type="http://schemas.openxmlformats.org/officeDocument/2006/relationships/tags" Target="../tags/tag636.xml"/><Relationship Id="rId14" Type="http://schemas.openxmlformats.org/officeDocument/2006/relationships/tags" Target="../tags/tag6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tags" Target="../tags/tag649.xml"/><Relationship Id="rId3" Type="http://schemas.openxmlformats.org/officeDocument/2006/relationships/tags" Target="../tags/tag644.xml"/><Relationship Id="rId7" Type="http://schemas.openxmlformats.org/officeDocument/2006/relationships/tags" Target="../tags/tag648.xml"/><Relationship Id="rId2" Type="http://schemas.openxmlformats.org/officeDocument/2006/relationships/tags" Target="../tags/tag643.xml"/><Relationship Id="rId1" Type="http://schemas.openxmlformats.org/officeDocument/2006/relationships/tags" Target="../tags/tag642.xml"/><Relationship Id="rId6" Type="http://schemas.openxmlformats.org/officeDocument/2006/relationships/tags" Target="../tags/tag647.xml"/><Relationship Id="rId5" Type="http://schemas.openxmlformats.org/officeDocument/2006/relationships/tags" Target="../tags/tag646.xml"/><Relationship Id="rId4" Type="http://schemas.openxmlformats.org/officeDocument/2006/relationships/tags" Target="../tags/tag645.xml"/><Relationship Id="rId9"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652.xml"/><Relationship Id="rId7" Type="http://schemas.openxmlformats.org/officeDocument/2006/relationships/slideLayout" Target="../slideLayouts/slideLayout2.xml"/><Relationship Id="rId2" Type="http://schemas.openxmlformats.org/officeDocument/2006/relationships/tags" Target="../tags/tag651.xml"/><Relationship Id="rId1" Type="http://schemas.openxmlformats.org/officeDocument/2006/relationships/tags" Target="../tags/tag650.xml"/><Relationship Id="rId6" Type="http://schemas.openxmlformats.org/officeDocument/2006/relationships/tags" Target="../tags/tag655.xml"/><Relationship Id="rId5" Type="http://schemas.openxmlformats.org/officeDocument/2006/relationships/tags" Target="../tags/tag654.xml"/><Relationship Id="rId4" Type="http://schemas.openxmlformats.org/officeDocument/2006/relationships/tags" Target="../tags/tag653.xml"/></Relationships>
</file>

<file path=ppt/slides/_rels/slide23.xml.rels><?xml version="1.0" encoding="UTF-8" standalone="yes"?>
<Relationships xmlns="http://schemas.openxmlformats.org/package/2006/relationships"><Relationship Id="rId3" Type="http://schemas.openxmlformats.org/officeDocument/2006/relationships/tags" Target="../tags/tag658.xml"/><Relationship Id="rId2" Type="http://schemas.openxmlformats.org/officeDocument/2006/relationships/tags" Target="../tags/tag657.xml"/><Relationship Id="rId1" Type="http://schemas.openxmlformats.org/officeDocument/2006/relationships/tags" Target="../tags/tag656.xml"/><Relationship Id="rId6" Type="http://schemas.openxmlformats.org/officeDocument/2006/relationships/slideLayout" Target="../slideLayouts/slideLayout2.xml"/><Relationship Id="rId5" Type="http://schemas.openxmlformats.org/officeDocument/2006/relationships/tags" Target="../tags/tag660.xml"/><Relationship Id="rId4" Type="http://schemas.openxmlformats.org/officeDocument/2006/relationships/tags" Target="../tags/tag659.xml"/></Relationships>
</file>

<file path=ppt/slides/_rels/slide24.xml.rels><?xml version="1.0" encoding="UTF-8" standalone="yes"?>
<Relationships xmlns="http://schemas.openxmlformats.org/package/2006/relationships"><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66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9.xml"/><Relationship Id="rId1" Type="http://schemas.openxmlformats.org/officeDocument/2006/relationships/tags" Target="../tags/tag668.xml"/><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70.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7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73.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tags" Target="../tags/tag681.xml"/><Relationship Id="rId13" Type="http://schemas.openxmlformats.org/officeDocument/2006/relationships/tags" Target="../tags/tag686.xml"/><Relationship Id="rId18" Type="http://schemas.openxmlformats.org/officeDocument/2006/relationships/slideLayout" Target="../slideLayouts/slideLayout2.xml"/><Relationship Id="rId3" Type="http://schemas.openxmlformats.org/officeDocument/2006/relationships/tags" Target="../tags/tag676.xml"/><Relationship Id="rId21" Type="http://schemas.openxmlformats.org/officeDocument/2006/relationships/image" Target="../media/image17.png"/><Relationship Id="rId7" Type="http://schemas.openxmlformats.org/officeDocument/2006/relationships/tags" Target="../tags/tag680.xml"/><Relationship Id="rId12" Type="http://schemas.openxmlformats.org/officeDocument/2006/relationships/tags" Target="../tags/tag685.xml"/><Relationship Id="rId17" Type="http://schemas.openxmlformats.org/officeDocument/2006/relationships/tags" Target="../tags/tag690.xml"/><Relationship Id="rId2" Type="http://schemas.openxmlformats.org/officeDocument/2006/relationships/tags" Target="../tags/tag675.xml"/><Relationship Id="rId16" Type="http://schemas.openxmlformats.org/officeDocument/2006/relationships/tags" Target="../tags/tag689.xml"/><Relationship Id="rId20" Type="http://schemas.openxmlformats.org/officeDocument/2006/relationships/image" Target="../media/image16.png"/><Relationship Id="rId1" Type="http://schemas.openxmlformats.org/officeDocument/2006/relationships/tags" Target="../tags/tag674.xml"/><Relationship Id="rId6" Type="http://schemas.openxmlformats.org/officeDocument/2006/relationships/tags" Target="../tags/tag679.xml"/><Relationship Id="rId11" Type="http://schemas.openxmlformats.org/officeDocument/2006/relationships/tags" Target="../tags/tag684.xml"/><Relationship Id="rId5" Type="http://schemas.openxmlformats.org/officeDocument/2006/relationships/tags" Target="../tags/tag678.xml"/><Relationship Id="rId15" Type="http://schemas.openxmlformats.org/officeDocument/2006/relationships/tags" Target="../tags/tag688.xml"/><Relationship Id="rId10" Type="http://schemas.openxmlformats.org/officeDocument/2006/relationships/tags" Target="../tags/tag683.xml"/><Relationship Id="rId19" Type="http://schemas.openxmlformats.org/officeDocument/2006/relationships/notesSlide" Target="../notesSlides/notesSlide17.xml"/><Relationship Id="rId4" Type="http://schemas.openxmlformats.org/officeDocument/2006/relationships/tags" Target="../tags/tag677.xml"/><Relationship Id="rId9" Type="http://schemas.openxmlformats.org/officeDocument/2006/relationships/tags" Target="../tags/tag682.xml"/><Relationship Id="rId14" Type="http://schemas.openxmlformats.org/officeDocument/2006/relationships/tags" Target="../tags/tag687.xml"/><Relationship Id="rId22"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tags" Target="../tags/tag698.xml"/><Relationship Id="rId3" Type="http://schemas.openxmlformats.org/officeDocument/2006/relationships/tags" Target="../tags/tag693.xml"/><Relationship Id="rId7" Type="http://schemas.openxmlformats.org/officeDocument/2006/relationships/tags" Target="../tags/tag697.xml"/><Relationship Id="rId2" Type="http://schemas.openxmlformats.org/officeDocument/2006/relationships/tags" Target="../tags/tag692.xml"/><Relationship Id="rId1" Type="http://schemas.openxmlformats.org/officeDocument/2006/relationships/tags" Target="../tags/tag691.xml"/><Relationship Id="rId6" Type="http://schemas.openxmlformats.org/officeDocument/2006/relationships/tags" Target="../tags/tag696.xml"/><Relationship Id="rId11" Type="http://schemas.openxmlformats.org/officeDocument/2006/relationships/slideLayout" Target="../slideLayouts/slideLayout2.xml"/><Relationship Id="rId5" Type="http://schemas.openxmlformats.org/officeDocument/2006/relationships/tags" Target="../tags/tag695.xml"/><Relationship Id="rId10" Type="http://schemas.openxmlformats.org/officeDocument/2006/relationships/tags" Target="../tags/tag700.xml"/><Relationship Id="rId4" Type="http://schemas.openxmlformats.org/officeDocument/2006/relationships/tags" Target="../tags/tag694.xml"/><Relationship Id="rId9" Type="http://schemas.openxmlformats.org/officeDocument/2006/relationships/tags" Target="../tags/tag699.xml"/></Relationships>
</file>

<file path=ppt/slides/_rels/slide35.xml.rels><?xml version="1.0" encoding="UTF-8" standalone="yes"?>
<Relationships xmlns="http://schemas.openxmlformats.org/package/2006/relationships"><Relationship Id="rId8" Type="http://schemas.openxmlformats.org/officeDocument/2006/relationships/tags" Target="../tags/tag708.xml"/><Relationship Id="rId3" Type="http://schemas.openxmlformats.org/officeDocument/2006/relationships/tags" Target="../tags/tag703.xml"/><Relationship Id="rId7" Type="http://schemas.openxmlformats.org/officeDocument/2006/relationships/tags" Target="../tags/tag707.xml"/><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slideLayout" Target="../slideLayouts/slideLayout2.xml"/><Relationship Id="rId5" Type="http://schemas.openxmlformats.org/officeDocument/2006/relationships/tags" Target="../tags/tag705.xml"/><Relationship Id="rId10" Type="http://schemas.openxmlformats.org/officeDocument/2006/relationships/tags" Target="../tags/tag710.xml"/><Relationship Id="rId4" Type="http://schemas.openxmlformats.org/officeDocument/2006/relationships/tags" Target="../tags/tag704.xml"/><Relationship Id="rId9" Type="http://schemas.openxmlformats.org/officeDocument/2006/relationships/tags" Target="../tags/tag70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permit.mep.gov.cn/"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6" Type="http://schemas.openxmlformats.org/officeDocument/2006/relationships/tags" Target="../tags/tag737.xml"/><Relationship Id="rId21" Type="http://schemas.openxmlformats.org/officeDocument/2006/relationships/tags" Target="../tags/tag732.xml"/><Relationship Id="rId42" Type="http://schemas.openxmlformats.org/officeDocument/2006/relationships/tags" Target="../tags/tag753.xml"/><Relationship Id="rId47" Type="http://schemas.openxmlformats.org/officeDocument/2006/relationships/tags" Target="../tags/tag758.xml"/><Relationship Id="rId63" Type="http://schemas.openxmlformats.org/officeDocument/2006/relationships/tags" Target="../tags/tag774.xml"/><Relationship Id="rId68" Type="http://schemas.openxmlformats.org/officeDocument/2006/relationships/tags" Target="../tags/tag779.xml"/><Relationship Id="rId84" Type="http://schemas.openxmlformats.org/officeDocument/2006/relationships/image" Target="../media/image26.jpeg"/><Relationship Id="rId16" Type="http://schemas.openxmlformats.org/officeDocument/2006/relationships/tags" Target="../tags/tag727.xml"/><Relationship Id="rId11" Type="http://schemas.openxmlformats.org/officeDocument/2006/relationships/tags" Target="../tags/tag722.xml"/><Relationship Id="rId32" Type="http://schemas.openxmlformats.org/officeDocument/2006/relationships/tags" Target="../tags/tag743.xml"/><Relationship Id="rId37" Type="http://schemas.openxmlformats.org/officeDocument/2006/relationships/tags" Target="../tags/tag748.xml"/><Relationship Id="rId53" Type="http://schemas.openxmlformats.org/officeDocument/2006/relationships/tags" Target="../tags/tag764.xml"/><Relationship Id="rId58" Type="http://schemas.openxmlformats.org/officeDocument/2006/relationships/tags" Target="../tags/tag769.xml"/><Relationship Id="rId74" Type="http://schemas.openxmlformats.org/officeDocument/2006/relationships/tags" Target="../tags/tag785.xml"/><Relationship Id="rId79" Type="http://schemas.openxmlformats.org/officeDocument/2006/relationships/tags" Target="../tags/tag790.xml"/><Relationship Id="rId5" Type="http://schemas.openxmlformats.org/officeDocument/2006/relationships/tags" Target="../tags/tag716.xml"/><Relationship Id="rId19" Type="http://schemas.openxmlformats.org/officeDocument/2006/relationships/tags" Target="../tags/tag730.xml"/><Relationship Id="rId14" Type="http://schemas.openxmlformats.org/officeDocument/2006/relationships/tags" Target="../tags/tag725.xml"/><Relationship Id="rId22" Type="http://schemas.openxmlformats.org/officeDocument/2006/relationships/tags" Target="../tags/tag733.xml"/><Relationship Id="rId27" Type="http://schemas.openxmlformats.org/officeDocument/2006/relationships/tags" Target="../tags/tag738.xml"/><Relationship Id="rId30" Type="http://schemas.openxmlformats.org/officeDocument/2006/relationships/tags" Target="../tags/tag741.xml"/><Relationship Id="rId35" Type="http://schemas.openxmlformats.org/officeDocument/2006/relationships/tags" Target="../tags/tag746.xml"/><Relationship Id="rId43" Type="http://schemas.openxmlformats.org/officeDocument/2006/relationships/tags" Target="../tags/tag754.xml"/><Relationship Id="rId48" Type="http://schemas.openxmlformats.org/officeDocument/2006/relationships/tags" Target="../tags/tag759.xml"/><Relationship Id="rId56" Type="http://schemas.openxmlformats.org/officeDocument/2006/relationships/tags" Target="../tags/tag767.xml"/><Relationship Id="rId64" Type="http://schemas.openxmlformats.org/officeDocument/2006/relationships/tags" Target="../tags/tag775.xml"/><Relationship Id="rId69" Type="http://schemas.openxmlformats.org/officeDocument/2006/relationships/tags" Target="../tags/tag780.xml"/><Relationship Id="rId77" Type="http://schemas.openxmlformats.org/officeDocument/2006/relationships/tags" Target="../tags/tag788.xml"/><Relationship Id="rId8" Type="http://schemas.openxmlformats.org/officeDocument/2006/relationships/tags" Target="../tags/tag719.xml"/><Relationship Id="rId51" Type="http://schemas.openxmlformats.org/officeDocument/2006/relationships/tags" Target="../tags/tag762.xml"/><Relationship Id="rId72" Type="http://schemas.openxmlformats.org/officeDocument/2006/relationships/tags" Target="../tags/tag783.xml"/><Relationship Id="rId80" Type="http://schemas.openxmlformats.org/officeDocument/2006/relationships/tags" Target="../tags/tag791.xml"/><Relationship Id="rId85" Type="http://schemas.openxmlformats.org/officeDocument/2006/relationships/image" Target="../media/image27.jpeg"/><Relationship Id="rId3" Type="http://schemas.openxmlformats.org/officeDocument/2006/relationships/tags" Target="../tags/tag714.xml"/><Relationship Id="rId12" Type="http://schemas.openxmlformats.org/officeDocument/2006/relationships/tags" Target="../tags/tag723.xml"/><Relationship Id="rId17" Type="http://schemas.openxmlformats.org/officeDocument/2006/relationships/tags" Target="../tags/tag728.xml"/><Relationship Id="rId25" Type="http://schemas.openxmlformats.org/officeDocument/2006/relationships/tags" Target="../tags/tag736.xml"/><Relationship Id="rId33" Type="http://schemas.openxmlformats.org/officeDocument/2006/relationships/tags" Target="../tags/tag744.xml"/><Relationship Id="rId38" Type="http://schemas.openxmlformats.org/officeDocument/2006/relationships/tags" Target="../tags/tag749.xml"/><Relationship Id="rId46" Type="http://schemas.openxmlformats.org/officeDocument/2006/relationships/tags" Target="../tags/tag757.xml"/><Relationship Id="rId59" Type="http://schemas.openxmlformats.org/officeDocument/2006/relationships/tags" Target="../tags/tag770.xml"/><Relationship Id="rId67" Type="http://schemas.openxmlformats.org/officeDocument/2006/relationships/tags" Target="../tags/tag778.xml"/><Relationship Id="rId20" Type="http://schemas.openxmlformats.org/officeDocument/2006/relationships/tags" Target="../tags/tag731.xml"/><Relationship Id="rId41" Type="http://schemas.openxmlformats.org/officeDocument/2006/relationships/tags" Target="../tags/tag752.xml"/><Relationship Id="rId54" Type="http://schemas.openxmlformats.org/officeDocument/2006/relationships/tags" Target="../tags/tag765.xml"/><Relationship Id="rId62" Type="http://schemas.openxmlformats.org/officeDocument/2006/relationships/tags" Target="../tags/tag773.xml"/><Relationship Id="rId70" Type="http://schemas.openxmlformats.org/officeDocument/2006/relationships/tags" Target="../tags/tag781.xml"/><Relationship Id="rId75" Type="http://schemas.openxmlformats.org/officeDocument/2006/relationships/tags" Target="../tags/tag786.xml"/><Relationship Id="rId83" Type="http://schemas.openxmlformats.org/officeDocument/2006/relationships/image" Target="../media/image25.jpeg"/><Relationship Id="rId1" Type="http://schemas.openxmlformats.org/officeDocument/2006/relationships/tags" Target="../tags/tag712.xml"/><Relationship Id="rId6" Type="http://schemas.openxmlformats.org/officeDocument/2006/relationships/tags" Target="../tags/tag717.xml"/><Relationship Id="rId15" Type="http://schemas.openxmlformats.org/officeDocument/2006/relationships/tags" Target="../tags/tag726.xml"/><Relationship Id="rId23" Type="http://schemas.openxmlformats.org/officeDocument/2006/relationships/tags" Target="../tags/tag734.xml"/><Relationship Id="rId28" Type="http://schemas.openxmlformats.org/officeDocument/2006/relationships/tags" Target="../tags/tag739.xml"/><Relationship Id="rId36" Type="http://schemas.openxmlformats.org/officeDocument/2006/relationships/tags" Target="../tags/tag747.xml"/><Relationship Id="rId49" Type="http://schemas.openxmlformats.org/officeDocument/2006/relationships/tags" Target="../tags/tag760.xml"/><Relationship Id="rId57" Type="http://schemas.openxmlformats.org/officeDocument/2006/relationships/tags" Target="../tags/tag768.xml"/><Relationship Id="rId10" Type="http://schemas.openxmlformats.org/officeDocument/2006/relationships/tags" Target="../tags/tag721.xml"/><Relationship Id="rId31" Type="http://schemas.openxmlformats.org/officeDocument/2006/relationships/tags" Target="../tags/tag742.xml"/><Relationship Id="rId44" Type="http://schemas.openxmlformats.org/officeDocument/2006/relationships/tags" Target="../tags/tag755.xml"/><Relationship Id="rId52" Type="http://schemas.openxmlformats.org/officeDocument/2006/relationships/tags" Target="../tags/tag763.xml"/><Relationship Id="rId60" Type="http://schemas.openxmlformats.org/officeDocument/2006/relationships/tags" Target="../tags/tag771.xml"/><Relationship Id="rId65" Type="http://schemas.openxmlformats.org/officeDocument/2006/relationships/tags" Target="../tags/tag776.xml"/><Relationship Id="rId73" Type="http://schemas.openxmlformats.org/officeDocument/2006/relationships/tags" Target="../tags/tag784.xml"/><Relationship Id="rId78" Type="http://schemas.openxmlformats.org/officeDocument/2006/relationships/tags" Target="../tags/tag789.xml"/><Relationship Id="rId81" Type="http://schemas.openxmlformats.org/officeDocument/2006/relationships/slideLayout" Target="../slideLayouts/slideLayout9.xml"/><Relationship Id="rId86" Type="http://schemas.openxmlformats.org/officeDocument/2006/relationships/image" Target="../media/image28.jpeg"/><Relationship Id="rId4" Type="http://schemas.openxmlformats.org/officeDocument/2006/relationships/tags" Target="../tags/tag715.xml"/><Relationship Id="rId9" Type="http://schemas.openxmlformats.org/officeDocument/2006/relationships/tags" Target="../tags/tag720.xml"/><Relationship Id="rId13" Type="http://schemas.openxmlformats.org/officeDocument/2006/relationships/tags" Target="../tags/tag724.xml"/><Relationship Id="rId18" Type="http://schemas.openxmlformats.org/officeDocument/2006/relationships/tags" Target="../tags/tag729.xml"/><Relationship Id="rId39" Type="http://schemas.openxmlformats.org/officeDocument/2006/relationships/tags" Target="../tags/tag750.xml"/><Relationship Id="rId34" Type="http://schemas.openxmlformats.org/officeDocument/2006/relationships/tags" Target="../tags/tag745.xml"/><Relationship Id="rId50" Type="http://schemas.openxmlformats.org/officeDocument/2006/relationships/tags" Target="../tags/tag761.xml"/><Relationship Id="rId55" Type="http://schemas.openxmlformats.org/officeDocument/2006/relationships/tags" Target="../tags/tag766.xml"/><Relationship Id="rId76" Type="http://schemas.openxmlformats.org/officeDocument/2006/relationships/tags" Target="../tags/tag787.xml"/><Relationship Id="rId7" Type="http://schemas.openxmlformats.org/officeDocument/2006/relationships/tags" Target="../tags/tag718.xml"/><Relationship Id="rId71" Type="http://schemas.openxmlformats.org/officeDocument/2006/relationships/tags" Target="../tags/tag782.xml"/><Relationship Id="rId2" Type="http://schemas.openxmlformats.org/officeDocument/2006/relationships/tags" Target="../tags/tag713.xml"/><Relationship Id="rId29" Type="http://schemas.openxmlformats.org/officeDocument/2006/relationships/tags" Target="../tags/tag740.xml"/><Relationship Id="rId24" Type="http://schemas.openxmlformats.org/officeDocument/2006/relationships/tags" Target="../tags/tag735.xml"/><Relationship Id="rId40" Type="http://schemas.openxmlformats.org/officeDocument/2006/relationships/tags" Target="../tags/tag751.xml"/><Relationship Id="rId45" Type="http://schemas.openxmlformats.org/officeDocument/2006/relationships/tags" Target="../tags/tag756.xml"/><Relationship Id="rId66" Type="http://schemas.openxmlformats.org/officeDocument/2006/relationships/tags" Target="../tags/tag777.xml"/><Relationship Id="rId61" Type="http://schemas.openxmlformats.org/officeDocument/2006/relationships/tags" Target="../tags/tag772.xml"/><Relationship Id="rId8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温馨、背景音乐 - 梦.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898633" y="-1211595"/>
            <a:ext cx="609996" cy="609741"/>
          </a:xfrm>
          <a:prstGeom prst="rect">
            <a:avLst/>
          </a:prstGeom>
        </p:spPr>
      </p:pic>
      <p:grpSp>
        <p:nvGrpSpPr>
          <p:cNvPr id="8" name="组合 1"/>
          <p:cNvGrpSpPr>
            <a:grpSpLocks/>
          </p:cNvGrpSpPr>
          <p:nvPr/>
        </p:nvGrpSpPr>
        <p:grpSpPr bwMode="auto">
          <a:xfrm>
            <a:off x="88900" y="87313"/>
            <a:ext cx="5003800" cy="839787"/>
            <a:chOff x="179388" y="333375"/>
            <a:chExt cx="5616575" cy="941388"/>
          </a:xfrm>
        </p:grpSpPr>
        <p:pic>
          <p:nvPicPr>
            <p:cNvPr id="9" name="Picture 4" descr="中英文透明加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04813"/>
              <a:ext cx="5545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3" y="1052513"/>
              <a:ext cx="5543550" cy="22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1650" y="333375"/>
              <a:ext cx="214313"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4" name="Picture 11" descr="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2375" y="1917626"/>
            <a:ext cx="7921625" cy="136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a:xfrm>
            <a:off x="1769631" y="1917626"/>
            <a:ext cx="6264275" cy="863600"/>
          </a:xfrm>
          <a:prstGeom prst="rect">
            <a:avLst/>
          </a:prstGeom>
        </p:spPr>
        <p:txBody>
          <a:bodyPr/>
          <a:lstStyle>
            <a:lvl1pPr algn="ctr" defTabSz="1219627" rtl="0" eaLnBrk="1" latinLnBrk="0" hangingPunct="1">
              <a:spcBef>
                <a:spcPct val="0"/>
              </a:spcBef>
              <a:buNone/>
              <a:defRPr sz="5900" kern="1200">
                <a:solidFill>
                  <a:schemeClr val="tx1"/>
                </a:solidFill>
                <a:latin typeface="+mj-lt"/>
                <a:ea typeface="+mj-ea"/>
                <a:cs typeface="+mj-cs"/>
              </a:defRPr>
            </a:lvl1pPr>
          </a:lstStyle>
          <a:p>
            <a:r>
              <a:rPr lang="zh-CN" altLang="en-US" sz="4000" b="1" dirty="0">
                <a:solidFill>
                  <a:srgbClr val="FF0000"/>
                </a:solidFill>
                <a:latin typeface="微软雅黑" panose="020B0503020204020204" pitchFamily="34" charset="-122"/>
                <a:ea typeface="微软雅黑" panose="020B0503020204020204" pitchFamily="34" charset="-122"/>
              </a:rPr>
              <a:t>国家排污许可制</a:t>
            </a:r>
            <a:r>
              <a:rPr lang="zh-CN" altLang="en-US" sz="4000" b="1" dirty="0" smtClean="0">
                <a:solidFill>
                  <a:srgbClr val="FF0000"/>
                </a:solidFill>
                <a:latin typeface="微软雅黑" panose="020B0503020204020204" pitchFamily="34" charset="-122"/>
                <a:ea typeface="微软雅黑" panose="020B0503020204020204" pitchFamily="34" charset="-122"/>
              </a:rPr>
              <a:t>改革</a:t>
            </a:r>
            <a:endParaRPr lang="en-US" altLang="zh-CN" sz="4000" b="1" dirty="0" smtClean="0">
              <a:solidFill>
                <a:srgbClr val="FF0000"/>
              </a:solidFill>
              <a:latin typeface="微软雅黑" panose="020B0503020204020204" pitchFamily="34" charset="-122"/>
              <a:ea typeface="微软雅黑" panose="020B0503020204020204" pitchFamily="34" charset="-122"/>
            </a:endParaRPr>
          </a:p>
          <a:p>
            <a:r>
              <a:rPr lang="zh-CN" altLang="en-US" sz="4000" b="1" dirty="0" smtClean="0">
                <a:solidFill>
                  <a:srgbClr val="FF0000"/>
                </a:solidFill>
                <a:latin typeface="微软雅黑" panose="020B0503020204020204" pitchFamily="34" charset="-122"/>
                <a:ea typeface="微软雅黑" panose="020B0503020204020204" pitchFamily="34" charset="-122"/>
              </a:rPr>
              <a:t>顶层</a:t>
            </a:r>
            <a:r>
              <a:rPr lang="zh-CN" altLang="en-US" sz="4000" b="1" dirty="0">
                <a:solidFill>
                  <a:srgbClr val="FF0000"/>
                </a:solidFill>
                <a:latin typeface="微软雅黑" panose="020B0503020204020204" pitchFamily="34" charset="-122"/>
                <a:ea typeface="微软雅黑" panose="020B0503020204020204" pitchFamily="34" charset="-122"/>
              </a:rPr>
              <a:t>设计政策解读</a:t>
            </a:r>
            <a:endParaRPr lang="zh-CN" altLang="en-US" sz="4000" b="1" dirty="0" smtClean="0">
              <a:solidFill>
                <a:srgbClr val="FF0000"/>
              </a:solidFill>
              <a:latin typeface="微软雅黑" panose="020B0503020204020204" pitchFamily="34" charset="-122"/>
              <a:ea typeface="微软雅黑" panose="020B0503020204020204" pitchFamily="34" charset="-122"/>
            </a:endParaRPr>
          </a:p>
        </p:txBody>
      </p:sp>
      <p:pic>
        <p:nvPicPr>
          <p:cNvPr id="16" name="Picture 5" desc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1413" y="3630612"/>
            <a:ext cx="6117570" cy="239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9845735" y="6022081"/>
            <a:ext cx="16610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400" b="1" dirty="0" smtClean="0">
                <a:solidFill>
                  <a:srgbClr val="009900"/>
                </a:solidFill>
              </a:rPr>
              <a:t>李文胜</a:t>
            </a:r>
            <a:endParaRPr lang="en-US" altLang="zh-CN" sz="2400" b="1" dirty="0" smtClean="0">
              <a:solidFill>
                <a:srgbClr val="009900"/>
              </a:solidFill>
            </a:endParaRPr>
          </a:p>
          <a:p>
            <a:pPr algn="ctr" eaLnBrk="1" hangingPunct="1">
              <a:spcBef>
                <a:spcPct val="0"/>
              </a:spcBef>
              <a:buFontTx/>
              <a:buNone/>
            </a:pPr>
            <a:r>
              <a:rPr lang="en-US" altLang="zh-CN" sz="2400" b="1" dirty="0" smtClean="0">
                <a:solidFill>
                  <a:srgbClr val="009900"/>
                </a:solidFill>
              </a:rPr>
              <a:t>2017</a:t>
            </a:r>
            <a:r>
              <a:rPr lang="zh-CN" altLang="en-US" sz="2400" b="1" dirty="0" smtClean="0">
                <a:solidFill>
                  <a:srgbClr val="009900"/>
                </a:solidFill>
              </a:rPr>
              <a:t>年</a:t>
            </a:r>
            <a:r>
              <a:rPr lang="en-US" altLang="zh-CN" sz="2400" b="1" dirty="0" smtClean="0">
                <a:solidFill>
                  <a:srgbClr val="009900"/>
                </a:solidFill>
              </a:rPr>
              <a:t>7</a:t>
            </a:r>
            <a:r>
              <a:rPr lang="zh-CN" altLang="en-US" sz="2400" b="1" dirty="0" smtClean="0">
                <a:solidFill>
                  <a:srgbClr val="009900"/>
                </a:solidFill>
              </a:rPr>
              <a:t>月</a:t>
            </a:r>
            <a:endParaRPr lang="zh-CN" altLang="en-US" sz="2400" b="1" dirty="0">
              <a:solidFill>
                <a:srgbClr val="009900"/>
              </a:solidFill>
            </a:endParaRPr>
          </a:p>
        </p:txBody>
      </p:sp>
    </p:spTree>
    <p:extLst>
      <p:ext uri="{BB962C8B-B14F-4D97-AF65-F5344CB8AC3E}">
        <p14:creationId xmlns:p14="http://schemas.microsoft.com/office/powerpoint/2010/main" val="20835790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国际经验</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5" name="MH_Other_1"/>
          <p:cNvSpPr/>
          <p:nvPr>
            <p:custDataLst>
              <p:tags r:id="rId1"/>
            </p:custDataLst>
          </p:nvPr>
        </p:nvSpPr>
        <p:spPr>
          <a:xfrm>
            <a:off x="1996976" y="3312061"/>
            <a:ext cx="945575" cy="945575"/>
          </a:xfrm>
          <a:prstGeom prst="ellipse">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6" name="MH_Other_2"/>
          <p:cNvSpPr/>
          <p:nvPr>
            <p:custDataLst>
              <p:tags r:id="rId2"/>
            </p:custDataLst>
          </p:nvPr>
        </p:nvSpPr>
        <p:spPr>
          <a:xfrm>
            <a:off x="4613289" y="4536197"/>
            <a:ext cx="945575" cy="944384"/>
          </a:xfrm>
          <a:prstGeom prst="ellipse">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p>
        </p:txBody>
      </p:sp>
      <p:sp>
        <p:nvSpPr>
          <p:cNvPr id="7" name="MH_Other_3"/>
          <p:cNvSpPr/>
          <p:nvPr>
            <p:custDataLst>
              <p:tags r:id="rId3"/>
            </p:custDataLst>
          </p:nvPr>
        </p:nvSpPr>
        <p:spPr>
          <a:xfrm>
            <a:off x="7359566" y="4536197"/>
            <a:ext cx="945575" cy="944384"/>
          </a:xfrm>
          <a:prstGeom prst="ellipse">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p>
        </p:txBody>
      </p:sp>
      <p:sp>
        <p:nvSpPr>
          <p:cNvPr id="8" name="MH_Other_4"/>
          <p:cNvSpPr/>
          <p:nvPr>
            <p:custDataLst>
              <p:tags r:id="rId4"/>
            </p:custDataLst>
          </p:nvPr>
        </p:nvSpPr>
        <p:spPr>
          <a:xfrm>
            <a:off x="9915599" y="4475181"/>
            <a:ext cx="945575" cy="944384"/>
          </a:xfrm>
          <a:prstGeom prst="ellipse">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p>
        </p:txBody>
      </p:sp>
      <p:sp>
        <p:nvSpPr>
          <p:cNvPr id="9" name="MH_Other_6"/>
          <p:cNvSpPr/>
          <p:nvPr>
            <p:custDataLst>
              <p:tags r:id="rId5"/>
            </p:custDataLst>
          </p:nvPr>
        </p:nvSpPr>
        <p:spPr>
          <a:xfrm>
            <a:off x="9735828" y="2015917"/>
            <a:ext cx="945575" cy="945575"/>
          </a:xfrm>
          <a:prstGeom prst="ellipse">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MH_Other_7"/>
          <p:cNvSpPr/>
          <p:nvPr>
            <p:custDataLst>
              <p:tags r:id="rId6"/>
            </p:custDataLst>
          </p:nvPr>
        </p:nvSpPr>
        <p:spPr>
          <a:xfrm>
            <a:off x="7359566" y="2015917"/>
            <a:ext cx="945575" cy="945575"/>
          </a:xfrm>
          <a:prstGeom prst="ellipse">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1" name="MH_Other_8"/>
          <p:cNvSpPr/>
          <p:nvPr>
            <p:custDataLst>
              <p:tags r:id="rId7"/>
            </p:custDataLst>
          </p:nvPr>
        </p:nvSpPr>
        <p:spPr>
          <a:xfrm>
            <a:off x="4613291" y="2015917"/>
            <a:ext cx="945575" cy="945575"/>
          </a:xfrm>
          <a:prstGeom prst="ellipse">
            <a:avLst/>
          </a:prstGeom>
          <a:solidFill>
            <a:srgbClr val="00000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2" name="MH_Other_9"/>
          <p:cNvSpPr/>
          <p:nvPr>
            <p:custDataLst>
              <p:tags r:id="rId8"/>
            </p:custDataLst>
          </p:nvPr>
        </p:nvSpPr>
        <p:spPr>
          <a:xfrm>
            <a:off x="1996976" y="3312061"/>
            <a:ext cx="945575" cy="945575"/>
          </a:xfrm>
          <a:prstGeom prst="pie">
            <a:avLst>
              <a:gd name="adj1" fmla="val 5398460"/>
              <a:gd name="adj2" fmla="val 1623727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MH_Other_10"/>
          <p:cNvSpPr/>
          <p:nvPr>
            <p:custDataLst>
              <p:tags r:id="rId9"/>
            </p:custDataLst>
          </p:nvPr>
        </p:nvSpPr>
        <p:spPr>
          <a:xfrm>
            <a:off x="1826678" y="3141762"/>
            <a:ext cx="1286173" cy="1286173"/>
          </a:xfrm>
          <a:prstGeom prst="donut">
            <a:avLst>
              <a:gd name="adj" fmla="val 9894"/>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MH_Other_11"/>
          <p:cNvSpPr/>
          <p:nvPr>
            <p:custDataLst>
              <p:tags r:id="rId10"/>
            </p:custDataLst>
          </p:nvPr>
        </p:nvSpPr>
        <p:spPr>
          <a:xfrm>
            <a:off x="4613291" y="2015917"/>
            <a:ext cx="945575" cy="945575"/>
          </a:xfrm>
          <a:prstGeom prst="pie">
            <a:avLst>
              <a:gd name="adj1" fmla="val 4318513"/>
              <a:gd name="adj2" fmla="val 1623727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MH_Other_12"/>
          <p:cNvSpPr/>
          <p:nvPr>
            <p:custDataLst>
              <p:tags r:id="rId11"/>
            </p:custDataLst>
          </p:nvPr>
        </p:nvSpPr>
        <p:spPr>
          <a:xfrm>
            <a:off x="4442991" y="1845618"/>
            <a:ext cx="1286173" cy="1286173"/>
          </a:xfrm>
          <a:prstGeom prst="donut">
            <a:avLst>
              <a:gd name="adj" fmla="val 989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MH_Other_13"/>
          <p:cNvSpPr/>
          <p:nvPr>
            <p:custDataLst>
              <p:tags r:id="rId12"/>
            </p:custDataLst>
          </p:nvPr>
        </p:nvSpPr>
        <p:spPr>
          <a:xfrm>
            <a:off x="7359566" y="2015917"/>
            <a:ext cx="945575" cy="945575"/>
          </a:xfrm>
          <a:prstGeom prst="pie">
            <a:avLst>
              <a:gd name="adj1" fmla="val 14448802"/>
              <a:gd name="adj2" fmla="val 16237279"/>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MH_Other_14"/>
          <p:cNvSpPr/>
          <p:nvPr>
            <p:custDataLst>
              <p:tags r:id="rId13"/>
            </p:custDataLst>
          </p:nvPr>
        </p:nvSpPr>
        <p:spPr>
          <a:xfrm>
            <a:off x="7190458" y="1845618"/>
            <a:ext cx="1284981" cy="1286173"/>
          </a:xfrm>
          <a:prstGeom prst="donut">
            <a:avLst>
              <a:gd name="adj" fmla="val 9894"/>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MH_Other_15"/>
          <p:cNvSpPr/>
          <p:nvPr>
            <p:custDataLst>
              <p:tags r:id="rId14"/>
            </p:custDataLst>
          </p:nvPr>
        </p:nvSpPr>
        <p:spPr>
          <a:xfrm>
            <a:off x="9735828" y="2015917"/>
            <a:ext cx="945575" cy="945575"/>
          </a:xfrm>
          <a:prstGeom prst="pie">
            <a:avLst>
              <a:gd name="adj1" fmla="val 144403"/>
              <a:gd name="adj2" fmla="val 16237279"/>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MH_Other_16"/>
          <p:cNvSpPr/>
          <p:nvPr>
            <p:custDataLst>
              <p:tags r:id="rId15"/>
            </p:custDataLst>
          </p:nvPr>
        </p:nvSpPr>
        <p:spPr>
          <a:xfrm>
            <a:off x="9565530" y="1845618"/>
            <a:ext cx="1286173" cy="1286173"/>
          </a:xfrm>
          <a:prstGeom prst="donut">
            <a:avLst>
              <a:gd name="adj" fmla="val 9894"/>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MH_Other_17"/>
          <p:cNvSpPr/>
          <p:nvPr>
            <p:custDataLst>
              <p:tags r:id="rId16"/>
            </p:custDataLst>
          </p:nvPr>
        </p:nvSpPr>
        <p:spPr>
          <a:xfrm>
            <a:off x="4613289" y="4536197"/>
            <a:ext cx="945575" cy="944384"/>
          </a:xfrm>
          <a:prstGeom prst="pie">
            <a:avLst>
              <a:gd name="adj1" fmla="val 11833589"/>
              <a:gd name="adj2" fmla="val 16237279"/>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schemeClr val="tx1"/>
              </a:solidFill>
            </a:endParaRPr>
          </a:p>
        </p:txBody>
      </p:sp>
      <p:sp>
        <p:nvSpPr>
          <p:cNvPr id="21" name="MH_Other_18"/>
          <p:cNvSpPr/>
          <p:nvPr>
            <p:custDataLst>
              <p:tags r:id="rId17"/>
            </p:custDataLst>
          </p:nvPr>
        </p:nvSpPr>
        <p:spPr>
          <a:xfrm>
            <a:off x="4442991" y="4365898"/>
            <a:ext cx="1286173" cy="1284982"/>
          </a:xfrm>
          <a:prstGeom prst="donut">
            <a:avLst>
              <a:gd name="adj" fmla="val 9894"/>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schemeClr val="tx1"/>
              </a:solidFill>
            </a:endParaRPr>
          </a:p>
        </p:txBody>
      </p:sp>
      <p:sp>
        <p:nvSpPr>
          <p:cNvPr id="22" name="MH_Other_19"/>
          <p:cNvSpPr/>
          <p:nvPr>
            <p:custDataLst>
              <p:tags r:id="rId18"/>
            </p:custDataLst>
          </p:nvPr>
        </p:nvSpPr>
        <p:spPr>
          <a:xfrm>
            <a:off x="7359566" y="4536197"/>
            <a:ext cx="945575" cy="944384"/>
          </a:xfrm>
          <a:prstGeom prst="pie">
            <a:avLst>
              <a:gd name="adj1" fmla="val 3734688"/>
              <a:gd name="adj2" fmla="val 16237279"/>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schemeClr val="tx1"/>
              </a:solidFill>
            </a:endParaRPr>
          </a:p>
        </p:txBody>
      </p:sp>
      <p:sp>
        <p:nvSpPr>
          <p:cNvPr id="23" name="MH_Other_20"/>
          <p:cNvSpPr/>
          <p:nvPr>
            <p:custDataLst>
              <p:tags r:id="rId19"/>
            </p:custDataLst>
          </p:nvPr>
        </p:nvSpPr>
        <p:spPr>
          <a:xfrm>
            <a:off x="7189266" y="4365898"/>
            <a:ext cx="1286173" cy="1284982"/>
          </a:xfrm>
          <a:prstGeom prst="donut">
            <a:avLst>
              <a:gd name="adj" fmla="val 9894"/>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schemeClr val="tx1"/>
              </a:solidFill>
            </a:endParaRPr>
          </a:p>
        </p:txBody>
      </p:sp>
      <p:sp>
        <p:nvSpPr>
          <p:cNvPr id="24" name="MH_Other_21"/>
          <p:cNvSpPr/>
          <p:nvPr>
            <p:custDataLst>
              <p:tags r:id="rId20"/>
            </p:custDataLst>
          </p:nvPr>
        </p:nvSpPr>
        <p:spPr>
          <a:xfrm>
            <a:off x="9807838" y="4536197"/>
            <a:ext cx="945575" cy="944384"/>
          </a:xfrm>
          <a:prstGeom prst="pie">
            <a:avLst>
              <a:gd name="adj1" fmla="val 9777049"/>
              <a:gd name="adj2" fmla="val 1623727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schemeClr val="tx1"/>
              </a:solidFill>
            </a:endParaRPr>
          </a:p>
        </p:txBody>
      </p:sp>
      <p:sp>
        <p:nvSpPr>
          <p:cNvPr id="25" name="MH_Other_22"/>
          <p:cNvSpPr/>
          <p:nvPr>
            <p:custDataLst>
              <p:tags r:id="rId21"/>
            </p:custDataLst>
          </p:nvPr>
        </p:nvSpPr>
        <p:spPr>
          <a:xfrm>
            <a:off x="9638730" y="4365898"/>
            <a:ext cx="1284981" cy="1284982"/>
          </a:xfrm>
          <a:prstGeom prst="donut">
            <a:avLst>
              <a:gd name="adj" fmla="val 989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schemeClr val="tx1"/>
              </a:solidFill>
            </a:endParaRPr>
          </a:p>
        </p:txBody>
      </p:sp>
      <p:sp>
        <p:nvSpPr>
          <p:cNvPr id="26" name="MH_SubTitle_1"/>
          <p:cNvSpPr txBox="1"/>
          <p:nvPr>
            <p:custDataLst>
              <p:tags r:id="rId22"/>
            </p:custDataLst>
          </p:nvPr>
        </p:nvSpPr>
        <p:spPr bwMode="auto">
          <a:xfrm>
            <a:off x="1357464" y="4797946"/>
            <a:ext cx="2149424" cy="1080120"/>
          </a:xfrm>
          <a:prstGeom prst="rect">
            <a:avLst/>
          </a:prstGeom>
          <a:noFill/>
        </p:spPr>
        <p:txBody>
          <a:bodyPr anchor="ctr">
            <a:noAutofit/>
          </a:bodyPr>
          <a:lstStyle>
            <a:defPPr>
              <a:defRPr lang="zh-CN"/>
            </a:defPPr>
            <a:lvl1pPr fontAlgn="auto">
              <a:spcBef>
                <a:spcPts val="0"/>
              </a:spcBef>
              <a:spcAft>
                <a:spcPts val="0"/>
              </a:spcAft>
              <a:defRPr sz="1200" spc="300">
                <a:latin typeface="微软雅黑" pitchFamily="34" charset="-122"/>
                <a:ea typeface="微软雅黑" pitchFamily="34" charset="-122"/>
                <a:cs typeface="Arial" pitchFamily="34" charset="0"/>
              </a:defRPr>
            </a:lvl1pPr>
          </a:lstStyle>
          <a:p>
            <a:pPr algn="just">
              <a:defRPr/>
            </a:pPr>
            <a:r>
              <a:rPr lang="zh-CN" altLang="en-US" sz="1600" b="1" dirty="0">
                <a:solidFill>
                  <a:schemeClr val="tx1">
                    <a:lumMod val="50000"/>
                    <a:lumOff val="50000"/>
                  </a:schemeClr>
                </a:solidFill>
              </a:rPr>
              <a:t>全美</a:t>
            </a:r>
            <a:r>
              <a:rPr lang="en-US" altLang="zh-CN" sz="1600" b="1" dirty="0">
                <a:solidFill>
                  <a:schemeClr val="tx1">
                    <a:lumMod val="50000"/>
                    <a:lumOff val="50000"/>
                  </a:schemeClr>
                </a:solidFill>
              </a:rPr>
              <a:t>50</a:t>
            </a:r>
            <a:r>
              <a:rPr lang="zh-CN" altLang="en-US" sz="1600" b="1" dirty="0">
                <a:solidFill>
                  <a:schemeClr val="tx1">
                    <a:lumMod val="50000"/>
                    <a:lumOff val="50000"/>
                  </a:schemeClr>
                </a:solidFill>
              </a:rPr>
              <a:t>多个行业</a:t>
            </a:r>
            <a:r>
              <a:rPr lang="zh-CN" altLang="en-US" sz="1600" b="1" dirty="0" smtClean="0">
                <a:solidFill>
                  <a:schemeClr val="tx1">
                    <a:lumMod val="50000"/>
                    <a:lumOff val="50000"/>
                  </a:schemeClr>
                </a:solidFill>
              </a:rPr>
              <a:t>及</a:t>
            </a:r>
            <a:r>
              <a:rPr lang="en-US" altLang="zh-CN" sz="1600" b="1" dirty="0" smtClean="0">
                <a:solidFill>
                  <a:schemeClr val="tx1">
                    <a:lumMod val="50000"/>
                    <a:lumOff val="50000"/>
                  </a:schemeClr>
                </a:solidFill>
              </a:rPr>
              <a:t>16000</a:t>
            </a:r>
            <a:r>
              <a:rPr lang="zh-CN" altLang="en-US" sz="1600" b="1" dirty="0" smtClean="0">
                <a:solidFill>
                  <a:schemeClr val="tx1">
                    <a:lumMod val="50000"/>
                    <a:lumOff val="50000"/>
                  </a:schemeClr>
                </a:solidFill>
              </a:rPr>
              <a:t>多家市政污水厂</a:t>
            </a:r>
            <a:r>
              <a:rPr lang="zh-CN" altLang="en-US" sz="1600" b="1" dirty="0">
                <a:solidFill>
                  <a:schemeClr val="tx1">
                    <a:lumMod val="50000"/>
                    <a:lumOff val="50000"/>
                  </a:schemeClr>
                </a:solidFill>
              </a:rPr>
              <a:t>被</a:t>
            </a:r>
            <a:r>
              <a:rPr lang="zh-CN" altLang="en-US" sz="1600" b="1" dirty="0" smtClean="0">
                <a:solidFill>
                  <a:schemeClr val="tx1">
                    <a:lumMod val="50000"/>
                    <a:lumOff val="50000"/>
                  </a:schemeClr>
                </a:solidFill>
              </a:rPr>
              <a:t>纳入排污</a:t>
            </a:r>
            <a:r>
              <a:rPr lang="zh-CN" altLang="en-US" sz="1600" b="1" dirty="0">
                <a:solidFill>
                  <a:schemeClr val="tx1">
                    <a:lumMod val="50000"/>
                    <a:lumOff val="50000"/>
                  </a:schemeClr>
                </a:solidFill>
              </a:rPr>
              <a:t>许可证管理</a:t>
            </a:r>
          </a:p>
        </p:txBody>
      </p:sp>
      <p:sp>
        <p:nvSpPr>
          <p:cNvPr id="27" name="MH_SubTitle_2"/>
          <p:cNvSpPr txBox="1"/>
          <p:nvPr>
            <p:custDataLst>
              <p:tags r:id="rId23"/>
            </p:custDataLst>
          </p:nvPr>
        </p:nvSpPr>
        <p:spPr bwMode="auto">
          <a:xfrm>
            <a:off x="4433020" y="3224680"/>
            <a:ext cx="1522139" cy="876911"/>
          </a:xfrm>
          <a:prstGeom prst="rect">
            <a:avLst/>
          </a:prstGeom>
          <a:noFill/>
        </p:spPr>
        <p:txBody>
          <a:bodyPr anchor="ctr">
            <a:noAutofit/>
          </a:bodyPr>
          <a:lstStyle>
            <a:defPPr>
              <a:defRPr lang="zh-CN"/>
            </a:defPPr>
            <a:lvl1pPr fontAlgn="auto">
              <a:spcBef>
                <a:spcPts val="0"/>
              </a:spcBef>
              <a:spcAft>
                <a:spcPts val="0"/>
              </a:spcAft>
              <a:defRPr sz="1200" spc="300">
                <a:latin typeface="微软雅黑" pitchFamily="34" charset="-122"/>
                <a:ea typeface="微软雅黑" pitchFamily="34" charset="-122"/>
                <a:cs typeface="Arial" pitchFamily="34" charset="0"/>
              </a:defRPr>
            </a:lvl1pPr>
          </a:lstStyle>
          <a:p>
            <a:pPr algn="just">
              <a:defRPr/>
            </a:pPr>
            <a:r>
              <a:rPr lang="zh-CN" altLang="en-US" sz="1600" b="1" dirty="0">
                <a:solidFill>
                  <a:schemeClr val="tx1">
                    <a:lumMod val="50000"/>
                    <a:lumOff val="50000"/>
                  </a:schemeClr>
                </a:solidFill>
              </a:rPr>
              <a:t>水污染物排放</a:t>
            </a:r>
            <a:r>
              <a:rPr lang="zh-CN" altLang="en-US" sz="1600" b="1" dirty="0" smtClean="0">
                <a:solidFill>
                  <a:schemeClr val="tx1">
                    <a:lumMod val="50000"/>
                    <a:lumOff val="50000"/>
                  </a:schemeClr>
                </a:solidFill>
              </a:rPr>
              <a:t>总量减少</a:t>
            </a:r>
            <a:r>
              <a:rPr lang="en-US" altLang="zh-CN" sz="1600" b="1" dirty="0">
                <a:solidFill>
                  <a:schemeClr val="tx1">
                    <a:lumMod val="50000"/>
                    <a:lumOff val="50000"/>
                  </a:schemeClr>
                </a:solidFill>
              </a:rPr>
              <a:t>59.2</a:t>
            </a:r>
            <a:r>
              <a:rPr lang="en-US" altLang="zh-CN" sz="1600" b="1" dirty="0" smtClean="0">
                <a:solidFill>
                  <a:schemeClr val="tx1">
                    <a:lumMod val="50000"/>
                    <a:lumOff val="50000"/>
                  </a:schemeClr>
                </a:solidFill>
              </a:rPr>
              <a:t>%</a:t>
            </a:r>
            <a:endParaRPr lang="zh-CN" altLang="en-US" sz="1600" b="1" dirty="0">
              <a:solidFill>
                <a:schemeClr val="tx1">
                  <a:lumMod val="50000"/>
                  <a:lumOff val="50000"/>
                </a:schemeClr>
              </a:solidFill>
            </a:endParaRPr>
          </a:p>
        </p:txBody>
      </p:sp>
      <p:sp>
        <p:nvSpPr>
          <p:cNvPr id="28" name="MH_SubTitle_3"/>
          <p:cNvSpPr txBox="1"/>
          <p:nvPr>
            <p:custDataLst>
              <p:tags r:id="rId24"/>
            </p:custDataLst>
          </p:nvPr>
        </p:nvSpPr>
        <p:spPr bwMode="auto">
          <a:xfrm>
            <a:off x="7179296" y="3361056"/>
            <a:ext cx="1368152" cy="508621"/>
          </a:xfrm>
          <a:prstGeom prst="rect">
            <a:avLst/>
          </a:prstGeom>
          <a:noFill/>
        </p:spPr>
        <p:txBody>
          <a:bodyPr anchor="ctr">
            <a:noAutofit/>
          </a:bodyPr>
          <a:lstStyle>
            <a:defPPr>
              <a:defRPr lang="zh-CN"/>
            </a:defPPr>
            <a:lvl1pPr fontAlgn="auto">
              <a:spcBef>
                <a:spcPts val="0"/>
              </a:spcBef>
              <a:spcAft>
                <a:spcPts val="0"/>
              </a:spcAft>
              <a:defRPr sz="1200" spc="300">
                <a:latin typeface="微软雅黑" pitchFamily="34" charset="-122"/>
                <a:ea typeface="微软雅黑" pitchFamily="34" charset="-122"/>
                <a:cs typeface="Arial" pitchFamily="34" charset="0"/>
              </a:defRPr>
            </a:lvl1pPr>
          </a:lstStyle>
          <a:p>
            <a:pPr algn="just">
              <a:defRPr/>
            </a:pPr>
            <a:r>
              <a:rPr lang="zh-CN" altLang="en-US" sz="1600" b="1" dirty="0">
                <a:solidFill>
                  <a:schemeClr val="tx1">
                    <a:lumMod val="50000"/>
                    <a:lumOff val="50000"/>
                  </a:schemeClr>
                </a:solidFill>
              </a:rPr>
              <a:t>重金属排放量减少</a:t>
            </a:r>
            <a:r>
              <a:rPr lang="en-US" altLang="zh-CN" sz="1600" b="1" dirty="0">
                <a:solidFill>
                  <a:schemeClr val="tx1">
                    <a:lumMod val="50000"/>
                    <a:lumOff val="50000"/>
                  </a:schemeClr>
                </a:solidFill>
              </a:rPr>
              <a:t>90.5</a:t>
            </a:r>
            <a:r>
              <a:rPr lang="en-US" altLang="zh-CN" sz="1600" b="1" dirty="0" smtClean="0">
                <a:solidFill>
                  <a:schemeClr val="tx1">
                    <a:lumMod val="50000"/>
                    <a:lumOff val="50000"/>
                  </a:schemeClr>
                </a:solidFill>
              </a:rPr>
              <a:t>%</a:t>
            </a:r>
            <a:endParaRPr lang="zh-CN" altLang="en-US" sz="1600" b="1" dirty="0">
              <a:solidFill>
                <a:schemeClr val="tx1">
                  <a:lumMod val="50000"/>
                  <a:lumOff val="50000"/>
                </a:schemeClr>
              </a:solidFill>
            </a:endParaRPr>
          </a:p>
        </p:txBody>
      </p:sp>
      <p:sp>
        <p:nvSpPr>
          <p:cNvPr id="29" name="MH_SubTitle_4"/>
          <p:cNvSpPr txBox="1"/>
          <p:nvPr>
            <p:custDataLst>
              <p:tags r:id="rId25"/>
            </p:custDataLst>
          </p:nvPr>
        </p:nvSpPr>
        <p:spPr bwMode="auto">
          <a:xfrm>
            <a:off x="9555559" y="3069754"/>
            <a:ext cx="1728192" cy="1166533"/>
          </a:xfrm>
          <a:prstGeom prst="rect">
            <a:avLst/>
          </a:prstGeom>
          <a:noFill/>
        </p:spPr>
        <p:txBody>
          <a:bodyPr anchor="ctr">
            <a:noAutofit/>
          </a:bodyPr>
          <a:lstStyle>
            <a:defPPr>
              <a:defRPr lang="zh-CN"/>
            </a:defPPr>
            <a:lvl1pPr fontAlgn="auto">
              <a:spcBef>
                <a:spcPts val="0"/>
              </a:spcBef>
              <a:spcAft>
                <a:spcPts val="0"/>
              </a:spcAft>
              <a:defRPr sz="1200" spc="300">
                <a:latin typeface="微软雅黑" pitchFamily="34" charset="-122"/>
                <a:ea typeface="微软雅黑" pitchFamily="34" charset="-122"/>
                <a:cs typeface="Arial" pitchFamily="34" charset="0"/>
              </a:defRPr>
            </a:lvl1pPr>
          </a:lstStyle>
          <a:p>
            <a:pPr algn="just">
              <a:defRPr/>
            </a:pPr>
            <a:r>
              <a:rPr lang="zh-CN" altLang="en-US" sz="1600" b="1" dirty="0" smtClean="0">
                <a:solidFill>
                  <a:schemeClr val="tx1">
                    <a:lumMod val="50000"/>
                    <a:lumOff val="50000"/>
                  </a:schemeClr>
                </a:solidFill>
              </a:rPr>
              <a:t>超过</a:t>
            </a:r>
            <a:r>
              <a:rPr lang="zh-CN" altLang="en-US" sz="1600" b="1" dirty="0">
                <a:solidFill>
                  <a:schemeClr val="tx1">
                    <a:lumMod val="50000"/>
                    <a:lumOff val="50000"/>
                  </a:schemeClr>
                </a:solidFill>
              </a:rPr>
              <a:t>三分之二的水体可用于游泳和钓鱼</a:t>
            </a:r>
          </a:p>
        </p:txBody>
      </p:sp>
      <p:sp>
        <p:nvSpPr>
          <p:cNvPr id="30" name="MH_SubTitle_5"/>
          <p:cNvSpPr txBox="1"/>
          <p:nvPr>
            <p:custDataLst>
              <p:tags r:id="rId26"/>
            </p:custDataLst>
          </p:nvPr>
        </p:nvSpPr>
        <p:spPr bwMode="auto">
          <a:xfrm>
            <a:off x="4442991" y="6022082"/>
            <a:ext cx="1368152" cy="576064"/>
          </a:xfrm>
          <a:prstGeom prst="rect">
            <a:avLst/>
          </a:prstGeom>
          <a:noFill/>
        </p:spPr>
        <p:txBody>
          <a:bodyPr anchor="ctr">
            <a:noAutofit/>
          </a:bodyPr>
          <a:lstStyle>
            <a:defPPr>
              <a:defRPr lang="zh-CN"/>
            </a:defPPr>
            <a:lvl1pPr fontAlgn="auto">
              <a:spcBef>
                <a:spcPts val="0"/>
              </a:spcBef>
              <a:spcAft>
                <a:spcPts val="0"/>
              </a:spcAft>
              <a:defRPr sz="1200" spc="300">
                <a:latin typeface="微软雅黑" pitchFamily="34" charset="-122"/>
                <a:ea typeface="微软雅黑" pitchFamily="34" charset="-122"/>
                <a:cs typeface="Arial" pitchFamily="34" charset="0"/>
              </a:defRPr>
            </a:lvl1pPr>
          </a:lstStyle>
          <a:p>
            <a:pPr algn="just">
              <a:defRPr/>
            </a:pPr>
            <a:r>
              <a:rPr lang="zh-CN" altLang="en-US" sz="1600" b="1" dirty="0">
                <a:solidFill>
                  <a:schemeClr val="tx1">
                    <a:lumMod val="50000"/>
                    <a:lumOff val="50000"/>
                  </a:schemeClr>
                </a:solidFill>
              </a:rPr>
              <a:t>二氧化硫</a:t>
            </a:r>
            <a:r>
              <a:rPr lang="zh-CN" altLang="en-US" sz="1600" b="1" dirty="0" smtClean="0">
                <a:solidFill>
                  <a:schemeClr val="tx1">
                    <a:lumMod val="50000"/>
                    <a:lumOff val="50000"/>
                  </a:schemeClr>
                </a:solidFill>
              </a:rPr>
              <a:t>排放量减少</a:t>
            </a:r>
            <a:r>
              <a:rPr lang="en-US" altLang="zh-CN" sz="1600" b="1" dirty="0" smtClean="0">
                <a:solidFill>
                  <a:schemeClr val="tx1">
                    <a:lumMod val="50000"/>
                    <a:lumOff val="50000"/>
                  </a:schemeClr>
                </a:solidFill>
              </a:rPr>
              <a:t>83.4%</a:t>
            </a:r>
            <a:endParaRPr lang="zh-CN" altLang="en-US" sz="1600" b="1" dirty="0">
              <a:solidFill>
                <a:schemeClr val="tx1">
                  <a:lumMod val="50000"/>
                  <a:lumOff val="50000"/>
                </a:schemeClr>
              </a:solidFill>
            </a:endParaRPr>
          </a:p>
        </p:txBody>
      </p:sp>
      <p:sp>
        <p:nvSpPr>
          <p:cNvPr id="31" name="MH_SubTitle_6"/>
          <p:cNvSpPr txBox="1"/>
          <p:nvPr>
            <p:custDataLst>
              <p:tags r:id="rId27"/>
            </p:custDataLst>
          </p:nvPr>
        </p:nvSpPr>
        <p:spPr bwMode="auto">
          <a:xfrm>
            <a:off x="7179295" y="5950074"/>
            <a:ext cx="1476471" cy="654673"/>
          </a:xfrm>
          <a:prstGeom prst="rect">
            <a:avLst/>
          </a:prstGeom>
          <a:noFill/>
        </p:spPr>
        <p:txBody>
          <a:bodyPr anchor="ctr">
            <a:noAutofit/>
          </a:bodyPr>
          <a:lstStyle>
            <a:defPPr>
              <a:defRPr lang="zh-CN"/>
            </a:defPPr>
            <a:lvl1pPr fontAlgn="auto">
              <a:spcBef>
                <a:spcPts val="0"/>
              </a:spcBef>
              <a:spcAft>
                <a:spcPts val="0"/>
              </a:spcAft>
              <a:defRPr sz="1200" spc="300">
                <a:latin typeface="微软雅黑" pitchFamily="34" charset="-122"/>
                <a:ea typeface="微软雅黑" pitchFamily="34" charset="-122"/>
                <a:cs typeface="Arial" pitchFamily="34" charset="0"/>
              </a:defRPr>
            </a:lvl1pPr>
          </a:lstStyle>
          <a:p>
            <a:pPr algn="just">
              <a:defRPr/>
            </a:pPr>
            <a:r>
              <a:rPr lang="zh-CN" altLang="en-US" sz="1600" b="1" dirty="0">
                <a:solidFill>
                  <a:schemeClr val="tx1">
                    <a:lumMod val="50000"/>
                    <a:lumOff val="50000"/>
                  </a:schemeClr>
                </a:solidFill>
              </a:rPr>
              <a:t>氮</a:t>
            </a:r>
            <a:r>
              <a:rPr lang="zh-CN" altLang="en-US" sz="1600" b="1" dirty="0" smtClean="0">
                <a:solidFill>
                  <a:schemeClr val="tx1">
                    <a:lumMod val="50000"/>
                    <a:lumOff val="50000"/>
                  </a:schemeClr>
                </a:solidFill>
              </a:rPr>
              <a:t>氧化物排放量减少</a:t>
            </a:r>
            <a:r>
              <a:rPr lang="en-US" altLang="zh-CN" sz="1600" b="1" dirty="0" smtClean="0">
                <a:solidFill>
                  <a:schemeClr val="tx1">
                    <a:lumMod val="50000"/>
                    <a:lumOff val="50000"/>
                  </a:schemeClr>
                </a:solidFill>
              </a:rPr>
              <a:t>51.2%</a:t>
            </a:r>
            <a:endParaRPr lang="zh-CN" altLang="en-US" sz="1600" b="1" dirty="0">
              <a:solidFill>
                <a:schemeClr val="tx1">
                  <a:lumMod val="50000"/>
                  <a:lumOff val="50000"/>
                </a:schemeClr>
              </a:solidFill>
            </a:endParaRPr>
          </a:p>
        </p:txBody>
      </p:sp>
      <p:sp>
        <p:nvSpPr>
          <p:cNvPr id="32" name="MH_SubTitle_7"/>
          <p:cNvSpPr txBox="1"/>
          <p:nvPr>
            <p:custDataLst>
              <p:tags r:id="rId28"/>
            </p:custDataLst>
          </p:nvPr>
        </p:nvSpPr>
        <p:spPr bwMode="auto">
          <a:xfrm>
            <a:off x="9699575" y="5878066"/>
            <a:ext cx="1512168" cy="720893"/>
          </a:xfrm>
          <a:prstGeom prst="rect">
            <a:avLst/>
          </a:prstGeom>
          <a:noFill/>
        </p:spPr>
        <p:txBody>
          <a:bodyPr anchor="ctr">
            <a:noAutofit/>
          </a:bodyPr>
          <a:lstStyle>
            <a:defPPr>
              <a:defRPr lang="zh-CN"/>
            </a:defPPr>
            <a:lvl1pPr fontAlgn="auto">
              <a:spcBef>
                <a:spcPts val="0"/>
              </a:spcBef>
              <a:spcAft>
                <a:spcPts val="0"/>
              </a:spcAft>
              <a:defRPr sz="1200" spc="300">
                <a:latin typeface="微软雅黑" pitchFamily="34" charset="-122"/>
                <a:ea typeface="微软雅黑" pitchFamily="34" charset="-122"/>
                <a:cs typeface="Arial" pitchFamily="34" charset="0"/>
              </a:defRPr>
            </a:lvl1pPr>
          </a:lstStyle>
          <a:p>
            <a:pPr algn="ctr">
              <a:defRPr/>
            </a:pPr>
            <a:r>
              <a:rPr lang="zh-CN" altLang="en-US" sz="1600" b="1" dirty="0" smtClean="0">
                <a:solidFill>
                  <a:schemeClr val="tx1">
                    <a:lumMod val="50000"/>
                    <a:lumOff val="50000"/>
                  </a:schemeClr>
                </a:solidFill>
              </a:rPr>
              <a:t>环境空气质量得到明显改善</a:t>
            </a:r>
            <a:endParaRPr lang="zh-CN" altLang="en-US" sz="1600" b="1" dirty="0">
              <a:solidFill>
                <a:schemeClr val="tx1">
                  <a:lumMod val="50000"/>
                  <a:lumOff val="50000"/>
                </a:schemeClr>
              </a:solidFill>
            </a:endParaRPr>
          </a:p>
        </p:txBody>
      </p:sp>
      <p:sp>
        <p:nvSpPr>
          <p:cNvPr id="33" name="矩形 32"/>
          <p:cNvSpPr/>
          <p:nvPr/>
        </p:nvSpPr>
        <p:spPr>
          <a:xfrm>
            <a:off x="1514981" y="1075568"/>
            <a:ext cx="8020144" cy="461665"/>
          </a:xfrm>
          <a:prstGeom prst="rect">
            <a:avLst/>
          </a:prstGeom>
        </p:spPr>
        <p:txBody>
          <a:bodyPr wrap="none">
            <a:spAutoFit/>
          </a:bodyPr>
          <a:lstStyle/>
          <a:p>
            <a:r>
              <a:rPr lang="zh-CN" altLang="en-US" b="1" dirty="0">
                <a:latin typeface="微软雅黑" pitchFamily="34" charset="-122"/>
                <a:ea typeface="微软雅黑" pitchFamily="34" charset="-122"/>
              </a:rPr>
              <a:t>美国自</a:t>
            </a:r>
            <a:r>
              <a:rPr lang="en-US" altLang="zh-CN" b="1" dirty="0">
                <a:latin typeface="微软雅黑" pitchFamily="34" charset="-122"/>
                <a:ea typeface="微软雅黑" pitchFamily="34" charset="-122"/>
              </a:rPr>
              <a:t>1972</a:t>
            </a:r>
            <a:r>
              <a:rPr lang="zh-CN" altLang="en-US" b="1" dirty="0">
                <a:latin typeface="微软雅黑" pitchFamily="34" charset="-122"/>
                <a:ea typeface="微软雅黑" pitchFamily="34" charset="-122"/>
              </a:rPr>
              <a:t>年实施排污许可制度</a:t>
            </a:r>
            <a:r>
              <a:rPr lang="zh-CN" altLang="en-US" b="1" dirty="0" smtClean="0">
                <a:latin typeface="微软雅黑" pitchFamily="34" charset="-122"/>
                <a:ea typeface="微软雅黑" pitchFamily="34" charset="-122"/>
              </a:rPr>
              <a:t>以来，取得了以下成效：</a:t>
            </a:r>
            <a:endParaRPr lang="zh-CN" altLang="en-US" b="1" dirty="0">
              <a:latin typeface="微软雅黑" pitchFamily="34" charset="-122"/>
              <a:ea typeface="微软雅黑" pitchFamily="34" charset="-122"/>
            </a:endParaRPr>
          </a:p>
        </p:txBody>
      </p:sp>
    </p:spTree>
    <p:extLst>
      <p:ext uri="{BB962C8B-B14F-4D97-AF65-F5344CB8AC3E}">
        <p14:creationId xmlns:p14="http://schemas.microsoft.com/office/powerpoint/2010/main" val="6120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900"/>
                            </p:stCondLst>
                            <p:childTnLst>
                              <p:par>
                                <p:cTn id="13" presetID="22" presetClass="entr" presetSubtype="4" fill="hold" grpId="0" nodeType="after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wipe(down)">
                                      <p:cBhvr>
                                        <p:cTn id="15" dur="500"/>
                                        <p:tgtEl>
                                          <p:spTgt spid="33">
                                            <p:txEl>
                                              <p:pRg st="0" end="0"/>
                                            </p:txEl>
                                          </p:spTgt>
                                        </p:tgtEl>
                                      </p:cBhvr>
                                    </p:animEffect>
                                  </p:childTnLst>
                                </p:cTn>
                              </p:par>
                            </p:childTnLst>
                          </p:cTn>
                        </p:par>
                        <p:par>
                          <p:cTn id="16" fill="hold">
                            <p:stCondLst>
                              <p:cond delay="14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9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4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2900"/>
                            </p:stCondLst>
                            <p:childTnLst>
                              <p:par>
                                <p:cTn id="29" presetID="22" presetClass="entr" presetSubtype="8"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p:stCondLst>
                              <p:cond delay="34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39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44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49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5400"/>
                            </p:stCondLst>
                            <p:childTnLst>
                              <p:par>
                                <p:cTn id="49" presetID="22" presetClass="entr" presetSubtype="8"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par>
                          <p:cTn id="52" fill="hold">
                            <p:stCondLst>
                              <p:cond delay="5900"/>
                            </p:stCondLst>
                            <p:childTnLst>
                              <p:par>
                                <p:cTn id="53" presetID="22" presetClass="entr" presetSubtype="8"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par>
                          <p:cTn id="56" fill="hold">
                            <p:stCondLst>
                              <p:cond delay="6400"/>
                            </p:stCondLst>
                            <p:childTnLst>
                              <p:par>
                                <p:cTn id="57" presetID="22" presetClass="entr" presetSubtype="8"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par>
                          <p:cTn id="60" fill="hold">
                            <p:stCondLst>
                              <p:cond delay="6900"/>
                            </p:stCondLst>
                            <p:childTnLst>
                              <p:par>
                                <p:cTn id="61" presetID="22" presetClass="entr" presetSubtype="8"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par>
                          <p:cTn id="64" fill="hold">
                            <p:stCondLst>
                              <p:cond delay="74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par>
                          <p:cTn id="68" fill="hold">
                            <p:stCondLst>
                              <p:cond delay="7900"/>
                            </p:stCondLst>
                            <p:childTnLst>
                              <p:par>
                                <p:cTn id="69" presetID="22" presetClass="entr" presetSubtype="8"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par>
                          <p:cTn id="72" fill="hold">
                            <p:stCondLst>
                              <p:cond delay="8400"/>
                            </p:stCondLst>
                            <p:childTnLst>
                              <p:par>
                                <p:cTn id="73" presetID="22" presetClass="entr" presetSubtype="8"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childTnLst>
                          </p:cTn>
                        </p:par>
                        <p:par>
                          <p:cTn id="76" fill="hold">
                            <p:stCondLst>
                              <p:cond delay="8900"/>
                            </p:stCondLst>
                            <p:childTnLst>
                              <p:par>
                                <p:cTn id="77" presetID="22" presetClass="entr" presetSubtype="8"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left)">
                                      <p:cBhvr>
                                        <p:cTn id="79" dur="500"/>
                                        <p:tgtEl>
                                          <p:spTgt spid="29"/>
                                        </p:tgtEl>
                                      </p:cBhvr>
                                    </p:animEffect>
                                  </p:childTnLst>
                                </p:cTn>
                              </p:par>
                            </p:childTnLst>
                          </p:cTn>
                        </p:par>
                        <p:par>
                          <p:cTn id="80" fill="hold">
                            <p:stCondLst>
                              <p:cond delay="9400"/>
                            </p:stCondLst>
                            <p:childTnLst>
                              <p:par>
                                <p:cTn id="81" presetID="22" presetClass="entr" presetSubtype="8" fill="hold" grpId="0"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left)">
                                      <p:cBhvr>
                                        <p:cTn id="83" dur="500"/>
                                        <p:tgtEl>
                                          <p:spTgt spid="6"/>
                                        </p:tgtEl>
                                      </p:cBhvr>
                                    </p:animEffect>
                                  </p:childTnLst>
                                </p:cTn>
                              </p:par>
                            </p:childTnLst>
                          </p:cTn>
                        </p:par>
                        <p:par>
                          <p:cTn id="84" fill="hold">
                            <p:stCondLst>
                              <p:cond delay="9900"/>
                            </p:stCondLst>
                            <p:childTnLst>
                              <p:par>
                                <p:cTn id="85" presetID="22" presetClass="entr" presetSubtype="8"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par>
                          <p:cTn id="88" fill="hold">
                            <p:stCondLst>
                              <p:cond delay="10400"/>
                            </p:stCondLst>
                            <p:childTnLst>
                              <p:par>
                                <p:cTn id="89" presetID="22" presetClass="entr" presetSubtype="8"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left)">
                                      <p:cBhvr>
                                        <p:cTn id="91" dur="500"/>
                                        <p:tgtEl>
                                          <p:spTgt spid="21"/>
                                        </p:tgtEl>
                                      </p:cBhvr>
                                    </p:animEffect>
                                  </p:childTnLst>
                                </p:cTn>
                              </p:par>
                            </p:childTnLst>
                          </p:cTn>
                        </p:par>
                        <p:par>
                          <p:cTn id="92" fill="hold">
                            <p:stCondLst>
                              <p:cond delay="10900"/>
                            </p:stCondLst>
                            <p:childTnLst>
                              <p:par>
                                <p:cTn id="93" presetID="22" presetClass="entr" presetSubtype="8" fill="hold" grpId="0"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left)">
                                      <p:cBhvr>
                                        <p:cTn id="95" dur="500"/>
                                        <p:tgtEl>
                                          <p:spTgt spid="30"/>
                                        </p:tgtEl>
                                      </p:cBhvr>
                                    </p:animEffect>
                                  </p:childTnLst>
                                </p:cTn>
                              </p:par>
                            </p:childTnLst>
                          </p:cTn>
                        </p:par>
                        <p:par>
                          <p:cTn id="96" fill="hold">
                            <p:stCondLst>
                              <p:cond delay="11400"/>
                            </p:stCondLst>
                            <p:childTnLst>
                              <p:par>
                                <p:cTn id="97" presetID="22" presetClass="entr" presetSubtype="8" fill="hold" grpId="0" nodeType="after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wipe(left)">
                                      <p:cBhvr>
                                        <p:cTn id="99" dur="500"/>
                                        <p:tgtEl>
                                          <p:spTgt spid="7"/>
                                        </p:tgtEl>
                                      </p:cBhvr>
                                    </p:animEffect>
                                  </p:childTnLst>
                                </p:cTn>
                              </p:par>
                            </p:childTnLst>
                          </p:cTn>
                        </p:par>
                        <p:par>
                          <p:cTn id="100" fill="hold">
                            <p:stCondLst>
                              <p:cond delay="11900"/>
                            </p:stCondLst>
                            <p:childTnLst>
                              <p:par>
                                <p:cTn id="101" presetID="22" presetClass="entr" presetSubtype="8" fill="hold" grpId="0" nodeType="after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left)">
                                      <p:cBhvr>
                                        <p:cTn id="103" dur="500"/>
                                        <p:tgtEl>
                                          <p:spTgt spid="22"/>
                                        </p:tgtEl>
                                      </p:cBhvr>
                                    </p:animEffect>
                                  </p:childTnLst>
                                </p:cTn>
                              </p:par>
                            </p:childTnLst>
                          </p:cTn>
                        </p:par>
                        <p:par>
                          <p:cTn id="104" fill="hold">
                            <p:stCondLst>
                              <p:cond delay="12400"/>
                            </p:stCondLst>
                            <p:childTnLst>
                              <p:par>
                                <p:cTn id="105" presetID="22" presetClass="entr" presetSubtype="8" fill="hold" grpId="0"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wipe(left)">
                                      <p:cBhvr>
                                        <p:cTn id="107" dur="500"/>
                                        <p:tgtEl>
                                          <p:spTgt spid="23"/>
                                        </p:tgtEl>
                                      </p:cBhvr>
                                    </p:animEffect>
                                  </p:childTnLst>
                                </p:cTn>
                              </p:par>
                            </p:childTnLst>
                          </p:cTn>
                        </p:par>
                        <p:par>
                          <p:cTn id="108" fill="hold">
                            <p:stCondLst>
                              <p:cond delay="12900"/>
                            </p:stCondLst>
                            <p:childTnLst>
                              <p:par>
                                <p:cTn id="109" presetID="22" presetClass="entr" presetSubtype="8" fill="hold" grpId="0" nodeType="after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wipe(left)">
                                      <p:cBhvr>
                                        <p:cTn id="111" dur="500"/>
                                        <p:tgtEl>
                                          <p:spTgt spid="31"/>
                                        </p:tgtEl>
                                      </p:cBhvr>
                                    </p:animEffect>
                                  </p:childTnLst>
                                </p:cTn>
                              </p:par>
                            </p:childTnLst>
                          </p:cTn>
                        </p:par>
                        <p:par>
                          <p:cTn id="112" fill="hold">
                            <p:stCondLst>
                              <p:cond delay="13400"/>
                            </p:stCondLst>
                            <p:childTnLst>
                              <p:par>
                                <p:cTn id="113" presetID="22" presetClass="entr" presetSubtype="8" fill="hold" grpId="0" nodeType="after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wipe(left)">
                                      <p:cBhvr>
                                        <p:cTn id="115" dur="500"/>
                                        <p:tgtEl>
                                          <p:spTgt spid="8"/>
                                        </p:tgtEl>
                                      </p:cBhvr>
                                    </p:animEffect>
                                  </p:childTnLst>
                                </p:cTn>
                              </p:par>
                            </p:childTnLst>
                          </p:cTn>
                        </p:par>
                        <p:par>
                          <p:cTn id="116" fill="hold">
                            <p:stCondLst>
                              <p:cond delay="13900"/>
                            </p:stCondLst>
                            <p:childTnLst>
                              <p:par>
                                <p:cTn id="117" presetID="22" presetClass="entr" presetSubtype="8" fill="hold" grpId="0" nodeType="after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left)">
                                      <p:cBhvr>
                                        <p:cTn id="119" dur="500"/>
                                        <p:tgtEl>
                                          <p:spTgt spid="24"/>
                                        </p:tgtEl>
                                      </p:cBhvr>
                                    </p:animEffect>
                                  </p:childTnLst>
                                </p:cTn>
                              </p:par>
                            </p:childTnLst>
                          </p:cTn>
                        </p:par>
                        <p:par>
                          <p:cTn id="120" fill="hold">
                            <p:stCondLst>
                              <p:cond delay="14400"/>
                            </p:stCondLst>
                            <p:childTnLst>
                              <p:par>
                                <p:cTn id="121" presetID="22" presetClass="entr" presetSubtype="8" fill="hold" grpId="0" nodeType="after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wipe(left)">
                                      <p:cBhvr>
                                        <p:cTn id="123" dur="500"/>
                                        <p:tgtEl>
                                          <p:spTgt spid="25"/>
                                        </p:tgtEl>
                                      </p:cBhvr>
                                    </p:animEffect>
                                  </p:childTnLst>
                                </p:cTn>
                              </p:par>
                            </p:childTnLst>
                          </p:cTn>
                        </p:par>
                        <p:par>
                          <p:cTn id="124" fill="hold">
                            <p:stCondLst>
                              <p:cond delay="14900"/>
                            </p:stCondLst>
                            <p:childTnLst>
                              <p:par>
                                <p:cTn id="125" presetID="22" presetClass="entr" presetSubtype="8" fill="hold" grpId="0" nodeType="after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wipe(left)">
                                      <p:cBhvr>
                                        <p:cTn id="1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迫切性</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3" name="MH_Other_1"/>
          <p:cNvSpPr>
            <a:spLocks noChangeArrowheads="1"/>
          </p:cNvSpPr>
          <p:nvPr>
            <p:custDataLst>
              <p:tags r:id="rId1"/>
            </p:custDataLst>
          </p:nvPr>
        </p:nvSpPr>
        <p:spPr bwMode="auto">
          <a:xfrm>
            <a:off x="3366852" y="4172870"/>
            <a:ext cx="1444882" cy="288976"/>
          </a:xfrm>
          <a:prstGeom prst="ellipse">
            <a:avLst/>
          </a:prstGeom>
          <a:gradFill rotWithShape="1">
            <a:gsLst>
              <a:gs pos="0">
                <a:schemeClr val="tx1">
                  <a:lumMod val="50000"/>
                  <a:lumOff val="50000"/>
                </a:schemeClr>
              </a:gs>
              <a:gs pos="100000">
                <a:schemeClr val="bg1">
                  <a:lumMod val="85000"/>
                  <a:alpha val="0"/>
                </a:schemeClr>
              </a:gs>
            </a:gsLst>
            <a:path path="shape">
              <a:fillToRect l="50000" t="50000" r="50000" b="50000"/>
            </a:path>
          </a:gradFill>
          <a:ln w="9525">
            <a:noFill/>
            <a:round/>
            <a:headEnd/>
            <a:tailEnd/>
          </a:ln>
          <a:effectLst/>
        </p:spPr>
        <p:txBody>
          <a:bodyPr wrap="none" anchor="ctr"/>
          <a:lstStyle/>
          <a:p>
            <a:pPr>
              <a:defRPr/>
            </a:pPr>
            <a:endParaRPr lang="zh-CN" altLang="en-US" sz="1350" b="1">
              <a:solidFill>
                <a:srgbClr val="FFFFFF"/>
              </a:solidFill>
              <a:latin typeface="微软雅黑" panose="020B0503020204020204" pitchFamily="34" charset="-122"/>
              <a:ea typeface="微软雅黑" panose="020B0503020204020204" pitchFamily="34" charset="-122"/>
            </a:endParaRPr>
          </a:p>
        </p:txBody>
      </p:sp>
      <p:sp>
        <p:nvSpPr>
          <p:cNvPr id="4" name="MH_Title_1"/>
          <p:cNvSpPr/>
          <p:nvPr>
            <p:custDataLst>
              <p:tags r:id="rId2"/>
            </p:custDataLst>
          </p:nvPr>
        </p:nvSpPr>
        <p:spPr bwMode="auto">
          <a:xfrm>
            <a:off x="3290863" y="2615804"/>
            <a:ext cx="1674002" cy="1674004"/>
          </a:xfrm>
          <a:prstGeom prst="ellipse">
            <a:avLst/>
          </a:prstGeom>
          <a:gradFill flip="none" rotWithShape="1">
            <a:gsLst>
              <a:gs pos="0">
                <a:schemeClr val="accent2">
                  <a:lumMod val="60000"/>
                  <a:lumOff val="40000"/>
                </a:schemeClr>
              </a:gs>
              <a:gs pos="99000">
                <a:schemeClr val="accent2">
                  <a:lumMod val="75000"/>
                </a:schemeClr>
              </a:gs>
            </a:gsLst>
            <a:path path="circle">
              <a:fillToRect r="100000" b="100000"/>
            </a:path>
            <a:tileRect l="-100000" t="-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rmAutofit/>
          </a:bodyPr>
          <a:lstStyle/>
          <a:p>
            <a:pPr algn="ctr">
              <a:defRPr/>
            </a:pPr>
            <a:r>
              <a:rPr lang="zh-CN" altLang="en-US" sz="2801" b="1" dirty="0" smtClean="0">
                <a:solidFill>
                  <a:srgbClr val="FFFFFF"/>
                </a:solidFill>
                <a:latin typeface="微软雅黑" panose="020B0503020204020204" pitchFamily="34" charset="-122"/>
                <a:ea typeface="微软雅黑" panose="020B0503020204020204" pitchFamily="34" charset="-122"/>
              </a:rPr>
              <a:t>改革</a:t>
            </a:r>
            <a:endParaRPr lang="en-US" altLang="zh-CN" sz="2801" b="1" dirty="0" smtClean="0">
              <a:solidFill>
                <a:srgbClr val="FFFFFF"/>
              </a:solidFill>
              <a:latin typeface="微软雅黑" panose="020B0503020204020204" pitchFamily="34" charset="-122"/>
              <a:ea typeface="微软雅黑" panose="020B0503020204020204" pitchFamily="34" charset="-122"/>
            </a:endParaRPr>
          </a:p>
          <a:p>
            <a:pPr algn="ctr">
              <a:defRPr/>
            </a:pPr>
            <a:r>
              <a:rPr lang="zh-CN" altLang="en-US" sz="2801" b="1" dirty="0" smtClean="0">
                <a:solidFill>
                  <a:srgbClr val="FFFFFF"/>
                </a:solidFill>
                <a:latin typeface="微软雅黑" panose="020B0503020204020204" pitchFamily="34" charset="-122"/>
                <a:ea typeface="微软雅黑" panose="020B0503020204020204" pitchFamily="34" charset="-122"/>
              </a:rPr>
              <a:t>迫切性</a:t>
            </a:r>
            <a:endParaRPr lang="zh-CN" altLang="en-US" sz="2801" b="1" dirty="0">
              <a:solidFill>
                <a:srgbClr val="FFFFFF"/>
              </a:solidFill>
              <a:latin typeface="微软雅黑" panose="020B0503020204020204" pitchFamily="34" charset="-122"/>
              <a:ea typeface="微软雅黑" panose="020B0503020204020204" pitchFamily="34" charset="-122"/>
            </a:endParaRPr>
          </a:p>
        </p:txBody>
      </p:sp>
      <p:sp>
        <p:nvSpPr>
          <p:cNvPr id="6" name="MH_Other_3"/>
          <p:cNvSpPr>
            <a:spLocks noChangeArrowheads="1"/>
          </p:cNvSpPr>
          <p:nvPr>
            <p:custDataLst>
              <p:tags r:id="rId3"/>
            </p:custDataLst>
          </p:nvPr>
        </p:nvSpPr>
        <p:spPr bwMode="auto">
          <a:xfrm>
            <a:off x="5899446" y="3984444"/>
            <a:ext cx="699261" cy="139852"/>
          </a:xfrm>
          <a:prstGeom prst="ellipse">
            <a:avLst/>
          </a:prstGeom>
          <a:gradFill rotWithShape="1">
            <a:gsLst>
              <a:gs pos="0">
                <a:schemeClr val="bg2">
                  <a:gamma/>
                  <a:shade val="46275"/>
                  <a:invGamma/>
                </a:schemeClr>
              </a:gs>
              <a:gs pos="100000">
                <a:schemeClr val="bg2">
                  <a:alpha val="0"/>
                </a:schemeClr>
              </a:gs>
            </a:gsLst>
            <a:path path="shape">
              <a:fillToRect l="50000" t="50000" r="50000" b="50000"/>
            </a:path>
          </a:gradFill>
          <a:ln w="9525">
            <a:noFill/>
            <a:round/>
            <a:headEnd/>
            <a:tailEnd/>
          </a:ln>
          <a:effectLst/>
        </p:spPr>
        <p:txBody>
          <a:bodyPr wrap="none" anchor="ctr"/>
          <a:lstStyle/>
          <a:p>
            <a:pPr>
              <a:defRPr/>
            </a:pP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7" name="MH_SubTitle_2"/>
          <p:cNvSpPr/>
          <p:nvPr>
            <p:custDataLst>
              <p:tags r:id="rId4"/>
            </p:custDataLst>
          </p:nvPr>
        </p:nvSpPr>
        <p:spPr bwMode="auto">
          <a:xfrm>
            <a:off x="5862667" y="3230893"/>
            <a:ext cx="810145" cy="810146"/>
          </a:xfrm>
          <a:prstGeom prst="ellipse">
            <a:avLst/>
          </a:prstGeom>
          <a:gradFill flip="none" rotWithShape="1">
            <a:gsLst>
              <a:gs pos="0">
                <a:schemeClr val="accent1">
                  <a:lumMod val="60000"/>
                  <a:lumOff val="40000"/>
                </a:schemeClr>
              </a:gs>
              <a:gs pos="100000">
                <a:schemeClr val="accent1">
                  <a:lumMod val="75000"/>
                </a:schemeClr>
              </a:gs>
            </a:gsLst>
            <a:path path="circle">
              <a:fillToRect r="100000" b="100000"/>
            </a:path>
            <a:tileRect l="-100000" t="-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rmAutofit/>
          </a:bodyPr>
          <a:lstStyle/>
          <a:p>
            <a:pPr algn="ctr"/>
            <a:r>
              <a:rPr lang="en-US" altLang="zh-CN" sz="2000" b="1" dirty="0" smtClean="0">
                <a:solidFill>
                  <a:srgbClr val="FFFFFF"/>
                </a:solidFill>
                <a:latin typeface="微软雅黑" panose="020B0503020204020204" pitchFamily="34" charset="-122"/>
                <a:ea typeface="微软雅黑" panose="020B0503020204020204" pitchFamily="34" charset="-122"/>
              </a:rPr>
              <a:t>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MH_Other_5"/>
          <p:cNvSpPr>
            <a:spLocks noChangeArrowheads="1"/>
          </p:cNvSpPr>
          <p:nvPr>
            <p:custDataLst>
              <p:tags r:id="rId5"/>
            </p:custDataLst>
          </p:nvPr>
        </p:nvSpPr>
        <p:spPr bwMode="auto">
          <a:xfrm>
            <a:off x="6469876" y="5310935"/>
            <a:ext cx="719868" cy="143973"/>
          </a:xfrm>
          <a:prstGeom prst="ellipse">
            <a:avLst/>
          </a:prstGeom>
          <a:gradFill rotWithShape="1">
            <a:gsLst>
              <a:gs pos="0">
                <a:schemeClr val="bg2">
                  <a:gamma/>
                  <a:shade val="46275"/>
                  <a:invGamma/>
                </a:schemeClr>
              </a:gs>
              <a:gs pos="100000">
                <a:schemeClr val="bg2">
                  <a:alpha val="0"/>
                </a:schemeClr>
              </a:gs>
            </a:gsLst>
            <a:path path="shape">
              <a:fillToRect l="50000" t="50000" r="50000" b="50000"/>
            </a:path>
          </a:gradFill>
          <a:ln w="9525">
            <a:noFill/>
            <a:round/>
            <a:headEnd/>
            <a:tailEnd/>
          </a:ln>
          <a:effectLst/>
        </p:spPr>
        <p:txBody>
          <a:bodyPr wrap="none" anchor="ctr"/>
          <a:lstStyle/>
          <a:p>
            <a:pPr>
              <a:defRPr/>
            </a:pP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10" name="MH_SubTitle_3"/>
          <p:cNvSpPr/>
          <p:nvPr>
            <p:custDataLst>
              <p:tags r:id="rId6"/>
            </p:custDataLst>
          </p:nvPr>
        </p:nvSpPr>
        <p:spPr bwMode="auto">
          <a:xfrm>
            <a:off x="6432015" y="4535176"/>
            <a:ext cx="834020" cy="834022"/>
          </a:xfrm>
          <a:prstGeom prst="ellipse">
            <a:avLst/>
          </a:prstGeom>
          <a:gradFill flip="none" rotWithShape="1">
            <a:gsLst>
              <a:gs pos="0">
                <a:schemeClr val="accent1">
                  <a:lumMod val="60000"/>
                  <a:lumOff val="40000"/>
                </a:schemeClr>
              </a:gs>
              <a:gs pos="100000">
                <a:schemeClr val="accent1">
                  <a:lumMod val="75000"/>
                </a:schemeClr>
              </a:gs>
            </a:gsLst>
            <a:path path="circle">
              <a:fillToRect r="100000" b="100000"/>
            </a:path>
            <a:tileRect l="-100000" t="-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rmAutofit/>
          </a:bodyPr>
          <a:lstStyle/>
          <a:p>
            <a:pPr algn="ctr"/>
            <a:r>
              <a:rPr lang="en-US" altLang="zh-CN" sz="2000" b="1" dirty="0" smtClean="0">
                <a:solidFill>
                  <a:srgbClr val="FFFFFF"/>
                </a:solidFill>
                <a:latin typeface="微软雅黑" panose="020B0503020204020204" pitchFamily="34" charset="-122"/>
                <a:ea typeface="微软雅黑" panose="020B0503020204020204" pitchFamily="34" charset="-122"/>
              </a:rPr>
              <a:t>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2" name="MH_Other_7"/>
          <p:cNvSpPr>
            <a:spLocks noChangeArrowheads="1"/>
          </p:cNvSpPr>
          <p:nvPr>
            <p:custDataLst>
              <p:tags r:id="rId7"/>
            </p:custDataLst>
          </p:nvPr>
        </p:nvSpPr>
        <p:spPr bwMode="auto">
          <a:xfrm>
            <a:off x="5390406" y="2678942"/>
            <a:ext cx="705365" cy="141074"/>
          </a:xfrm>
          <a:prstGeom prst="ellipse">
            <a:avLst/>
          </a:prstGeom>
          <a:gradFill rotWithShape="1">
            <a:gsLst>
              <a:gs pos="0">
                <a:schemeClr val="bg2">
                  <a:gamma/>
                  <a:shade val="46275"/>
                  <a:invGamma/>
                </a:schemeClr>
              </a:gs>
              <a:gs pos="100000">
                <a:schemeClr val="bg2">
                  <a:alpha val="0"/>
                </a:schemeClr>
              </a:gs>
            </a:gsLst>
            <a:path path="shape">
              <a:fillToRect l="50000" t="50000" r="50000" b="50000"/>
            </a:path>
          </a:gradFill>
          <a:ln w="9525">
            <a:noFill/>
            <a:round/>
            <a:headEnd/>
            <a:tailEnd/>
          </a:ln>
          <a:effectLst/>
        </p:spPr>
        <p:txBody>
          <a:bodyPr wrap="none" anchor="ctr"/>
          <a:lstStyle/>
          <a:p>
            <a:pPr>
              <a:defRPr/>
            </a:pP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13" name="MH_SubTitle_1"/>
          <p:cNvSpPr/>
          <p:nvPr>
            <p:custDataLst>
              <p:tags r:id="rId8"/>
            </p:custDataLst>
          </p:nvPr>
        </p:nvSpPr>
        <p:spPr bwMode="auto">
          <a:xfrm>
            <a:off x="5353311" y="1918809"/>
            <a:ext cx="817218" cy="817220"/>
          </a:xfrm>
          <a:prstGeom prst="ellipse">
            <a:avLst/>
          </a:prstGeom>
          <a:gradFill flip="none" rotWithShape="1">
            <a:gsLst>
              <a:gs pos="0">
                <a:schemeClr val="accent1">
                  <a:lumMod val="60000"/>
                  <a:lumOff val="40000"/>
                </a:schemeClr>
              </a:gs>
              <a:gs pos="100000">
                <a:schemeClr val="accent1">
                  <a:lumMod val="75000"/>
                </a:schemeClr>
              </a:gs>
            </a:gsLst>
            <a:path path="circle">
              <a:fillToRect r="100000" b="100000"/>
            </a:path>
            <a:tileRect l="-100000" t="-10000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rmAutofit/>
          </a:bodyPr>
          <a:lstStyle/>
          <a:p>
            <a:pPr algn="ctr">
              <a:defRPr/>
            </a:pPr>
            <a:r>
              <a:rPr lang="en-US" altLang="zh-CN" sz="2000" b="1" dirty="0" smtClean="0">
                <a:solidFill>
                  <a:srgbClr val="FFFFFF"/>
                </a:solidFill>
                <a:latin typeface="微软雅黑" panose="020B0503020204020204" pitchFamily="34" charset="-122"/>
                <a:ea typeface="微软雅黑" panose="020B0503020204020204" pitchFamily="34" charset="-122"/>
              </a:rPr>
              <a:t>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5" name="MH_Other_9"/>
          <p:cNvSpPr/>
          <p:nvPr>
            <p:custDataLst>
              <p:tags r:id="rId9"/>
            </p:custDataLst>
          </p:nvPr>
        </p:nvSpPr>
        <p:spPr>
          <a:xfrm rot="14285600">
            <a:off x="5064512" y="2335078"/>
            <a:ext cx="79583" cy="855277"/>
          </a:xfrm>
          <a:custGeom>
            <a:avLst/>
            <a:gdLst>
              <a:gd name="connsiteX0" fmla="*/ 0 w 86873"/>
              <a:gd name="connsiteY0" fmla="*/ 0 h 1144603"/>
              <a:gd name="connsiteX1" fmla="*/ 86873 w 86873"/>
              <a:gd name="connsiteY1" fmla="*/ 0 h 1144603"/>
              <a:gd name="connsiteX2" fmla="*/ 86873 w 86873"/>
              <a:gd name="connsiteY2" fmla="*/ 1144603 h 1144603"/>
              <a:gd name="connsiteX3" fmla="*/ 0 w 86873"/>
              <a:gd name="connsiteY3" fmla="*/ 1144603 h 1144603"/>
              <a:gd name="connsiteX4" fmla="*/ 0 w 86873"/>
              <a:gd name="connsiteY4" fmla="*/ 0 h 1144603"/>
              <a:gd name="connsiteX0" fmla="*/ 0 w 88075"/>
              <a:gd name="connsiteY0" fmla="*/ 0 h 1144781"/>
              <a:gd name="connsiteX1" fmla="*/ 86873 w 88075"/>
              <a:gd name="connsiteY1" fmla="*/ 0 h 1144781"/>
              <a:gd name="connsiteX2" fmla="*/ 86873 w 88075"/>
              <a:gd name="connsiteY2" fmla="*/ 1144603 h 1144781"/>
              <a:gd name="connsiteX3" fmla="*/ 88075 w 88075"/>
              <a:gd name="connsiteY3" fmla="*/ 1144781 h 1144781"/>
              <a:gd name="connsiteX4" fmla="*/ 0 w 88075"/>
              <a:gd name="connsiteY4" fmla="*/ 1144603 h 1144781"/>
              <a:gd name="connsiteX5" fmla="*/ 0 w 88075"/>
              <a:gd name="connsiteY5" fmla="*/ 0 h 1144781"/>
              <a:gd name="connsiteX0" fmla="*/ 0 w 86873"/>
              <a:gd name="connsiteY0" fmla="*/ 0 h 1204829"/>
              <a:gd name="connsiteX1" fmla="*/ 86873 w 86873"/>
              <a:gd name="connsiteY1" fmla="*/ 0 h 1204829"/>
              <a:gd name="connsiteX2" fmla="*/ 86873 w 86873"/>
              <a:gd name="connsiteY2" fmla="*/ 1144603 h 1204829"/>
              <a:gd name="connsiteX3" fmla="*/ 34192 w 86873"/>
              <a:gd name="connsiteY3" fmla="*/ 1204829 h 1204829"/>
              <a:gd name="connsiteX4" fmla="*/ 0 w 86873"/>
              <a:gd name="connsiteY4" fmla="*/ 1144603 h 1204829"/>
              <a:gd name="connsiteX5" fmla="*/ 0 w 86873"/>
              <a:gd name="connsiteY5" fmla="*/ 0 h 1204829"/>
              <a:gd name="connsiteX0" fmla="*/ 0 w 86873"/>
              <a:gd name="connsiteY0" fmla="*/ 0 h 1189421"/>
              <a:gd name="connsiteX1" fmla="*/ 86873 w 86873"/>
              <a:gd name="connsiteY1" fmla="*/ 0 h 1189421"/>
              <a:gd name="connsiteX2" fmla="*/ 86873 w 86873"/>
              <a:gd name="connsiteY2" fmla="*/ 1144603 h 1189421"/>
              <a:gd name="connsiteX3" fmla="*/ 45058 w 86873"/>
              <a:gd name="connsiteY3" fmla="*/ 1189421 h 1189421"/>
              <a:gd name="connsiteX4" fmla="*/ 0 w 86873"/>
              <a:gd name="connsiteY4" fmla="*/ 1144603 h 1189421"/>
              <a:gd name="connsiteX5" fmla="*/ 0 w 86873"/>
              <a:gd name="connsiteY5" fmla="*/ 0 h 1189421"/>
              <a:gd name="connsiteX0" fmla="*/ 0 w 86873"/>
              <a:gd name="connsiteY0" fmla="*/ 0 h 1246043"/>
              <a:gd name="connsiteX1" fmla="*/ 86873 w 86873"/>
              <a:gd name="connsiteY1" fmla="*/ 0 h 1246043"/>
              <a:gd name="connsiteX2" fmla="*/ 86873 w 86873"/>
              <a:gd name="connsiteY2" fmla="*/ 1144603 h 1246043"/>
              <a:gd name="connsiteX3" fmla="*/ 45058 w 86873"/>
              <a:gd name="connsiteY3" fmla="*/ 1189421 h 1246043"/>
              <a:gd name="connsiteX4" fmla="*/ 0 w 86873"/>
              <a:gd name="connsiteY4" fmla="*/ 1144603 h 1246043"/>
              <a:gd name="connsiteX5" fmla="*/ 0 w 86873"/>
              <a:gd name="connsiteY5" fmla="*/ 0 h 1246043"/>
              <a:gd name="connsiteX0" fmla="*/ 243 w 87116"/>
              <a:gd name="connsiteY0" fmla="*/ 0 h 1246043"/>
              <a:gd name="connsiteX1" fmla="*/ 87116 w 87116"/>
              <a:gd name="connsiteY1" fmla="*/ 0 h 1246043"/>
              <a:gd name="connsiteX2" fmla="*/ 87116 w 87116"/>
              <a:gd name="connsiteY2" fmla="*/ 1144603 h 1246043"/>
              <a:gd name="connsiteX3" fmla="*/ 45301 w 87116"/>
              <a:gd name="connsiteY3" fmla="*/ 1189421 h 1246043"/>
              <a:gd name="connsiteX4" fmla="*/ 243 w 87116"/>
              <a:gd name="connsiteY4" fmla="*/ 1144603 h 1246043"/>
              <a:gd name="connsiteX5" fmla="*/ 243 w 87116"/>
              <a:gd name="connsiteY5" fmla="*/ 0 h 1246043"/>
              <a:gd name="connsiteX0" fmla="*/ 243 w 90259"/>
              <a:gd name="connsiteY0" fmla="*/ 0 h 1189421"/>
              <a:gd name="connsiteX1" fmla="*/ 87116 w 90259"/>
              <a:gd name="connsiteY1" fmla="*/ 0 h 1189421"/>
              <a:gd name="connsiteX2" fmla="*/ 87116 w 90259"/>
              <a:gd name="connsiteY2" fmla="*/ 1144603 h 1189421"/>
              <a:gd name="connsiteX3" fmla="*/ 45301 w 90259"/>
              <a:gd name="connsiteY3" fmla="*/ 1189421 h 1189421"/>
              <a:gd name="connsiteX4" fmla="*/ 243 w 90259"/>
              <a:gd name="connsiteY4" fmla="*/ 1144603 h 1189421"/>
              <a:gd name="connsiteX5" fmla="*/ 243 w 90259"/>
              <a:gd name="connsiteY5" fmla="*/ 0 h 1189421"/>
              <a:gd name="connsiteX0" fmla="*/ 305 w 90802"/>
              <a:gd name="connsiteY0" fmla="*/ 0 h 1189943"/>
              <a:gd name="connsiteX1" fmla="*/ 87178 w 90802"/>
              <a:gd name="connsiteY1" fmla="*/ 0 h 1189943"/>
              <a:gd name="connsiteX2" fmla="*/ 87178 w 90802"/>
              <a:gd name="connsiteY2" fmla="*/ 1144603 h 1189943"/>
              <a:gd name="connsiteX3" fmla="*/ 45363 w 90802"/>
              <a:gd name="connsiteY3" fmla="*/ 1189421 h 1189943"/>
              <a:gd name="connsiteX4" fmla="*/ 305 w 90802"/>
              <a:gd name="connsiteY4" fmla="*/ 1144603 h 1189943"/>
              <a:gd name="connsiteX5" fmla="*/ 305 w 90802"/>
              <a:gd name="connsiteY5" fmla="*/ 0 h 1189943"/>
              <a:gd name="connsiteX0" fmla="*/ 305 w 97392"/>
              <a:gd name="connsiteY0" fmla="*/ 0 h 1189943"/>
              <a:gd name="connsiteX1" fmla="*/ 87178 w 97392"/>
              <a:gd name="connsiteY1" fmla="*/ 0 h 1189943"/>
              <a:gd name="connsiteX2" fmla="*/ 97392 w 97392"/>
              <a:gd name="connsiteY2" fmla="*/ 3385 h 1189943"/>
              <a:gd name="connsiteX3" fmla="*/ 87178 w 97392"/>
              <a:gd name="connsiteY3" fmla="*/ 1144603 h 1189943"/>
              <a:gd name="connsiteX4" fmla="*/ 45363 w 97392"/>
              <a:gd name="connsiteY4" fmla="*/ 1189421 h 1189943"/>
              <a:gd name="connsiteX5" fmla="*/ 305 w 97392"/>
              <a:gd name="connsiteY5" fmla="*/ 1144603 h 1189943"/>
              <a:gd name="connsiteX6" fmla="*/ 305 w 97392"/>
              <a:gd name="connsiteY6" fmla="*/ 0 h 1189943"/>
              <a:gd name="connsiteX0" fmla="*/ 305 w 97392"/>
              <a:gd name="connsiteY0" fmla="*/ 26029 h 1215972"/>
              <a:gd name="connsiteX1" fmla="*/ 42091 w 97392"/>
              <a:gd name="connsiteY1" fmla="*/ 0 h 1215972"/>
              <a:gd name="connsiteX2" fmla="*/ 97392 w 97392"/>
              <a:gd name="connsiteY2" fmla="*/ 29414 h 1215972"/>
              <a:gd name="connsiteX3" fmla="*/ 87178 w 97392"/>
              <a:gd name="connsiteY3" fmla="*/ 1170632 h 1215972"/>
              <a:gd name="connsiteX4" fmla="*/ 45363 w 97392"/>
              <a:gd name="connsiteY4" fmla="*/ 1215450 h 1215972"/>
              <a:gd name="connsiteX5" fmla="*/ 305 w 97392"/>
              <a:gd name="connsiteY5" fmla="*/ 1170632 h 1215972"/>
              <a:gd name="connsiteX6" fmla="*/ 305 w 97392"/>
              <a:gd name="connsiteY6" fmla="*/ 26029 h 1215972"/>
              <a:gd name="connsiteX0" fmla="*/ 305 w 97392"/>
              <a:gd name="connsiteY0" fmla="*/ 48450 h 1238393"/>
              <a:gd name="connsiteX1" fmla="*/ 34833 w 97392"/>
              <a:gd name="connsiteY1" fmla="*/ 0 h 1238393"/>
              <a:gd name="connsiteX2" fmla="*/ 97392 w 97392"/>
              <a:gd name="connsiteY2" fmla="*/ 51835 h 1238393"/>
              <a:gd name="connsiteX3" fmla="*/ 87178 w 97392"/>
              <a:gd name="connsiteY3" fmla="*/ 1193053 h 1238393"/>
              <a:gd name="connsiteX4" fmla="*/ 45363 w 97392"/>
              <a:gd name="connsiteY4" fmla="*/ 1237871 h 1238393"/>
              <a:gd name="connsiteX5" fmla="*/ 305 w 97392"/>
              <a:gd name="connsiteY5" fmla="*/ 1193053 h 1238393"/>
              <a:gd name="connsiteX6" fmla="*/ 305 w 97392"/>
              <a:gd name="connsiteY6" fmla="*/ 48450 h 1238393"/>
              <a:gd name="connsiteX0" fmla="*/ 305 w 97392"/>
              <a:gd name="connsiteY0" fmla="*/ 103117 h 1293060"/>
              <a:gd name="connsiteX1" fmla="*/ 34833 w 97392"/>
              <a:gd name="connsiteY1" fmla="*/ 54667 h 1293060"/>
              <a:gd name="connsiteX2" fmla="*/ 97392 w 97392"/>
              <a:gd name="connsiteY2" fmla="*/ 106502 h 1293060"/>
              <a:gd name="connsiteX3" fmla="*/ 87178 w 97392"/>
              <a:gd name="connsiteY3" fmla="*/ 1247720 h 1293060"/>
              <a:gd name="connsiteX4" fmla="*/ 45363 w 97392"/>
              <a:gd name="connsiteY4" fmla="*/ 1292538 h 1293060"/>
              <a:gd name="connsiteX5" fmla="*/ 305 w 97392"/>
              <a:gd name="connsiteY5" fmla="*/ 1247720 h 1293060"/>
              <a:gd name="connsiteX6" fmla="*/ 305 w 97392"/>
              <a:gd name="connsiteY6" fmla="*/ 103117 h 1293060"/>
              <a:gd name="connsiteX0" fmla="*/ 498 w 97585"/>
              <a:gd name="connsiteY0" fmla="*/ 100602 h 1290545"/>
              <a:gd name="connsiteX1" fmla="*/ 35026 w 97585"/>
              <a:gd name="connsiteY1" fmla="*/ 52152 h 1290545"/>
              <a:gd name="connsiteX2" fmla="*/ 97585 w 97585"/>
              <a:gd name="connsiteY2" fmla="*/ 103987 h 1290545"/>
              <a:gd name="connsiteX3" fmla="*/ 87371 w 97585"/>
              <a:gd name="connsiteY3" fmla="*/ 1245205 h 1290545"/>
              <a:gd name="connsiteX4" fmla="*/ 45556 w 97585"/>
              <a:gd name="connsiteY4" fmla="*/ 1290023 h 1290545"/>
              <a:gd name="connsiteX5" fmla="*/ 498 w 97585"/>
              <a:gd name="connsiteY5" fmla="*/ 1245205 h 1290545"/>
              <a:gd name="connsiteX6" fmla="*/ 498 w 97585"/>
              <a:gd name="connsiteY6" fmla="*/ 100602 h 1290545"/>
              <a:gd name="connsiteX0" fmla="*/ 498 w 97585"/>
              <a:gd name="connsiteY0" fmla="*/ 48459 h 1238402"/>
              <a:gd name="connsiteX1" fmla="*/ 35026 w 97585"/>
              <a:gd name="connsiteY1" fmla="*/ 9 h 1238402"/>
              <a:gd name="connsiteX2" fmla="*/ 97585 w 97585"/>
              <a:gd name="connsiteY2" fmla="*/ 51844 h 1238402"/>
              <a:gd name="connsiteX3" fmla="*/ 87371 w 97585"/>
              <a:gd name="connsiteY3" fmla="*/ 1193062 h 1238402"/>
              <a:gd name="connsiteX4" fmla="*/ 45556 w 97585"/>
              <a:gd name="connsiteY4" fmla="*/ 1237880 h 1238402"/>
              <a:gd name="connsiteX5" fmla="*/ 498 w 97585"/>
              <a:gd name="connsiteY5" fmla="*/ 1193062 h 1238402"/>
              <a:gd name="connsiteX6" fmla="*/ 498 w 97585"/>
              <a:gd name="connsiteY6" fmla="*/ 48459 h 1238402"/>
              <a:gd name="connsiteX0" fmla="*/ 498 w 97585"/>
              <a:gd name="connsiteY0" fmla="*/ 48459 h 1238402"/>
              <a:gd name="connsiteX1" fmla="*/ 35026 w 97585"/>
              <a:gd name="connsiteY1" fmla="*/ 9 h 1238402"/>
              <a:gd name="connsiteX2" fmla="*/ 97585 w 97585"/>
              <a:gd name="connsiteY2" fmla="*/ 51844 h 1238402"/>
              <a:gd name="connsiteX3" fmla="*/ 87371 w 97585"/>
              <a:gd name="connsiteY3" fmla="*/ 1193062 h 1238402"/>
              <a:gd name="connsiteX4" fmla="*/ 45556 w 97585"/>
              <a:gd name="connsiteY4" fmla="*/ 1237880 h 1238402"/>
              <a:gd name="connsiteX5" fmla="*/ 498 w 97585"/>
              <a:gd name="connsiteY5" fmla="*/ 1193062 h 1238402"/>
              <a:gd name="connsiteX6" fmla="*/ 498 w 97585"/>
              <a:gd name="connsiteY6" fmla="*/ 48459 h 12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5" h="1238402">
                <a:moveTo>
                  <a:pt x="498" y="48459"/>
                </a:moveTo>
                <a:cubicBezTo>
                  <a:pt x="-3635" y="27207"/>
                  <a:pt x="18845" y="-555"/>
                  <a:pt x="35026" y="9"/>
                </a:cubicBezTo>
                <a:cubicBezTo>
                  <a:pt x="51207" y="573"/>
                  <a:pt x="85987" y="12468"/>
                  <a:pt x="97585" y="51844"/>
                </a:cubicBezTo>
                <a:cubicBezTo>
                  <a:pt x="94180" y="432250"/>
                  <a:pt x="90776" y="812656"/>
                  <a:pt x="87371" y="1193062"/>
                </a:cubicBezTo>
                <a:cubicBezTo>
                  <a:pt x="102291" y="1204870"/>
                  <a:pt x="67739" y="1243313"/>
                  <a:pt x="45556" y="1237880"/>
                </a:cubicBezTo>
                <a:cubicBezTo>
                  <a:pt x="23373" y="1232447"/>
                  <a:pt x="-2944" y="1210548"/>
                  <a:pt x="498" y="1193062"/>
                </a:cubicBezTo>
                <a:lnTo>
                  <a:pt x="498" y="48459"/>
                </a:lnTo>
                <a:close/>
              </a:path>
            </a:pathLst>
          </a:custGeom>
          <a:gradFill flip="none" rotWithShape="1">
            <a:gsLst>
              <a:gs pos="49000">
                <a:schemeClr val="bg1">
                  <a:lumMod val="85000"/>
                </a:schemeClr>
              </a:gs>
              <a:gs pos="9000">
                <a:schemeClr val="bg1">
                  <a:lumMod val="50000"/>
                </a:schemeClr>
              </a:gs>
              <a:gs pos="98000">
                <a:schemeClr val="tx1">
                  <a:lumMod val="85000"/>
                  <a:lumOff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endParaRPr lang="zh-CN" altLang="en-US" sz="1350" b="1">
              <a:solidFill>
                <a:srgbClr val="FFFFFF"/>
              </a:solidFill>
              <a:latin typeface="微软雅黑" panose="020B0503020204020204" pitchFamily="34" charset="-122"/>
              <a:ea typeface="微软雅黑" panose="020B0503020204020204" pitchFamily="34" charset="-122"/>
            </a:endParaRPr>
          </a:p>
        </p:txBody>
      </p:sp>
      <p:sp>
        <p:nvSpPr>
          <p:cNvPr id="16" name="MH_Other_10"/>
          <p:cNvSpPr/>
          <p:nvPr>
            <p:custDataLst>
              <p:tags r:id="rId10"/>
            </p:custDataLst>
          </p:nvPr>
        </p:nvSpPr>
        <p:spPr>
          <a:xfrm rot="17849605">
            <a:off x="5540197" y="3445081"/>
            <a:ext cx="81379" cy="2052102"/>
          </a:xfrm>
          <a:custGeom>
            <a:avLst/>
            <a:gdLst>
              <a:gd name="connsiteX0" fmla="*/ 0 w 118084"/>
              <a:gd name="connsiteY0" fmla="*/ 0 h 2658126"/>
              <a:gd name="connsiteX1" fmla="*/ 118084 w 118084"/>
              <a:gd name="connsiteY1" fmla="*/ 0 h 2658126"/>
              <a:gd name="connsiteX2" fmla="*/ 118084 w 118084"/>
              <a:gd name="connsiteY2" fmla="*/ 2658126 h 2658126"/>
              <a:gd name="connsiteX3" fmla="*/ 0 w 118084"/>
              <a:gd name="connsiteY3" fmla="*/ 2658126 h 2658126"/>
              <a:gd name="connsiteX4" fmla="*/ 0 w 118084"/>
              <a:gd name="connsiteY4" fmla="*/ 0 h 2658126"/>
              <a:gd name="connsiteX0" fmla="*/ 0 w 118084"/>
              <a:gd name="connsiteY0" fmla="*/ 0 h 2658126"/>
              <a:gd name="connsiteX1" fmla="*/ 118084 w 118084"/>
              <a:gd name="connsiteY1" fmla="*/ 0 h 2658126"/>
              <a:gd name="connsiteX2" fmla="*/ 118084 w 118084"/>
              <a:gd name="connsiteY2" fmla="*/ 2658126 h 2658126"/>
              <a:gd name="connsiteX3" fmla="*/ 110355 w 118084"/>
              <a:gd name="connsiteY3" fmla="*/ 2657975 h 2658126"/>
              <a:gd name="connsiteX4" fmla="*/ 0 w 118084"/>
              <a:gd name="connsiteY4" fmla="*/ 2658126 h 2658126"/>
              <a:gd name="connsiteX5" fmla="*/ 0 w 118084"/>
              <a:gd name="connsiteY5" fmla="*/ 0 h 2658126"/>
              <a:gd name="connsiteX0" fmla="*/ 0 w 118084"/>
              <a:gd name="connsiteY0" fmla="*/ 0 h 2687179"/>
              <a:gd name="connsiteX1" fmla="*/ 118084 w 118084"/>
              <a:gd name="connsiteY1" fmla="*/ 0 h 2687179"/>
              <a:gd name="connsiteX2" fmla="*/ 118084 w 118084"/>
              <a:gd name="connsiteY2" fmla="*/ 2658126 h 2687179"/>
              <a:gd name="connsiteX3" fmla="*/ 54239 w 118084"/>
              <a:gd name="connsiteY3" fmla="*/ 2687179 h 2687179"/>
              <a:gd name="connsiteX4" fmla="*/ 0 w 118084"/>
              <a:gd name="connsiteY4" fmla="*/ 2658126 h 2687179"/>
              <a:gd name="connsiteX5" fmla="*/ 0 w 118084"/>
              <a:gd name="connsiteY5" fmla="*/ 0 h 2687179"/>
              <a:gd name="connsiteX0" fmla="*/ 0 w 118084"/>
              <a:gd name="connsiteY0" fmla="*/ 0 h 2864998"/>
              <a:gd name="connsiteX1" fmla="*/ 118084 w 118084"/>
              <a:gd name="connsiteY1" fmla="*/ 0 h 2864998"/>
              <a:gd name="connsiteX2" fmla="*/ 118084 w 118084"/>
              <a:gd name="connsiteY2" fmla="*/ 2658126 h 2864998"/>
              <a:gd name="connsiteX3" fmla="*/ 54239 w 118084"/>
              <a:gd name="connsiteY3" fmla="*/ 2687179 h 2864998"/>
              <a:gd name="connsiteX4" fmla="*/ 0 w 118084"/>
              <a:gd name="connsiteY4" fmla="*/ 2658126 h 2864998"/>
              <a:gd name="connsiteX5" fmla="*/ 0 w 118084"/>
              <a:gd name="connsiteY5" fmla="*/ 0 h 2864998"/>
              <a:gd name="connsiteX0" fmla="*/ 0 w 118084"/>
              <a:gd name="connsiteY0" fmla="*/ 0 h 2864998"/>
              <a:gd name="connsiteX1" fmla="*/ 118084 w 118084"/>
              <a:gd name="connsiteY1" fmla="*/ 0 h 2864998"/>
              <a:gd name="connsiteX2" fmla="*/ 118084 w 118084"/>
              <a:gd name="connsiteY2" fmla="*/ 2658126 h 2864998"/>
              <a:gd name="connsiteX3" fmla="*/ 54239 w 118084"/>
              <a:gd name="connsiteY3" fmla="*/ 2687179 h 2864998"/>
              <a:gd name="connsiteX4" fmla="*/ 0 w 118084"/>
              <a:gd name="connsiteY4" fmla="*/ 2658126 h 2864998"/>
              <a:gd name="connsiteX5" fmla="*/ 0 w 118084"/>
              <a:gd name="connsiteY5" fmla="*/ 0 h 2864998"/>
              <a:gd name="connsiteX0" fmla="*/ 1770 w 119854"/>
              <a:gd name="connsiteY0" fmla="*/ 0 h 2687179"/>
              <a:gd name="connsiteX1" fmla="*/ 119854 w 119854"/>
              <a:gd name="connsiteY1" fmla="*/ 0 h 2687179"/>
              <a:gd name="connsiteX2" fmla="*/ 119854 w 119854"/>
              <a:gd name="connsiteY2" fmla="*/ 2658126 h 2687179"/>
              <a:gd name="connsiteX3" fmla="*/ 56009 w 119854"/>
              <a:gd name="connsiteY3" fmla="*/ 2687179 h 2687179"/>
              <a:gd name="connsiteX4" fmla="*/ 1770 w 119854"/>
              <a:gd name="connsiteY4" fmla="*/ 2658126 h 2687179"/>
              <a:gd name="connsiteX5" fmla="*/ 1770 w 119854"/>
              <a:gd name="connsiteY5" fmla="*/ 0 h 2687179"/>
              <a:gd name="connsiteX0" fmla="*/ 1770 w 119854"/>
              <a:gd name="connsiteY0" fmla="*/ 0 h 2687179"/>
              <a:gd name="connsiteX1" fmla="*/ 119854 w 119854"/>
              <a:gd name="connsiteY1" fmla="*/ 0 h 2687179"/>
              <a:gd name="connsiteX2" fmla="*/ 119854 w 119854"/>
              <a:gd name="connsiteY2" fmla="*/ 2658126 h 2687179"/>
              <a:gd name="connsiteX3" fmla="*/ 56009 w 119854"/>
              <a:gd name="connsiteY3" fmla="*/ 2687179 h 2687179"/>
              <a:gd name="connsiteX4" fmla="*/ 1770 w 119854"/>
              <a:gd name="connsiteY4" fmla="*/ 2658126 h 2687179"/>
              <a:gd name="connsiteX5" fmla="*/ 1770 w 119854"/>
              <a:gd name="connsiteY5" fmla="*/ 0 h 2687179"/>
              <a:gd name="connsiteX0" fmla="*/ 1770 w 119854"/>
              <a:gd name="connsiteY0" fmla="*/ 5487 h 2692666"/>
              <a:gd name="connsiteX1" fmla="*/ 119854 w 119854"/>
              <a:gd name="connsiteY1" fmla="*/ 5487 h 2692666"/>
              <a:gd name="connsiteX2" fmla="*/ 119707 w 119854"/>
              <a:gd name="connsiteY2" fmla="*/ 0 h 2692666"/>
              <a:gd name="connsiteX3" fmla="*/ 119854 w 119854"/>
              <a:gd name="connsiteY3" fmla="*/ 2663613 h 2692666"/>
              <a:gd name="connsiteX4" fmla="*/ 56009 w 119854"/>
              <a:gd name="connsiteY4" fmla="*/ 2692666 h 2692666"/>
              <a:gd name="connsiteX5" fmla="*/ 1770 w 119854"/>
              <a:gd name="connsiteY5" fmla="*/ 2663613 h 2692666"/>
              <a:gd name="connsiteX6" fmla="*/ 1770 w 119854"/>
              <a:gd name="connsiteY6" fmla="*/ 5487 h 2692666"/>
              <a:gd name="connsiteX0" fmla="*/ 1770 w 119854"/>
              <a:gd name="connsiteY0" fmla="*/ 5487 h 2692666"/>
              <a:gd name="connsiteX1" fmla="*/ 65011 w 119854"/>
              <a:gd name="connsiteY1" fmla="*/ 7211 h 2692666"/>
              <a:gd name="connsiteX2" fmla="*/ 119854 w 119854"/>
              <a:gd name="connsiteY2" fmla="*/ 5487 h 2692666"/>
              <a:gd name="connsiteX3" fmla="*/ 119707 w 119854"/>
              <a:gd name="connsiteY3" fmla="*/ 0 h 2692666"/>
              <a:gd name="connsiteX4" fmla="*/ 119854 w 119854"/>
              <a:gd name="connsiteY4" fmla="*/ 2663613 h 2692666"/>
              <a:gd name="connsiteX5" fmla="*/ 56009 w 119854"/>
              <a:gd name="connsiteY5" fmla="*/ 2692666 h 2692666"/>
              <a:gd name="connsiteX6" fmla="*/ 1770 w 119854"/>
              <a:gd name="connsiteY6" fmla="*/ 2663613 h 2692666"/>
              <a:gd name="connsiteX7" fmla="*/ 1770 w 119854"/>
              <a:gd name="connsiteY7" fmla="*/ 5487 h 2692666"/>
              <a:gd name="connsiteX0" fmla="*/ 1770 w 119854"/>
              <a:gd name="connsiteY0" fmla="*/ 51266 h 2738445"/>
              <a:gd name="connsiteX1" fmla="*/ 74695 w 119854"/>
              <a:gd name="connsiteY1" fmla="*/ 128 h 2738445"/>
              <a:gd name="connsiteX2" fmla="*/ 119854 w 119854"/>
              <a:gd name="connsiteY2" fmla="*/ 51266 h 2738445"/>
              <a:gd name="connsiteX3" fmla="*/ 119707 w 119854"/>
              <a:gd name="connsiteY3" fmla="*/ 45779 h 2738445"/>
              <a:gd name="connsiteX4" fmla="*/ 119854 w 119854"/>
              <a:gd name="connsiteY4" fmla="*/ 2709392 h 2738445"/>
              <a:gd name="connsiteX5" fmla="*/ 56009 w 119854"/>
              <a:gd name="connsiteY5" fmla="*/ 2738445 h 2738445"/>
              <a:gd name="connsiteX6" fmla="*/ 1770 w 119854"/>
              <a:gd name="connsiteY6" fmla="*/ 2709392 h 2738445"/>
              <a:gd name="connsiteX7" fmla="*/ 1770 w 119854"/>
              <a:gd name="connsiteY7" fmla="*/ 51266 h 2738445"/>
              <a:gd name="connsiteX0" fmla="*/ 1770 w 119854"/>
              <a:gd name="connsiteY0" fmla="*/ 49095 h 2736274"/>
              <a:gd name="connsiteX1" fmla="*/ 70513 w 119854"/>
              <a:gd name="connsiteY1" fmla="*/ 133 h 2736274"/>
              <a:gd name="connsiteX2" fmla="*/ 119854 w 119854"/>
              <a:gd name="connsiteY2" fmla="*/ 49095 h 2736274"/>
              <a:gd name="connsiteX3" fmla="*/ 119707 w 119854"/>
              <a:gd name="connsiteY3" fmla="*/ 43608 h 2736274"/>
              <a:gd name="connsiteX4" fmla="*/ 119854 w 119854"/>
              <a:gd name="connsiteY4" fmla="*/ 2707221 h 2736274"/>
              <a:gd name="connsiteX5" fmla="*/ 56009 w 119854"/>
              <a:gd name="connsiteY5" fmla="*/ 2736274 h 2736274"/>
              <a:gd name="connsiteX6" fmla="*/ 1770 w 119854"/>
              <a:gd name="connsiteY6" fmla="*/ 2707221 h 2736274"/>
              <a:gd name="connsiteX7" fmla="*/ 1770 w 119854"/>
              <a:gd name="connsiteY7" fmla="*/ 49095 h 2736274"/>
              <a:gd name="connsiteX0" fmla="*/ 1770 w 119854"/>
              <a:gd name="connsiteY0" fmla="*/ 218161 h 2905340"/>
              <a:gd name="connsiteX1" fmla="*/ 70513 w 119854"/>
              <a:gd name="connsiteY1" fmla="*/ 169199 h 2905340"/>
              <a:gd name="connsiteX2" fmla="*/ 119854 w 119854"/>
              <a:gd name="connsiteY2" fmla="*/ 218161 h 2905340"/>
              <a:gd name="connsiteX3" fmla="*/ 119707 w 119854"/>
              <a:gd name="connsiteY3" fmla="*/ 212674 h 2905340"/>
              <a:gd name="connsiteX4" fmla="*/ 119854 w 119854"/>
              <a:gd name="connsiteY4" fmla="*/ 2876287 h 2905340"/>
              <a:gd name="connsiteX5" fmla="*/ 56009 w 119854"/>
              <a:gd name="connsiteY5" fmla="*/ 2905340 h 2905340"/>
              <a:gd name="connsiteX6" fmla="*/ 1770 w 119854"/>
              <a:gd name="connsiteY6" fmla="*/ 2876287 h 2905340"/>
              <a:gd name="connsiteX7" fmla="*/ 1770 w 119854"/>
              <a:gd name="connsiteY7" fmla="*/ 218161 h 2905340"/>
              <a:gd name="connsiteX0" fmla="*/ 1770 w 119854"/>
              <a:gd name="connsiteY0" fmla="*/ 52506 h 2739685"/>
              <a:gd name="connsiteX1" fmla="*/ 70513 w 119854"/>
              <a:gd name="connsiteY1" fmla="*/ 3544 h 2739685"/>
              <a:gd name="connsiteX2" fmla="*/ 119854 w 119854"/>
              <a:gd name="connsiteY2" fmla="*/ 52506 h 2739685"/>
              <a:gd name="connsiteX3" fmla="*/ 119707 w 119854"/>
              <a:gd name="connsiteY3" fmla="*/ 47019 h 2739685"/>
              <a:gd name="connsiteX4" fmla="*/ 119854 w 119854"/>
              <a:gd name="connsiteY4" fmla="*/ 2710632 h 2739685"/>
              <a:gd name="connsiteX5" fmla="*/ 56009 w 119854"/>
              <a:gd name="connsiteY5" fmla="*/ 2739685 h 2739685"/>
              <a:gd name="connsiteX6" fmla="*/ 1770 w 119854"/>
              <a:gd name="connsiteY6" fmla="*/ 2710632 h 2739685"/>
              <a:gd name="connsiteX7" fmla="*/ 1770 w 119854"/>
              <a:gd name="connsiteY7" fmla="*/ 52506 h 2739685"/>
              <a:gd name="connsiteX0" fmla="*/ 1770 w 119854"/>
              <a:gd name="connsiteY0" fmla="*/ 49200 h 2736379"/>
              <a:gd name="connsiteX1" fmla="*/ 70513 w 119854"/>
              <a:gd name="connsiteY1" fmla="*/ 238 h 2736379"/>
              <a:gd name="connsiteX2" fmla="*/ 119854 w 119854"/>
              <a:gd name="connsiteY2" fmla="*/ 49200 h 2736379"/>
              <a:gd name="connsiteX3" fmla="*/ 119707 w 119854"/>
              <a:gd name="connsiteY3" fmla="*/ 43713 h 2736379"/>
              <a:gd name="connsiteX4" fmla="*/ 119854 w 119854"/>
              <a:gd name="connsiteY4" fmla="*/ 2707326 h 2736379"/>
              <a:gd name="connsiteX5" fmla="*/ 56009 w 119854"/>
              <a:gd name="connsiteY5" fmla="*/ 2736379 h 2736379"/>
              <a:gd name="connsiteX6" fmla="*/ 1770 w 119854"/>
              <a:gd name="connsiteY6" fmla="*/ 2707326 h 2736379"/>
              <a:gd name="connsiteX7" fmla="*/ 1770 w 119854"/>
              <a:gd name="connsiteY7" fmla="*/ 49200 h 2736379"/>
              <a:gd name="connsiteX0" fmla="*/ 1770 w 119854"/>
              <a:gd name="connsiteY0" fmla="*/ 50424 h 2737603"/>
              <a:gd name="connsiteX1" fmla="*/ 70513 w 119854"/>
              <a:gd name="connsiteY1" fmla="*/ 1462 h 2737603"/>
              <a:gd name="connsiteX2" fmla="*/ 119854 w 119854"/>
              <a:gd name="connsiteY2" fmla="*/ 50424 h 2737603"/>
              <a:gd name="connsiteX3" fmla="*/ 119707 w 119854"/>
              <a:gd name="connsiteY3" fmla="*/ 44937 h 2737603"/>
              <a:gd name="connsiteX4" fmla="*/ 119854 w 119854"/>
              <a:gd name="connsiteY4" fmla="*/ 2708550 h 2737603"/>
              <a:gd name="connsiteX5" fmla="*/ 56009 w 119854"/>
              <a:gd name="connsiteY5" fmla="*/ 2737603 h 2737603"/>
              <a:gd name="connsiteX6" fmla="*/ 1770 w 119854"/>
              <a:gd name="connsiteY6" fmla="*/ 2708550 h 2737603"/>
              <a:gd name="connsiteX7" fmla="*/ 1770 w 119854"/>
              <a:gd name="connsiteY7" fmla="*/ 50424 h 2737603"/>
              <a:gd name="connsiteX0" fmla="*/ 1770 w 119854"/>
              <a:gd name="connsiteY0" fmla="*/ 48323 h 2735502"/>
              <a:gd name="connsiteX1" fmla="*/ 66333 w 119854"/>
              <a:gd name="connsiteY1" fmla="*/ 1537 h 2735502"/>
              <a:gd name="connsiteX2" fmla="*/ 119854 w 119854"/>
              <a:gd name="connsiteY2" fmla="*/ 48323 h 2735502"/>
              <a:gd name="connsiteX3" fmla="*/ 119707 w 119854"/>
              <a:gd name="connsiteY3" fmla="*/ 42836 h 2735502"/>
              <a:gd name="connsiteX4" fmla="*/ 119854 w 119854"/>
              <a:gd name="connsiteY4" fmla="*/ 2706449 h 2735502"/>
              <a:gd name="connsiteX5" fmla="*/ 56009 w 119854"/>
              <a:gd name="connsiteY5" fmla="*/ 2735502 h 2735502"/>
              <a:gd name="connsiteX6" fmla="*/ 1770 w 119854"/>
              <a:gd name="connsiteY6" fmla="*/ 2706449 h 2735502"/>
              <a:gd name="connsiteX7" fmla="*/ 1770 w 119854"/>
              <a:gd name="connsiteY7" fmla="*/ 48323 h 2735502"/>
              <a:gd name="connsiteX0" fmla="*/ 1770 w 119854"/>
              <a:gd name="connsiteY0" fmla="*/ 48323 h 2735502"/>
              <a:gd name="connsiteX1" fmla="*/ 66333 w 119854"/>
              <a:gd name="connsiteY1" fmla="*/ 1537 h 2735502"/>
              <a:gd name="connsiteX2" fmla="*/ 119854 w 119854"/>
              <a:gd name="connsiteY2" fmla="*/ 48323 h 2735502"/>
              <a:gd name="connsiteX3" fmla="*/ 114898 w 119854"/>
              <a:gd name="connsiteY3" fmla="*/ 34473 h 2735502"/>
              <a:gd name="connsiteX4" fmla="*/ 119854 w 119854"/>
              <a:gd name="connsiteY4" fmla="*/ 2706449 h 2735502"/>
              <a:gd name="connsiteX5" fmla="*/ 56009 w 119854"/>
              <a:gd name="connsiteY5" fmla="*/ 2735502 h 2735502"/>
              <a:gd name="connsiteX6" fmla="*/ 1770 w 119854"/>
              <a:gd name="connsiteY6" fmla="*/ 2706449 h 2735502"/>
              <a:gd name="connsiteX7" fmla="*/ 1770 w 119854"/>
              <a:gd name="connsiteY7" fmla="*/ 48323 h 27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54" h="2735502">
                <a:moveTo>
                  <a:pt x="1770" y="48323"/>
                </a:moveTo>
                <a:cubicBezTo>
                  <a:pt x="13872" y="27200"/>
                  <a:pt x="5727" y="-7746"/>
                  <a:pt x="66333" y="1537"/>
                </a:cubicBezTo>
                <a:cubicBezTo>
                  <a:pt x="126939" y="10820"/>
                  <a:pt x="103407" y="32002"/>
                  <a:pt x="119854" y="48323"/>
                </a:cubicBezTo>
                <a:lnTo>
                  <a:pt x="114898" y="34473"/>
                </a:lnTo>
                <a:lnTo>
                  <a:pt x="119854" y="2706449"/>
                </a:lnTo>
                <a:cubicBezTo>
                  <a:pt x="99003" y="2727062"/>
                  <a:pt x="75690" y="2735502"/>
                  <a:pt x="56009" y="2735502"/>
                </a:cubicBezTo>
                <a:cubicBezTo>
                  <a:pt x="36328" y="2735502"/>
                  <a:pt x="-9547" y="2691639"/>
                  <a:pt x="1770" y="2706449"/>
                </a:cubicBezTo>
                <a:lnTo>
                  <a:pt x="1770" y="48323"/>
                </a:lnTo>
                <a:close/>
              </a:path>
            </a:pathLst>
          </a:custGeom>
          <a:gradFill flip="none" rotWithShape="1">
            <a:gsLst>
              <a:gs pos="49000">
                <a:schemeClr val="bg1">
                  <a:lumMod val="85000"/>
                </a:schemeClr>
              </a:gs>
              <a:gs pos="9000">
                <a:schemeClr val="bg1">
                  <a:lumMod val="50000"/>
                </a:schemeClr>
              </a:gs>
              <a:gs pos="98000">
                <a:schemeClr val="tx1">
                  <a:lumMod val="85000"/>
                  <a:lumOff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endParaRPr lang="zh-CN" altLang="en-US" sz="1350" b="1">
              <a:solidFill>
                <a:srgbClr val="FFFFFF"/>
              </a:solidFill>
              <a:latin typeface="微软雅黑" panose="020B0503020204020204" pitchFamily="34" charset="-122"/>
              <a:ea typeface="微软雅黑" panose="020B0503020204020204" pitchFamily="34" charset="-122"/>
            </a:endParaRPr>
          </a:p>
        </p:txBody>
      </p:sp>
      <p:sp>
        <p:nvSpPr>
          <p:cNvPr id="17" name="MH_Other_11"/>
          <p:cNvSpPr/>
          <p:nvPr>
            <p:custDataLst>
              <p:tags r:id="rId11"/>
            </p:custDataLst>
          </p:nvPr>
        </p:nvSpPr>
        <p:spPr>
          <a:xfrm rot="16777798">
            <a:off x="5351495" y="3050702"/>
            <a:ext cx="77825" cy="1042975"/>
          </a:xfrm>
          <a:custGeom>
            <a:avLst/>
            <a:gdLst>
              <a:gd name="connsiteX0" fmla="*/ 0 w 94225"/>
              <a:gd name="connsiteY0" fmla="*/ 0 h 1326338"/>
              <a:gd name="connsiteX1" fmla="*/ 94225 w 94225"/>
              <a:gd name="connsiteY1" fmla="*/ 0 h 1326338"/>
              <a:gd name="connsiteX2" fmla="*/ 94225 w 94225"/>
              <a:gd name="connsiteY2" fmla="*/ 1326338 h 1326338"/>
              <a:gd name="connsiteX3" fmla="*/ 0 w 94225"/>
              <a:gd name="connsiteY3" fmla="*/ 1326338 h 1326338"/>
              <a:gd name="connsiteX4" fmla="*/ 0 w 94225"/>
              <a:gd name="connsiteY4" fmla="*/ 0 h 1326338"/>
              <a:gd name="connsiteX0" fmla="*/ 0 w 94225"/>
              <a:gd name="connsiteY0" fmla="*/ 0 h 1328240"/>
              <a:gd name="connsiteX1" fmla="*/ 94225 w 94225"/>
              <a:gd name="connsiteY1" fmla="*/ 0 h 1328240"/>
              <a:gd name="connsiteX2" fmla="*/ 94225 w 94225"/>
              <a:gd name="connsiteY2" fmla="*/ 1326338 h 1328240"/>
              <a:gd name="connsiteX3" fmla="*/ 88811 w 94225"/>
              <a:gd name="connsiteY3" fmla="*/ 1328240 h 1328240"/>
              <a:gd name="connsiteX4" fmla="*/ 0 w 94225"/>
              <a:gd name="connsiteY4" fmla="*/ 1326338 h 1328240"/>
              <a:gd name="connsiteX5" fmla="*/ 0 w 94225"/>
              <a:gd name="connsiteY5" fmla="*/ 0 h 1328240"/>
              <a:gd name="connsiteX0" fmla="*/ 0 w 94225"/>
              <a:gd name="connsiteY0" fmla="*/ 0 h 1353754"/>
              <a:gd name="connsiteX1" fmla="*/ 94225 w 94225"/>
              <a:gd name="connsiteY1" fmla="*/ 0 h 1353754"/>
              <a:gd name="connsiteX2" fmla="*/ 94225 w 94225"/>
              <a:gd name="connsiteY2" fmla="*/ 1326338 h 1353754"/>
              <a:gd name="connsiteX3" fmla="*/ 57298 w 94225"/>
              <a:gd name="connsiteY3" fmla="*/ 1353754 h 1353754"/>
              <a:gd name="connsiteX4" fmla="*/ 0 w 94225"/>
              <a:gd name="connsiteY4" fmla="*/ 1326338 h 1353754"/>
              <a:gd name="connsiteX5" fmla="*/ 0 w 94225"/>
              <a:gd name="connsiteY5" fmla="*/ 0 h 1353754"/>
              <a:gd name="connsiteX0" fmla="*/ 0 w 94225"/>
              <a:gd name="connsiteY0" fmla="*/ 0 h 1345765"/>
              <a:gd name="connsiteX1" fmla="*/ 94225 w 94225"/>
              <a:gd name="connsiteY1" fmla="*/ 0 h 1345765"/>
              <a:gd name="connsiteX2" fmla="*/ 94225 w 94225"/>
              <a:gd name="connsiteY2" fmla="*/ 1326338 h 1345765"/>
              <a:gd name="connsiteX3" fmla="*/ 33206 w 94225"/>
              <a:gd name="connsiteY3" fmla="*/ 1345765 h 1345765"/>
              <a:gd name="connsiteX4" fmla="*/ 0 w 94225"/>
              <a:gd name="connsiteY4" fmla="*/ 1326338 h 1345765"/>
              <a:gd name="connsiteX5" fmla="*/ 0 w 94225"/>
              <a:gd name="connsiteY5" fmla="*/ 0 h 1345765"/>
              <a:gd name="connsiteX0" fmla="*/ 0 w 94225"/>
              <a:gd name="connsiteY0" fmla="*/ 0 h 1431322"/>
              <a:gd name="connsiteX1" fmla="*/ 94225 w 94225"/>
              <a:gd name="connsiteY1" fmla="*/ 0 h 1431322"/>
              <a:gd name="connsiteX2" fmla="*/ 94225 w 94225"/>
              <a:gd name="connsiteY2" fmla="*/ 1326338 h 1431322"/>
              <a:gd name="connsiteX3" fmla="*/ 33206 w 94225"/>
              <a:gd name="connsiteY3" fmla="*/ 1345765 h 1431322"/>
              <a:gd name="connsiteX4" fmla="*/ 0 w 94225"/>
              <a:gd name="connsiteY4" fmla="*/ 1326338 h 1431322"/>
              <a:gd name="connsiteX5" fmla="*/ 0 w 94225"/>
              <a:gd name="connsiteY5" fmla="*/ 0 h 1431322"/>
              <a:gd name="connsiteX0" fmla="*/ 1299 w 95524"/>
              <a:gd name="connsiteY0" fmla="*/ 0 h 1431322"/>
              <a:gd name="connsiteX1" fmla="*/ 95524 w 95524"/>
              <a:gd name="connsiteY1" fmla="*/ 0 h 1431322"/>
              <a:gd name="connsiteX2" fmla="*/ 95524 w 95524"/>
              <a:gd name="connsiteY2" fmla="*/ 1326338 h 1431322"/>
              <a:gd name="connsiteX3" fmla="*/ 34505 w 95524"/>
              <a:gd name="connsiteY3" fmla="*/ 1345765 h 1431322"/>
              <a:gd name="connsiteX4" fmla="*/ 1299 w 95524"/>
              <a:gd name="connsiteY4" fmla="*/ 1326338 h 1431322"/>
              <a:gd name="connsiteX5" fmla="*/ 1299 w 95524"/>
              <a:gd name="connsiteY5" fmla="*/ 0 h 1431322"/>
              <a:gd name="connsiteX0" fmla="*/ 1299 w 95524"/>
              <a:gd name="connsiteY0" fmla="*/ 0 h 1345765"/>
              <a:gd name="connsiteX1" fmla="*/ 95524 w 95524"/>
              <a:gd name="connsiteY1" fmla="*/ 0 h 1345765"/>
              <a:gd name="connsiteX2" fmla="*/ 95524 w 95524"/>
              <a:gd name="connsiteY2" fmla="*/ 1326338 h 1345765"/>
              <a:gd name="connsiteX3" fmla="*/ 34505 w 95524"/>
              <a:gd name="connsiteY3" fmla="*/ 1345765 h 1345765"/>
              <a:gd name="connsiteX4" fmla="*/ 1299 w 95524"/>
              <a:gd name="connsiteY4" fmla="*/ 1326338 h 1345765"/>
              <a:gd name="connsiteX5" fmla="*/ 1299 w 95524"/>
              <a:gd name="connsiteY5" fmla="*/ 0 h 1345765"/>
              <a:gd name="connsiteX0" fmla="*/ 865 w 95090"/>
              <a:gd name="connsiteY0" fmla="*/ 0 h 1368436"/>
              <a:gd name="connsiteX1" fmla="*/ 95090 w 95090"/>
              <a:gd name="connsiteY1" fmla="*/ 0 h 1368436"/>
              <a:gd name="connsiteX2" fmla="*/ 95090 w 95090"/>
              <a:gd name="connsiteY2" fmla="*/ 1326338 h 1368436"/>
              <a:gd name="connsiteX3" fmla="*/ 49607 w 95090"/>
              <a:gd name="connsiteY3" fmla="*/ 1368436 h 1368436"/>
              <a:gd name="connsiteX4" fmla="*/ 865 w 95090"/>
              <a:gd name="connsiteY4" fmla="*/ 1326338 h 1368436"/>
              <a:gd name="connsiteX5" fmla="*/ 865 w 95090"/>
              <a:gd name="connsiteY5" fmla="*/ 0 h 1368436"/>
              <a:gd name="connsiteX0" fmla="*/ 2191 w 96416"/>
              <a:gd name="connsiteY0" fmla="*/ 0 h 1365435"/>
              <a:gd name="connsiteX1" fmla="*/ 96416 w 96416"/>
              <a:gd name="connsiteY1" fmla="*/ 0 h 1365435"/>
              <a:gd name="connsiteX2" fmla="*/ 96416 w 96416"/>
              <a:gd name="connsiteY2" fmla="*/ 1326338 h 1365435"/>
              <a:gd name="connsiteX3" fmla="*/ 22419 w 96416"/>
              <a:gd name="connsiteY3" fmla="*/ 1365435 h 1365435"/>
              <a:gd name="connsiteX4" fmla="*/ 2191 w 96416"/>
              <a:gd name="connsiteY4" fmla="*/ 1326338 h 1365435"/>
              <a:gd name="connsiteX5" fmla="*/ 2191 w 96416"/>
              <a:gd name="connsiteY5" fmla="*/ 0 h 1365435"/>
              <a:gd name="connsiteX0" fmla="*/ 970 w 95195"/>
              <a:gd name="connsiteY0" fmla="*/ 0 h 1364014"/>
              <a:gd name="connsiteX1" fmla="*/ 95195 w 95195"/>
              <a:gd name="connsiteY1" fmla="*/ 0 h 1364014"/>
              <a:gd name="connsiteX2" fmla="*/ 95195 w 95195"/>
              <a:gd name="connsiteY2" fmla="*/ 1326338 h 1364014"/>
              <a:gd name="connsiteX3" fmla="*/ 44722 w 95195"/>
              <a:gd name="connsiteY3" fmla="*/ 1364014 h 1364014"/>
              <a:gd name="connsiteX4" fmla="*/ 970 w 95195"/>
              <a:gd name="connsiteY4" fmla="*/ 1326338 h 1364014"/>
              <a:gd name="connsiteX5" fmla="*/ 970 w 95195"/>
              <a:gd name="connsiteY5" fmla="*/ 0 h 1364014"/>
              <a:gd name="connsiteX0" fmla="*/ 4717 w 98942"/>
              <a:gd name="connsiteY0" fmla="*/ 0 h 1365063"/>
              <a:gd name="connsiteX1" fmla="*/ 98942 w 98942"/>
              <a:gd name="connsiteY1" fmla="*/ 0 h 1365063"/>
              <a:gd name="connsiteX2" fmla="*/ 98942 w 98942"/>
              <a:gd name="connsiteY2" fmla="*/ 1326338 h 1365063"/>
              <a:gd name="connsiteX3" fmla="*/ 48469 w 98942"/>
              <a:gd name="connsiteY3" fmla="*/ 1364014 h 1365063"/>
              <a:gd name="connsiteX4" fmla="*/ 4717 w 98942"/>
              <a:gd name="connsiteY4" fmla="*/ 1326338 h 1365063"/>
              <a:gd name="connsiteX5" fmla="*/ 4717 w 98942"/>
              <a:gd name="connsiteY5" fmla="*/ 0 h 1365063"/>
              <a:gd name="connsiteX0" fmla="*/ 2312 w 96537"/>
              <a:gd name="connsiteY0" fmla="*/ 0 h 1364234"/>
              <a:gd name="connsiteX1" fmla="*/ 96537 w 96537"/>
              <a:gd name="connsiteY1" fmla="*/ 0 h 1364234"/>
              <a:gd name="connsiteX2" fmla="*/ 96537 w 96537"/>
              <a:gd name="connsiteY2" fmla="*/ 1326338 h 1364234"/>
              <a:gd name="connsiteX3" fmla="*/ 60178 w 96537"/>
              <a:gd name="connsiteY3" fmla="*/ 1363161 h 1364234"/>
              <a:gd name="connsiteX4" fmla="*/ 2312 w 96537"/>
              <a:gd name="connsiteY4" fmla="*/ 1326338 h 1364234"/>
              <a:gd name="connsiteX5" fmla="*/ 2312 w 96537"/>
              <a:gd name="connsiteY5" fmla="*/ 0 h 1364234"/>
              <a:gd name="connsiteX0" fmla="*/ 2806 w 97031"/>
              <a:gd name="connsiteY0" fmla="*/ 0 h 1373706"/>
              <a:gd name="connsiteX1" fmla="*/ 97031 w 97031"/>
              <a:gd name="connsiteY1" fmla="*/ 0 h 1373706"/>
              <a:gd name="connsiteX2" fmla="*/ 97031 w 97031"/>
              <a:gd name="connsiteY2" fmla="*/ 1326338 h 1373706"/>
              <a:gd name="connsiteX3" fmla="*/ 56535 w 97031"/>
              <a:gd name="connsiteY3" fmla="*/ 1372855 h 1373706"/>
              <a:gd name="connsiteX4" fmla="*/ 2806 w 97031"/>
              <a:gd name="connsiteY4" fmla="*/ 1326338 h 1373706"/>
              <a:gd name="connsiteX5" fmla="*/ 2806 w 97031"/>
              <a:gd name="connsiteY5" fmla="*/ 0 h 1373706"/>
              <a:gd name="connsiteX0" fmla="*/ 2806 w 100032"/>
              <a:gd name="connsiteY0" fmla="*/ 18034 h 1391740"/>
              <a:gd name="connsiteX1" fmla="*/ 97031 w 100032"/>
              <a:gd name="connsiteY1" fmla="*/ 18034 h 1391740"/>
              <a:gd name="connsiteX2" fmla="*/ 100032 w 100032"/>
              <a:gd name="connsiteY2" fmla="*/ 0 h 1391740"/>
              <a:gd name="connsiteX3" fmla="*/ 97031 w 100032"/>
              <a:gd name="connsiteY3" fmla="*/ 1344372 h 1391740"/>
              <a:gd name="connsiteX4" fmla="*/ 56535 w 100032"/>
              <a:gd name="connsiteY4" fmla="*/ 1390889 h 1391740"/>
              <a:gd name="connsiteX5" fmla="*/ 2806 w 100032"/>
              <a:gd name="connsiteY5" fmla="*/ 1344372 h 1391740"/>
              <a:gd name="connsiteX6" fmla="*/ 2806 w 100032"/>
              <a:gd name="connsiteY6" fmla="*/ 18034 h 1391740"/>
              <a:gd name="connsiteX0" fmla="*/ 2806 w 100032"/>
              <a:gd name="connsiteY0" fmla="*/ 77993 h 1451699"/>
              <a:gd name="connsiteX1" fmla="*/ 59267 w 100032"/>
              <a:gd name="connsiteY1" fmla="*/ 0 h 1451699"/>
              <a:gd name="connsiteX2" fmla="*/ 100032 w 100032"/>
              <a:gd name="connsiteY2" fmla="*/ 59959 h 1451699"/>
              <a:gd name="connsiteX3" fmla="*/ 97031 w 100032"/>
              <a:gd name="connsiteY3" fmla="*/ 1404331 h 1451699"/>
              <a:gd name="connsiteX4" fmla="*/ 56535 w 100032"/>
              <a:gd name="connsiteY4" fmla="*/ 1450848 h 1451699"/>
              <a:gd name="connsiteX5" fmla="*/ 2806 w 100032"/>
              <a:gd name="connsiteY5" fmla="*/ 1404331 h 1451699"/>
              <a:gd name="connsiteX6" fmla="*/ 2806 w 100032"/>
              <a:gd name="connsiteY6" fmla="*/ 77993 h 1451699"/>
              <a:gd name="connsiteX0" fmla="*/ 2806 w 100032"/>
              <a:gd name="connsiteY0" fmla="*/ 141128 h 1514834"/>
              <a:gd name="connsiteX1" fmla="*/ 59267 w 100032"/>
              <a:gd name="connsiteY1" fmla="*/ 63135 h 1514834"/>
              <a:gd name="connsiteX2" fmla="*/ 100032 w 100032"/>
              <a:gd name="connsiteY2" fmla="*/ 123094 h 1514834"/>
              <a:gd name="connsiteX3" fmla="*/ 97031 w 100032"/>
              <a:gd name="connsiteY3" fmla="*/ 1467466 h 1514834"/>
              <a:gd name="connsiteX4" fmla="*/ 56535 w 100032"/>
              <a:gd name="connsiteY4" fmla="*/ 1513983 h 1514834"/>
              <a:gd name="connsiteX5" fmla="*/ 2806 w 100032"/>
              <a:gd name="connsiteY5" fmla="*/ 1467466 h 1514834"/>
              <a:gd name="connsiteX6" fmla="*/ 2806 w 100032"/>
              <a:gd name="connsiteY6" fmla="*/ 141128 h 1514834"/>
              <a:gd name="connsiteX0" fmla="*/ 2806 w 100032"/>
              <a:gd name="connsiteY0" fmla="*/ 133122 h 1506828"/>
              <a:gd name="connsiteX1" fmla="*/ 55983 w 100032"/>
              <a:gd name="connsiteY1" fmla="*/ 78937 h 1506828"/>
              <a:gd name="connsiteX2" fmla="*/ 100032 w 100032"/>
              <a:gd name="connsiteY2" fmla="*/ 115088 h 1506828"/>
              <a:gd name="connsiteX3" fmla="*/ 97031 w 100032"/>
              <a:gd name="connsiteY3" fmla="*/ 1459460 h 1506828"/>
              <a:gd name="connsiteX4" fmla="*/ 56535 w 100032"/>
              <a:gd name="connsiteY4" fmla="*/ 1505977 h 1506828"/>
              <a:gd name="connsiteX5" fmla="*/ 2806 w 100032"/>
              <a:gd name="connsiteY5" fmla="*/ 1459460 h 1506828"/>
              <a:gd name="connsiteX6" fmla="*/ 2806 w 100032"/>
              <a:gd name="connsiteY6" fmla="*/ 133122 h 1506828"/>
              <a:gd name="connsiteX0" fmla="*/ 2806 w 100032"/>
              <a:gd name="connsiteY0" fmla="*/ 133122 h 1506828"/>
              <a:gd name="connsiteX1" fmla="*/ 55983 w 100032"/>
              <a:gd name="connsiteY1" fmla="*/ 78937 h 1506828"/>
              <a:gd name="connsiteX2" fmla="*/ 100032 w 100032"/>
              <a:gd name="connsiteY2" fmla="*/ 115088 h 1506828"/>
              <a:gd name="connsiteX3" fmla="*/ 97031 w 100032"/>
              <a:gd name="connsiteY3" fmla="*/ 1459460 h 1506828"/>
              <a:gd name="connsiteX4" fmla="*/ 56535 w 100032"/>
              <a:gd name="connsiteY4" fmla="*/ 1505977 h 1506828"/>
              <a:gd name="connsiteX5" fmla="*/ 2806 w 100032"/>
              <a:gd name="connsiteY5" fmla="*/ 1459460 h 1506828"/>
              <a:gd name="connsiteX6" fmla="*/ 2806 w 100032"/>
              <a:gd name="connsiteY6" fmla="*/ 133122 h 1506828"/>
              <a:gd name="connsiteX0" fmla="*/ 2806 w 101860"/>
              <a:gd name="connsiteY0" fmla="*/ 54813 h 1428519"/>
              <a:gd name="connsiteX1" fmla="*/ 55983 w 101860"/>
              <a:gd name="connsiteY1" fmla="*/ 628 h 1428519"/>
              <a:gd name="connsiteX2" fmla="*/ 100032 w 101860"/>
              <a:gd name="connsiteY2" fmla="*/ 36779 h 1428519"/>
              <a:gd name="connsiteX3" fmla="*/ 97031 w 101860"/>
              <a:gd name="connsiteY3" fmla="*/ 1381151 h 1428519"/>
              <a:gd name="connsiteX4" fmla="*/ 56535 w 101860"/>
              <a:gd name="connsiteY4" fmla="*/ 1427668 h 1428519"/>
              <a:gd name="connsiteX5" fmla="*/ 2806 w 101860"/>
              <a:gd name="connsiteY5" fmla="*/ 1381151 h 1428519"/>
              <a:gd name="connsiteX6" fmla="*/ 2806 w 101860"/>
              <a:gd name="connsiteY6" fmla="*/ 54813 h 1428519"/>
              <a:gd name="connsiteX0" fmla="*/ 2806 w 101244"/>
              <a:gd name="connsiteY0" fmla="*/ 57963 h 1431669"/>
              <a:gd name="connsiteX1" fmla="*/ 32174 w 101244"/>
              <a:gd name="connsiteY1" fmla="*/ 494 h 1431669"/>
              <a:gd name="connsiteX2" fmla="*/ 100032 w 101244"/>
              <a:gd name="connsiteY2" fmla="*/ 39929 h 1431669"/>
              <a:gd name="connsiteX3" fmla="*/ 97031 w 101244"/>
              <a:gd name="connsiteY3" fmla="*/ 1384301 h 1431669"/>
              <a:gd name="connsiteX4" fmla="*/ 56535 w 101244"/>
              <a:gd name="connsiteY4" fmla="*/ 1430818 h 1431669"/>
              <a:gd name="connsiteX5" fmla="*/ 2806 w 101244"/>
              <a:gd name="connsiteY5" fmla="*/ 1384301 h 1431669"/>
              <a:gd name="connsiteX6" fmla="*/ 2806 w 101244"/>
              <a:gd name="connsiteY6" fmla="*/ 57963 h 143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1431669">
                <a:moveTo>
                  <a:pt x="2806" y="57963"/>
                </a:moveTo>
                <a:cubicBezTo>
                  <a:pt x="5329" y="22646"/>
                  <a:pt x="15970" y="3500"/>
                  <a:pt x="32174" y="494"/>
                </a:cubicBezTo>
                <a:cubicBezTo>
                  <a:pt x="48378" y="-2512"/>
                  <a:pt x="110661" y="7898"/>
                  <a:pt x="100032" y="39929"/>
                </a:cubicBezTo>
                <a:cubicBezTo>
                  <a:pt x="99032" y="488053"/>
                  <a:pt x="98031" y="936177"/>
                  <a:pt x="97031" y="1384301"/>
                </a:cubicBezTo>
                <a:cubicBezTo>
                  <a:pt x="82633" y="1382194"/>
                  <a:pt x="114298" y="1423556"/>
                  <a:pt x="56535" y="1430818"/>
                </a:cubicBezTo>
                <a:cubicBezTo>
                  <a:pt x="-1228" y="1438080"/>
                  <a:pt x="-4446" y="1396877"/>
                  <a:pt x="2806" y="1384301"/>
                </a:cubicBezTo>
                <a:lnTo>
                  <a:pt x="2806" y="57963"/>
                </a:lnTo>
                <a:close/>
              </a:path>
            </a:pathLst>
          </a:custGeom>
          <a:gradFill flip="none" rotWithShape="1">
            <a:gsLst>
              <a:gs pos="49000">
                <a:schemeClr val="bg1">
                  <a:lumMod val="85000"/>
                </a:schemeClr>
              </a:gs>
              <a:gs pos="9000">
                <a:schemeClr val="bg1">
                  <a:lumMod val="50000"/>
                </a:schemeClr>
              </a:gs>
              <a:gs pos="98000">
                <a:schemeClr val="tx1">
                  <a:lumMod val="85000"/>
                  <a:lumOff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96" tIns="34298" rIns="68596" bIns="34298" numCol="1" spcCol="0" rtlCol="0" fromWordArt="0" anchor="ctr" anchorCtr="0" forceAA="0" compatLnSpc="1">
            <a:prstTxWarp prst="textNoShape">
              <a:avLst/>
            </a:prstTxWarp>
            <a:noAutofit/>
          </a:bodyPr>
          <a:lstStyle/>
          <a:p>
            <a:pPr algn="ctr"/>
            <a:endParaRPr lang="zh-CN" altLang="en-US" sz="1350" b="1">
              <a:solidFill>
                <a:srgbClr val="FFFFFF"/>
              </a:solidFill>
              <a:latin typeface="微软雅黑" panose="020B0503020204020204" pitchFamily="34" charset="-122"/>
              <a:ea typeface="微软雅黑" panose="020B0503020204020204" pitchFamily="34" charset="-122"/>
            </a:endParaRPr>
          </a:p>
        </p:txBody>
      </p:sp>
      <p:sp>
        <p:nvSpPr>
          <p:cNvPr id="18" name="MH_Text_3"/>
          <p:cNvSpPr/>
          <p:nvPr>
            <p:custDataLst>
              <p:tags r:id="rId12"/>
            </p:custDataLst>
          </p:nvPr>
        </p:nvSpPr>
        <p:spPr>
          <a:xfrm>
            <a:off x="7266032" y="4549713"/>
            <a:ext cx="2955375" cy="81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21" tIns="0" rIns="90021" bIns="0" rtlCol="0" anchor="ctr">
            <a:normAutofit/>
          </a:bodyPr>
          <a:lstStyle/>
          <a:p>
            <a:pPr>
              <a:lnSpc>
                <a:spcPct val="120000"/>
              </a:lnSpc>
            </a:pPr>
            <a:r>
              <a:rPr lang="zh-CN" altLang="en-US" b="1" dirty="0" smtClean="0">
                <a:solidFill>
                  <a:schemeClr val="tx1"/>
                </a:solidFill>
                <a:latin typeface="微软雅黑" panose="020B0503020204020204" pitchFamily="34" charset="-122"/>
                <a:ea typeface="微软雅黑" panose="020B0503020204020204" pitchFamily="34" charset="-122"/>
              </a:rPr>
              <a:t>改革迫切性</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19" name="MH_Text_2"/>
          <p:cNvSpPr/>
          <p:nvPr>
            <p:custDataLst>
              <p:tags r:id="rId13"/>
            </p:custDataLst>
          </p:nvPr>
        </p:nvSpPr>
        <p:spPr>
          <a:xfrm>
            <a:off x="6694335" y="3231023"/>
            <a:ext cx="2955375" cy="81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21" tIns="0" rIns="90021" bIns="0" rtlCol="0" anchor="ctr">
            <a:normAutofit/>
          </a:bodyPr>
          <a:lstStyle/>
          <a:p>
            <a:pPr>
              <a:lnSpc>
                <a:spcPct val="120000"/>
              </a:lnSpc>
            </a:pPr>
            <a:r>
              <a:rPr lang="zh-CN" altLang="en-US" b="1" dirty="0" smtClean="0">
                <a:solidFill>
                  <a:schemeClr val="tx1"/>
                </a:solidFill>
                <a:latin typeface="微软雅黑" panose="020B0503020204020204" pitchFamily="34" charset="-122"/>
                <a:ea typeface="微软雅黑" panose="020B0503020204020204" pitchFamily="34" charset="-122"/>
              </a:rPr>
              <a:t>存在问题</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20" name="MH_Text_1"/>
          <p:cNvSpPr/>
          <p:nvPr>
            <p:custDataLst>
              <p:tags r:id="rId14"/>
            </p:custDataLst>
          </p:nvPr>
        </p:nvSpPr>
        <p:spPr>
          <a:xfrm>
            <a:off x="6184394" y="1917626"/>
            <a:ext cx="2955375" cy="81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21" tIns="0" rIns="90021" bIns="0" rtlCol="0" anchor="ctr">
            <a:normAutofit/>
          </a:bodyPr>
          <a:lstStyle/>
          <a:p>
            <a:pPr>
              <a:lnSpc>
                <a:spcPct val="120000"/>
              </a:lnSpc>
            </a:pPr>
            <a:r>
              <a:rPr lang="zh-CN" altLang="en-US" b="1" dirty="0" smtClean="0">
                <a:solidFill>
                  <a:schemeClr val="tx1"/>
                </a:solidFill>
                <a:latin typeface="微软雅黑" panose="020B0503020204020204" pitchFamily="34" charset="-122"/>
                <a:ea typeface="微软雅黑" panose="020B0503020204020204" pitchFamily="34" charset="-122"/>
              </a:rPr>
              <a:t>现行排污许可制度</a:t>
            </a:r>
            <a:endParaRPr lang="en-US" altLang="zh-CN" b="1"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7689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par>
                          <p:cTn id="19" fill="hold">
                            <p:stCondLst>
                              <p:cond delay="1350"/>
                            </p:stCondLst>
                            <p:childTnLst>
                              <p:par>
                                <p:cTn id="20" presetID="2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1850"/>
                            </p:stCondLst>
                            <p:childTnLst>
                              <p:par>
                                <p:cTn id="30" presetID="2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par>
                          <p:cTn id="39" fill="hold">
                            <p:stCondLst>
                              <p:cond delay="2350"/>
                            </p:stCondLst>
                            <p:childTnLst>
                              <p:par>
                                <p:cTn id="40" presetID="2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00"/>
                                        <p:tgtEl>
                                          <p:spTgt spid="19"/>
                                        </p:tgtEl>
                                      </p:cBhvr>
                                    </p:animEffect>
                                  </p:childTnLst>
                                </p:cTn>
                              </p:par>
                            </p:childTnLst>
                          </p:cTn>
                        </p:par>
                        <p:par>
                          <p:cTn id="49" fill="hold">
                            <p:stCondLst>
                              <p:cond delay="2850"/>
                            </p:stCondLst>
                            <p:childTnLst>
                              <p:par>
                                <p:cTn id="50" presetID="22" presetClass="entr" presetSubtype="4"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p:bldP spid="9" grpId="0" animBg="1"/>
      <p:bldP spid="10" grpId="0" animBg="1"/>
      <p:bldP spid="12" grpId="0" animBg="1"/>
      <p:bldP spid="13" grpId="0" animBg="1"/>
      <p:bldP spid="15" grpId="0" animBg="1"/>
      <p:bldP spid="16" grpId="0" animBg="1"/>
      <p:bldP spid="17" grpId="0" animBg="1"/>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迫切性</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3" name="MH_Other_1"/>
          <p:cNvSpPr/>
          <p:nvPr>
            <p:custDataLst>
              <p:tags r:id="rId1"/>
            </p:custDataLst>
          </p:nvPr>
        </p:nvSpPr>
        <p:spPr>
          <a:xfrm>
            <a:off x="5545008" y="2940254"/>
            <a:ext cx="4997018" cy="3729900"/>
          </a:xfrm>
          <a:custGeom>
            <a:avLst/>
            <a:gdLst/>
            <a:ahLst/>
            <a:cxnLst/>
            <a:rect l="l" t="t" r="r" b="b"/>
            <a:pathLst>
              <a:path w="5410200" h="4038600">
                <a:moveTo>
                  <a:pt x="5410200" y="4027474"/>
                </a:moveTo>
                <a:lnTo>
                  <a:pt x="5410200" y="4038600"/>
                </a:lnTo>
                <a:lnTo>
                  <a:pt x="5405937" y="4038600"/>
                </a:lnTo>
                <a:close/>
                <a:moveTo>
                  <a:pt x="2971800" y="0"/>
                </a:moveTo>
                <a:cubicBezTo>
                  <a:pt x="3982125" y="0"/>
                  <a:pt x="4874694" y="504171"/>
                  <a:pt x="5410200" y="1275652"/>
                </a:cubicBezTo>
                <a:lnTo>
                  <a:pt x="5410200" y="1913849"/>
                </a:lnTo>
                <a:cubicBezTo>
                  <a:pt x="5002145" y="971816"/>
                  <a:pt x="4063871" y="313330"/>
                  <a:pt x="2971800" y="313330"/>
                </a:cubicBezTo>
                <a:cubicBezTo>
                  <a:pt x="1503568" y="313330"/>
                  <a:pt x="313330" y="1503568"/>
                  <a:pt x="313330" y="2971800"/>
                </a:cubicBezTo>
                <a:cubicBezTo>
                  <a:pt x="313330" y="3351444"/>
                  <a:pt x="392909" y="3712501"/>
                  <a:pt x="537663" y="4038600"/>
                </a:cubicBezTo>
                <a:lnTo>
                  <a:pt x="200614" y="4038600"/>
                </a:lnTo>
                <a:cubicBezTo>
                  <a:pt x="69987" y="3708307"/>
                  <a:pt x="0" y="3348227"/>
                  <a:pt x="0" y="2971800"/>
                </a:cubicBezTo>
                <a:cubicBezTo>
                  <a:pt x="0" y="1330520"/>
                  <a:pt x="1330520" y="0"/>
                  <a:pt x="2971800" y="0"/>
                </a:cubicBezTo>
                <a:close/>
              </a:path>
            </a:pathLst>
          </a:custGeom>
          <a:solidFill>
            <a:schemeClr val="accent1"/>
          </a:solidFill>
          <a:ln w="25400" cap="flat" cmpd="sng" algn="ctr">
            <a:noFill/>
            <a:prstDash val="solid"/>
          </a:ln>
          <a:effectLst/>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4" name="MH_Other_2"/>
          <p:cNvSpPr/>
          <p:nvPr>
            <p:custDataLst>
              <p:tags r:id="rId2"/>
            </p:custDataLst>
          </p:nvPr>
        </p:nvSpPr>
        <p:spPr>
          <a:xfrm rot="2047938" flipV="1">
            <a:off x="8639762" y="2767176"/>
            <a:ext cx="1141677" cy="989242"/>
          </a:xfrm>
          <a:custGeom>
            <a:avLst/>
            <a:gdLst>
              <a:gd name="connsiteX0" fmla="*/ 0 w 1514475"/>
              <a:gd name="connsiteY0" fmla="*/ 1472045 h 1472045"/>
              <a:gd name="connsiteX1" fmla="*/ 368011 w 1514475"/>
              <a:gd name="connsiteY1" fmla="*/ 0 h 1472045"/>
              <a:gd name="connsiteX2" fmla="*/ 1146464 w 1514475"/>
              <a:gd name="connsiteY2" fmla="*/ 0 h 1472045"/>
              <a:gd name="connsiteX3" fmla="*/ 1514475 w 1514475"/>
              <a:gd name="connsiteY3" fmla="*/ 1472045 h 1472045"/>
              <a:gd name="connsiteX4" fmla="*/ 0 w 1514475"/>
              <a:gd name="connsiteY4" fmla="*/ 1472045 h 1472045"/>
              <a:gd name="connsiteX0" fmla="*/ 0 w 1514475"/>
              <a:gd name="connsiteY0" fmla="*/ 1472045 h 1472045"/>
              <a:gd name="connsiteX1" fmla="*/ 368011 w 1514475"/>
              <a:gd name="connsiteY1" fmla="*/ 0 h 1472045"/>
              <a:gd name="connsiteX2" fmla="*/ 1146464 w 1514475"/>
              <a:gd name="connsiteY2" fmla="*/ 0 h 1472045"/>
              <a:gd name="connsiteX3" fmla="*/ 1514475 w 1514475"/>
              <a:gd name="connsiteY3" fmla="*/ 1472045 h 1472045"/>
              <a:gd name="connsiteX4" fmla="*/ 0 w 1514475"/>
              <a:gd name="connsiteY4" fmla="*/ 1472045 h 1472045"/>
              <a:gd name="connsiteX0" fmla="*/ 0 w 1514475"/>
              <a:gd name="connsiteY0" fmla="*/ 1472045 h 1520570"/>
              <a:gd name="connsiteX1" fmla="*/ 368011 w 1514475"/>
              <a:gd name="connsiteY1" fmla="*/ 0 h 1520570"/>
              <a:gd name="connsiteX2" fmla="*/ 1146464 w 1514475"/>
              <a:gd name="connsiteY2" fmla="*/ 0 h 1520570"/>
              <a:gd name="connsiteX3" fmla="*/ 1514475 w 1514475"/>
              <a:gd name="connsiteY3" fmla="*/ 1472045 h 1520570"/>
              <a:gd name="connsiteX4" fmla="*/ 0 w 1514475"/>
              <a:gd name="connsiteY4" fmla="*/ 1472045 h 1520570"/>
              <a:gd name="connsiteX0" fmla="*/ 0 w 1514475"/>
              <a:gd name="connsiteY0" fmla="*/ 1472045 h 1544057"/>
              <a:gd name="connsiteX1" fmla="*/ 368011 w 1514475"/>
              <a:gd name="connsiteY1" fmla="*/ 0 h 1544057"/>
              <a:gd name="connsiteX2" fmla="*/ 1146464 w 1514475"/>
              <a:gd name="connsiteY2" fmla="*/ 0 h 1544057"/>
              <a:gd name="connsiteX3" fmla="*/ 1514475 w 1514475"/>
              <a:gd name="connsiteY3" fmla="*/ 1472045 h 1544057"/>
              <a:gd name="connsiteX4" fmla="*/ 0 w 1514475"/>
              <a:gd name="connsiteY4" fmla="*/ 1472045 h 1544057"/>
              <a:gd name="connsiteX0" fmla="*/ 0 w 1514475"/>
              <a:gd name="connsiteY0" fmla="*/ 1472045 h 1544057"/>
              <a:gd name="connsiteX1" fmla="*/ 368011 w 1514475"/>
              <a:gd name="connsiteY1" fmla="*/ 0 h 1544057"/>
              <a:gd name="connsiteX2" fmla="*/ 1146464 w 1514475"/>
              <a:gd name="connsiteY2" fmla="*/ 0 h 1544057"/>
              <a:gd name="connsiteX3" fmla="*/ 1514475 w 1514475"/>
              <a:gd name="connsiteY3" fmla="*/ 1472045 h 1544057"/>
              <a:gd name="connsiteX4" fmla="*/ 0 w 1514475"/>
              <a:gd name="connsiteY4" fmla="*/ 1472045 h 154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44057">
                <a:moveTo>
                  <a:pt x="0" y="1472045"/>
                </a:moveTo>
                <a:lnTo>
                  <a:pt x="368011" y="0"/>
                </a:lnTo>
                <a:cubicBezTo>
                  <a:pt x="627495" y="0"/>
                  <a:pt x="652922" y="59962"/>
                  <a:pt x="1146464" y="0"/>
                </a:cubicBezTo>
                <a:lnTo>
                  <a:pt x="1514475" y="1472045"/>
                </a:lnTo>
                <a:cubicBezTo>
                  <a:pt x="1023298" y="1581227"/>
                  <a:pt x="573064" y="1553931"/>
                  <a:pt x="0" y="1472045"/>
                </a:cubicBezTo>
                <a:close/>
              </a:path>
            </a:pathLst>
          </a:custGeom>
          <a:solidFill>
            <a:srgbClr val="FFFFFF"/>
          </a:solidFill>
          <a:ln w="25400" cap="flat" cmpd="sng" algn="ctr">
            <a:solidFill>
              <a:schemeClr val="accent1">
                <a:lumMod val="75000"/>
              </a:schemeClr>
            </a:solidFill>
            <a:prstDash val="solid"/>
          </a:ln>
          <a:effectLst/>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5" name="MH_Other_3"/>
          <p:cNvSpPr/>
          <p:nvPr>
            <p:custDataLst>
              <p:tags r:id="rId3"/>
            </p:custDataLst>
          </p:nvPr>
        </p:nvSpPr>
        <p:spPr>
          <a:xfrm rot="19425546" flipV="1">
            <a:off x="5981672" y="2833866"/>
            <a:ext cx="1444959" cy="1308403"/>
          </a:xfrm>
          <a:custGeom>
            <a:avLst/>
            <a:gdLst>
              <a:gd name="connsiteX0" fmla="*/ 0 w 1514475"/>
              <a:gd name="connsiteY0" fmla="*/ 1472045 h 1472045"/>
              <a:gd name="connsiteX1" fmla="*/ 368011 w 1514475"/>
              <a:gd name="connsiteY1" fmla="*/ 0 h 1472045"/>
              <a:gd name="connsiteX2" fmla="*/ 1146464 w 1514475"/>
              <a:gd name="connsiteY2" fmla="*/ 0 h 1472045"/>
              <a:gd name="connsiteX3" fmla="*/ 1514475 w 1514475"/>
              <a:gd name="connsiteY3" fmla="*/ 1472045 h 1472045"/>
              <a:gd name="connsiteX4" fmla="*/ 0 w 1514475"/>
              <a:gd name="connsiteY4" fmla="*/ 1472045 h 1472045"/>
              <a:gd name="connsiteX0" fmla="*/ 0 w 1514475"/>
              <a:gd name="connsiteY0" fmla="*/ 1472045 h 1472045"/>
              <a:gd name="connsiteX1" fmla="*/ 368011 w 1514475"/>
              <a:gd name="connsiteY1" fmla="*/ 0 h 1472045"/>
              <a:gd name="connsiteX2" fmla="*/ 1146464 w 1514475"/>
              <a:gd name="connsiteY2" fmla="*/ 0 h 1472045"/>
              <a:gd name="connsiteX3" fmla="*/ 1514475 w 1514475"/>
              <a:gd name="connsiteY3" fmla="*/ 1472045 h 1472045"/>
              <a:gd name="connsiteX4" fmla="*/ 0 w 1514475"/>
              <a:gd name="connsiteY4" fmla="*/ 1472045 h 1472045"/>
              <a:gd name="connsiteX0" fmla="*/ 0 w 1514475"/>
              <a:gd name="connsiteY0" fmla="*/ 1472045 h 1520570"/>
              <a:gd name="connsiteX1" fmla="*/ 368011 w 1514475"/>
              <a:gd name="connsiteY1" fmla="*/ 0 h 1520570"/>
              <a:gd name="connsiteX2" fmla="*/ 1146464 w 1514475"/>
              <a:gd name="connsiteY2" fmla="*/ 0 h 1520570"/>
              <a:gd name="connsiteX3" fmla="*/ 1514475 w 1514475"/>
              <a:gd name="connsiteY3" fmla="*/ 1472045 h 1520570"/>
              <a:gd name="connsiteX4" fmla="*/ 0 w 1514475"/>
              <a:gd name="connsiteY4" fmla="*/ 1472045 h 1520570"/>
              <a:gd name="connsiteX0" fmla="*/ 0 w 1514475"/>
              <a:gd name="connsiteY0" fmla="*/ 1472045 h 1544057"/>
              <a:gd name="connsiteX1" fmla="*/ 368011 w 1514475"/>
              <a:gd name="connsiteY1" fmla="*/ 0 h 1544057"/>
              <a:gd name="connsiteX2" fmla="*/ 1146464 w 1514475"/>
              <a:gd name="connsiteY2" fmla="*/ 0 h 1544057"/>
              <a:gd name="connsiteX3" fmla="*/ 1514475 w 1514475"/>
              <a:gd name="connsiteY3" fmla="*/ 1472045 h 1544057"/>
              <a:gd name="connsiteX4" fmla="*/ 0 w 1514475"/>
              <a:gd name="connsiteY4" fmla="*/ 1472045 h 1544057"/>
              <a:gd name="connsiteX0" fmla="*/ 0 w 1514475"/>
              <a:gd name="connsiteY0" fmla="*/ 1472045 h 1544057"/>
              <a:gd name="connsiteX1" fmla="*/ 368011 w 1514475"/>
              <a:gd name="connsiteY1" fmla="*/ 0 h 1544057"/>
              <a:gd name="connsiteX2" fmla="*/ 1146464 w 1514475"/>
              <a:gd name="connsiteY2" fmla="*/ 0 h 1544057"/>
              <a:gd name="connsiteX3" fmla="*/ 1514475 w 1514475"/>
              <a:gd name="connsiteY3" fmla="*/ 1472045 h 1544057"/>
              <a:gd name="connsiteX4" fmla="*/ 0 w 1514475"/>
              <a:gd name="connsiteY4" fmla="*/ 1472045 h 154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44057">
                <a:moveTo>
                  <a:pt x="0" y="1472045"/>
                </a:moveTo>
                <a:lnTo>
                  <a:pt x="368011" y="0"/>
                </a:lnTo>
                <a:cubicBezTo>
                  <a:pt x="627495" y="0"/>
                  <a:pt x="652922" y="59962"/>
                  <a:pt x="1146464" y="0"/>
                </a:cubicBezTo>
                <a:lnTo>
                  <a:pt x="1514475" y="1472045"/>
                </a:lnTo>
                <a:cubicBezTo>
                  <a:pt x="1023298" y="1581227"/>
                  <a:pt x="573064" y="1553931"/>
                  <a:pt x="0" y="1472045"/>
                </a:cubicBezTo>
                <a:close/>
              </a:path>
            </a:pathLst>
          </a:custGeom>
          <a:solidFill>
            <a:srgbClr val="FFFFFF"/>
          </a:solidFill>
          <a:ln w="25400" cap="flat" cmpd="sng" algn="ctr">
            <a:solidFill>
              <a:schemeClr val="accent1">
                <a:lumMod val="75000"/>
              </a:schemeClr>
            </a:solidFill>
            <a:prstDash val="solid"/>
          </a:ln>
          <a:effectLst/>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6" name="MH_Other_4"/>
          <p:cNvSpPr/>
          <p:nvPr>
            <p:custDataLst>
              <p:tags r:id="rId4"/>
            </p:custDataLst>
          </p:nvPr>
        </p:nvSpPr>
        <p:spPr>
          <a:xfrm rot="18224942" flipV="1">
            <a:off x="4817765" y="4899683"/>
            <a:ext cx="1284584" cy="1138500"/>
          </a:xfrm>
          <a:custGeom>
            <a:avLst/>
            <a:gdLst>
              <a:gd name="connsiteX0" fmla="*/ 0 w 1514475"/>
              <a:gd name="connsiteY0" fmla="*/ 1472045 h 1472045"/>
              <a:gd name="connsiteX1" fmla="*/ 368011 w 1514475"/>
              <a:gd name="connsiteY1" fmla="*/ 0 h 1472045"/>
              <a:gd name="connsiteX2" fmla="*/ 1146464 w 1514475"/>
              <a:gd name="connsiteY2" fmla="*/ 0 h 1472045"/>
              <a:gd name="connsiteX3" fmla="*/ 1514475 w 1514475"/>
              <a:gd name="connsiteY3" fmla="*/ 1472045 h 1472045"/>
              <a:gd name="connsiteX4" fmla="*/ 0 w 1514475"/>
              <a:gd name="connsiteY4" fmla="*/ 1472045 h 1472045"/>
              <a:gd name="connsiteX0" fmla="*/ 0 w 1514475"/>
              <a:gd name="connsiteY0" fmla="*/ 1472045 h 1472045"/>
              <a:gd name="connsiteX1" fmla="*/ 368011 w 1514475"/>
              <a:gd name="connsiteY1" fmla="*/ 0 h 1472045"/>
              <a:gd name="connsiteX2" fmla="*/ 1146464 w 1514475"/>
              <a:gd name="connsiteY2" fmla="*/ 0 h 1472045"/>
              <a:gd name="connsiteX3" fmla="*/ 1514475 w 1514475"/>
              <a:gd name="connsiteY3" fmla="*/ 1472045 h 1472045"/>
              <a:gd name="connsiteX4" fmla="*/ 0 w 1514475"/>
              <a:gd name="connsiteY4" fmla="*/ 1472045 h 1472045"/>
              <a:gd name="connsiteX0" fmla="*/ 0 w 1514475"/>
              <a:gd name="connsiteY0" fmla="*/ 1472045 h 1520570"/>
              <a:gd name="connsiteX1" fmla="*/ 368011 w 1514475"/>
              <a:gd name="connsiteY1" fmla="*/ 0 h 1520570"/>
              <a:gd name="connsiteX2" fmla="*/ 1146464 w 1514475"/>
              <a:gd name="connsiteY2" fmla="*/ 0 h 1520570"/>
              <a:gd name="connsiteX3" fmla="*/ 1514475 w 1514475"/>
              <a:gd name="connsiteY3" fmla="*/ 1472045 h 1520570"/>
              <a:gd name="connsiteX4" fmla="*/ 0 w 1514475"/>
              <a:gd name="connsiteY4" fmla="*/ 1472045 h 1520570"/>
              <a:gd name="connsiteX0" fmla="*/ 0 w 1514475"/>
              <a:gd name="connsiteY0" fmla="*/ 1472045 h 1544057"/>
              <a:gd name="connsiteX1" fmla="*/ 368011 w 1514475"/>
              <a:gd name="connsiteY1" fmla="*/ 0 h 1544057"/>
              <a:gd name="connsiteX2" fmla="*/ 1146464 w 1514475"/>
              <a:gd name="connsiteY2" fmla="*/ 0 h 1544057"/>
              <a:gd name="connsiteX3" fmla="*/ 1514475 w 1514475"/>
              <a:gd name="connsiteY3" fmla="*/ 1472045 h 1544057"/>
              <a:gd name="connsiteX4" fmla="*/ 0 w 1514475"/>
              <a:gd name="connsiteY4" fmla="*/ 1472045 h 1544057"/>
              <a:gd name="connsiteX0" fmla="*/ 0 w 1514475"/>
              <a:gd name="connsiteY0" fmla="*/ 1472045 h 1544057"/>
              <a:gd name="connsiteX1" fmla="*/ 368011 w 1514475"/>
              <a:gd name="connsiteY1" fmla="*/ 0 h 1544057"/>
              <a:gd name="connsiteX2" fmla="*/ 1146464 w 1514475"/>
              <a:gd name="connsiteY2" fmla="*/ 0 h 1544057"/>
              <a:gd name="connsiteX3" fmla="*/ 1514475 w 1514475"/>
              <a:gd name="connsiteY3" fmla="*/ 1472045 h 1544057"/>
              <a:gd name="connsiteX4" fmla="*/ 0 w 1514475"/>
              <a:gd name="connsiteY4" fmla="*/ 1472045 h 1544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1544057">
                <a:moveTo>
                  <a:pt x="0" y="1472045"/>
                </a:moveTo>
                <a:lnTo>
                  <a:pt x="368011" y="0"/>
                </a:lnTo>
                <a:cubicBezTo>
                  <a:pt x="627495" y="0"/>
                  <a:pt x="652922" y="59962"/>
                  <a:pt x="1146464" y="0"/>
                </a:cubicBezTo>
                <a:lnTo>
                  <a:pt x="1514475" y="1472045"/>
                </a:lnTo>
                <a:cubicBezTo>
                  <a:pt x="1023298" y="1581227"/>
                  <a:pt x="573064" y="1553931"/>
                  <a:pt x="0" y="1472045"/>
                </a:cubicBezTo>
                <a:close/>
              </a:path>
            </a:pathLst>
          </a:custGeom>
          <a:solidFill>
            <a:srgbClr val="FFFFFF"/>
          </a:solidFill>
          <a:ln w="25400" cap="flat" cmpd="sng" algn="ctr">
            <a:solidFill>
              <a:schemeClr val="accent1">
                <a:lumMod val="75000"/>
              </a:schemeClr>
            </a:solidFill>
            <a:prstDash val="solid"/>
          </a:ln>
          <a:effectLst/>
        </p:spPr>
        <p:txBody>
          <a:bodyPr anchor="ctr"/>
          <a:lstStyle/>
          <a:p>
            <a:pPr algn="ctr">
              <a:defRPr/>
            </a:pPr>
            <a:endParaRPr lang="zh-CN" altLang="en-US" sz="1350" kern="0" dirty="0">
              <a:solidFill>
                <a:sysClr val="window" lastClr="FFFFFF"/>
              </a:solidFill>
              <a:latin typeface="Calibri"/>
              <a:ea typeface="微软雅黑" panose="020B0503020204020204" pitchFamily="34" charset="-122"/>
            </a:endParaRPr>
          </a:p>
        </p:txBody>
      </p:sp>
      <p:sp>
        <p:nvSpPr>
          <p:cNvPr id="7" name="MH_Other_5"/>
          <p:cNvSpPr txBox="1"/>
          <p:nvPr>
            <p:custDataLst>
              <p:tags r:id="rId5"/>
            </p:custDataLst>
          </p:nvPr>
        </p:nvSpPr>
        <p:spPr>
          <a:xfrm rot="19380873">
            <a:off x="6282324" y="3168616"/>
            <a:ext cx="867212" cy="667799"/>
          </a:xfrm>
          <a:prstGeom prst="rect">
            <a:avLst/>
          </a:prstGeom>
          <a:noFill/>
        </p:spPr>
        <p:txBody>
          <a:bodyPr wrap="none">
            <a:prstTxWarp prst="textCanUp">
              <a:avLst>
                <a:gd name="adj" fmla="val 87491"/>
              </a:avLst>
            </a:prstTxWarp>
            <a:spAutoFit/>
          </a:bodyPr>
          <a:lstStyle/>
          <a:p>
            <a:pPr algn="ctr">
              <a:defRPr/>
            </a:pPr>
            <a:r>
              <a:rPr lang="zh-CN" altLang="en-US" dirty="0">
                <a:solidFill>
                  <a:schemeClr val="accent1">
                    <a:lumMod val="75000"/>
                  </a:schemeClr>
                </a:solidFill>
                <a:latin typeface="Arial Black" pitchFamily="34" charset="0"/>
                <a:ea typeface="微软雅黑" panose="020B0503020204020204" pitchFamily="34" charset="-122"/>
              </a:rPr>
              <a:t>试点省份</a:t>
            </a:r>
            <a:endParaRPr lang="zh-CN" altLang="en-US" sz="3001" dirty="0">
              <a:solidFill>
                <a:schemeClr val="accent1">
                  <a:lumMod val="75000"/>
                </a:schemeClr>
              </a:solidFill>
              <a:latin typeface="Arial Black" pitchFamily="34" charset="0"/>
              <a:ea typeface="微软雅黑" panose="020B0503020204020204" pitchFamily="34" charset="-122"/>
            </a:endParaRPr>
          </a:p>
        </p:txBody>
      </p:sp>
      <p:sp>
        <p:nvSpPr>
          <p:cNvPr id="8" name="MH_Other_6"/>
          <p:cNvSpPr txBox="1"/>
          <p:nvPr>
            <p:custDataLst>
              <p:tags r:id="rId6"/>
            </p:custDataLst>
          </p:nvPr>
        </p:nvSpPr>
        <p:spPr>
          <a:xfrm rot="2006710">
            <a:off x="8798543" y="3046001"/>
            <a:ext cx="731019" cy="562923"/>
          </a:xfrm>
          <a:prstGeom prst="rect">
            <a:avLst/>
          </a:prstGeom>
          <a:noFill/>
        </p:spPr>
        <p:txBody>
          <a:bodyPr wrap="none">
            <a:prstTxWarp prst="textCanUp">
              <a:avLst>
                <a:gd name="adj" fmla="val 87491"/>
              </a:avLst>
            </a:prstTxWarp>
            <a:spAutoFit/>
          </a:bodyPr>
          <a:lstStyle/>
          <a:p>
            <a:pPr algn="ctr">
              <a:defRPr/>
            </a:pPr>
            <a:r>
              <a:rPr lang="zh-CN" altLang="en-US" dirty="0">
                <a:solidFill>
                  <a:schemeClr val="accent1">
                    <a:lumMod val="75000"/>
                  </a:schemeClr>
                </a:solidFill>
                <a:latin typeface="Arial Black" pitchFamily="34" charset="0"/>
                <a:ea typeface="微软雅黑" panose="020B0503020204020204" pitchFamily="34" charset="-122"/>
              </a:rPr>
              <a:t>发放数量</a:t>
            </a:r>
            <a:endParaRPr lang="zh-CN" altLang="en-US" sz="3001" dirty="0">
              <a:solidFill>
                <a:schemeClr val="accent1">
                  <a:lumMod val="75000"/>
                </a:schemeClr>
              </a:solidFill>
              <a:latin typeface="Arial Black" pitchFamily="34" charset="0"/>
              <a:ea typeface="微软雅黑" panose="020B0503020204020204" pitchFamily="34" charset="-122"/>
            </a:endParaRPr>
          </a:p>
        </p:txBody>
      </p:sp>
      <p:sp>
        <p:nvSpPr>
          <p:cNvPr id="9" name="MH_Other_7"/>
          <p:cNvSpPr txBox="1"/>
          <p:nvPr>
            <p:custDataLst>
              <p:tags r:id="rId7"/>
            </p:custDataLst>
          </p:nvPr>
        </p:nvSpPr>
        <p:spPr>
          <a:xfrm rot="18191923">
            <a:off x="5046938" y="5156440"/>
            <a:ext cx="826695" cy="636599"/>
          </a:xfrm>
          <a:prstGeom prst="rect">
            <a:avLst/>
          </a:prstGeom>
          <a:noFill/>
        </p:spPr>
        <p:txBody>
          <a:bodyPr wrap="none">
            <a:prstTxWarp prst="textCanUp">
              <a:avLst>
                <a:gd name="adj" fmla="val 87491"/>
              </a:avLst>
            </a:prstTxWarp>
            <a:spAutoFit/>
          </a:bodyPr>
          <a:lstStyle/>
          <a:p>
            <a:pPr algn="ctr">
              <a:defRPr/>
            </a:pPr>
            <a:r>
              <a:rPr lang="zh-CN" altLang="en-US" dirty="0">
                <a:solidFill>
                  <a:schemeClr val="accent1">
                    <a:lumMod val="75000"/>
                  </a:schemeClr>
                </a:solidFill>
                <a:latin typeface="Arial Black" pitchFamily="34" charset="0"/>
                <a:ea typeface="微软雅黑" panose="020B0503020204020204" pitchFamily="34" charset="-122"/>
              </a:rPr>
              <a:t>试点时间</a:t>
            </a:r>
            <a:endParaRPr lang="zh-CN" altLang="en-US" sz="3001" dirty="0">
              <a:solidFill>
                <a:schemeClr val="accent1">
                  <a:lumMod val="75000"/>
                </a:schemeClr>
              </a:solidFill>
              <a:latin typeface="Arial Black" pitchFamily="34" charset="0"/>
              <a:ea typeface="微软雅黑" panose="020B0503020204020204" pitchFamily="34" charset="-122"/>
            </a:endParaRPr>
          </a:p>
        </p:txBody>
      </p:sp>
      <p:sp>
        <p:nvSpPr>
          <p:cNvPr id="10" name="MH_PageTitle"/>
          <p:cNvSpPr/>
          <p:nvPr>
            <p:custDataLst>
              <p:tags r:id="rId8"/>
            </p:custDataLst>
          </p:nvPr>
        </p:nvSpPr>
        <p:spPr>
          <a:xfrm>
            <a:off x="6675239" y="4645883"/>
            <a:ext cx="352839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a:defRPr/>
            </a:pPr>
            <a:r>
              <a:rPr lang="zh-CN" altLang="en-US" sz="3200" b="1" kern="0" dirty="0" smtClean="0">
                <a:solidFill>
                  <a:schemeClr val="tx1">
                    <a:lumMod val="50000"/>
                    <a:lumOff val="50000"/>
                  </a:schemeClr>
                </a:solidFill>
                <a:latin typeface="+mj-lt"/>
                <a:ea typeface="+mj-ea"/>
              </a:rPr>
              <a:t>现行排污</a:t>
            </a:r>
            <a:endParaRPr lang="en-US" altLang="zh-CN" sz="3200" b="1" kern="0" dirty="0" smtClean="0">
              <a:solidFill>
                <a:schemeClr val="tx1">
                  <a:lumMod val="50000"/>
                  <a:lumOff val="50000"/>
                </a:schemeClr>
              </a:solidFill>
              <a:latin typeface="+mj-lt"/>
              <a:ea typeface="+mj-ea"/>
            </a:endParaRPr>
          </a:p>
          <a:p>
            <a:pPr algn="ctr">
              <a:defRPr/>
            </a:pPr>
            <a:r>
              <a:rPr lang="zh-CN" altLang="en-US" sz="3200" b="1" kern="0" dirty="0" smtClean="0">
                <a:solidFill>
                  <a:schemeClr val="tx1">
                    <a:lumMod val="50000"/>
                    <a:lumOff val="50000"/>
                  </a:schemeClr>
                </a:solidFill>
                <a:latin typeface="+mj-lt"/>
                <a:ea typeface="+mj-ea"/>
              </a:rPr>
              <a:t>许可制度</a:t>
            </a:r>
            <a:endParaRPr lang="zh-CN" altLang="en-US" sz="3200" b="1" kern="0" dirty="0">
              <a:solidFill>
                <a:schemeClr val="tx1">
                  <a:lumMod val="50000"/>
                  <a:lumOff val="50000"/>
                </a:schemeClr>
              </a:solidFill>
              <a:latin typeface="+mj-lt"/>
              <a:ea typeface="+mj-ea"/>
            </a:endParaRPr>
          </a:p>
        </p:txBody>
      </p:sp>
      <p:sp>
        <p:nvSpPr>
          <p:cNvPr id="11" name="MH_Text_1"/>
          <p:cNvSpPr txBox="1">
            <a:spLocks noChangeArrowheads="1"/>
          </p:cNvSpPr>
          <p:nvPr>
            <p:custDataLst>
              <p:tags r:id="rId9"/>
            </p:custDataLst>
          </p:nvPr>
        </p:nvSpPr>
        <p:spPr bwMode="auto">
          <a:xfrm>
            <a:off x="2426767" y="2133650"/>
            <a:ext cx="3478686" cy="129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just">
              <a:lnSpc>
                <a:spcPct val="130000"/>
              </a:lnSpc>
              <a:defRPr/>
            </a:pPr>
            <a:r>
              <a:rPr lang="zh-CN" altLang="en-US" sz="2000" dirty="0">
                <a:latin typeface="微软雅黑" panose="020B0503020204020204" pitchFamily="34" charset="-122"/>
                <a:ea typeface="微软雅黑" panose="020B0503020204020204" pitchFamily="34" charset="-122"/>
              </a:rPr>
              <a:t>至今共有</a:t>
            </a:r>
            <a:r>
              <a:rPr lang="en-US" altLang="zh-CN" sz="2000" dirty="0">
                <a:latin typeface="微软雅黑" panose="020B0503020204020204" pitchFamily="34" charset="-122"/>
                <a:ea typeface="微软雅黑" panose="020B0503020204020204" pitchFamily="34" charset="-122"/>
              </a:rPr>
              <a:t>28</a:t>
            </a:r>
            <a:r>
              <a:rPr lang="zh-CN" altLang="en-US" sz="2000" dirty="0">
                <a:latin typeface="微软雅黑" panose="020B0503020204020204" pitchFamily="34" charset="-122"/>
                <a:ea typeface="微软雅黑" panose="020B0503020204020204" pitchFamily="34" charset="-122"/>
              </a:rPr>
              <a:t>个省（区、市）出台了排污</a:t>
            </a:r>
            <a:r>
              <a:rPr lang="zh-CN" altLang="en-US" sz="2000" dirty="0" smtClean="0">
                <a:latin typeface="微软雅黑" panose="020B0503020204020204" pitchFamily="34" charset="-122"/>
                <a:ea typeface="微软雅黑" panose="020B0503020204020204" pitchFamily="34" charset="-122"/>
              </a:rPr>
              <a:t>许可管理</a:t>
            </a:r>
            <a:r>
              <a:rPr lang="zh-CN" altLang="en-US" sz="2000" dirty="0">
                <a:latin typeface="微软雅黑" panose="020B0503020204020204" pitchFamily="34" charset="-122"/>
                <a:ea typeface="微软雅黑" panose="020B0503020204020204" pitchFamily="34" charset="-122"/>
              </a:rPr>
              <a:t>相关地方法规、规章或规范性文件</a:t>
            </a:r>
          </a:p>
        </p:txBody>
      </p:sp>
      <p:sp>
        <p:nvSpPr>
          <p:cNvPr id="12" name="MH_Text_2"/>
          <p:cNvSpPr txBox="1">
            <a:spLocks noChangeArrowheads="1"/>
          </p:cNvSpPr>
          <p:nvPr>
            <p:custDataLst>
              <p:tags r:id="rId10"/>
            </p:custDataLst>
          </p:nvPr>
        </p:nvSpPr>
        <p:spPr bwMode="auto">
          <a:xfrm>
            <a:off x="1418655" y="4694847"/>
            <a:ext cx="3341946" cy="125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just">
              <a:lnSpc>
                <a:spcPct val="130000"/>
              </a:lnSpc>
              <a:defRPr/>
            </a:pPr>
            <a:r>
              <a:rPr lang="zh-CN" altLang="en-US" sz="2000" dirty="0">
                <a:latin typeface="微软雅黑" panose="020B0503020204020204" pitchFamily="34" charset="-122"/>
                <a:ea typeface="微软雅黑" panose="020B0503020204020204" pitchFamily="34" charset="-122"/>
              </a:rPr>
              <a:t>从上世纪</a:t>
            </a:r>
            <a:r>
              <a:rPr lang="en-US" altLang="zh-CN" sz="2000" dirty="0">
                <a:latin typeface="微软雅黑" panose="020B0503020204020204" pitchFamily="34" charset="-122"/>
                <a:ea typeface="微软雅黑" panose="020B0503020204020204" pitchFamily="34" charset="-122"/>
              </a:rPr>
              <a:t>80</a:t>
            </a:r>
            <a:r>
              <a:rPr lang="zh-CN" altLang="en-US" sz="2000" dirty="0" smtClean="0">
                <a:latin typeface="微软雅黑" panose="020B0503020204020204" pitchFamily="34" charset="-122"/>
                <a:ea typeface="微软雅黑" panose="020B0503020204020204" pitchFamily="34" charset="-122"/>
              </a:rPr>
              <a:t>年代开始，各省（区、市）开始试点</a:t>
            </a:r>
            <a:r>
              <a:rPr lang="zh-CN" altLang="en-US" sz="2000" dirty="0">
                <a:latin typeface="微软雅黑" panose="020B0503020204020204" pitchFamily="34" charset="-122"/>
                <a:ea typeface="微软雅黑" panose="020B0503020204020204" pitchFamily="34" charset="-122"/>
              </a:rPr>
              <a:t>实施</a:t>
            </a:r>
            <a:r>
              <a:rPr lang="zh-CN" altLang="en-US" sz="2000" dirty="0" smtClean="0">
                <a:latin typeface="微软雅黑" panose="020B0503020204020204" pitchFamily="34" charset="-122"/>
                <a:ea typeface="微软雅黑" panose="020B0503020204020204" pitchFamily="34" charset="-122"/>
              </a:rPr>
              <a:t>污染物</a:t>
            </a:r>
            <a:r>
              <a:rPr lang="zh-CN" altLang="en-US" sz="2000" dirty="0">
                <a:latin typeface="微软雅黑" panose="020B0503020204020204" pitchFamily="34" charset="-122"/>
                <a:ea typeface="微软雅黑" panose="020B0503020204020204" pitchFamily="34" charset="-122"/>
              </a:rPr>
              <a:t>排放许可</a:t>
            </a:r>
            <a:r>
              <a:rPr lang="zh-CN" altLang="en-US" sz="2000" dirty="0" smtClean="0">
                <a:latin typeface="微软雅黑" panose="020B0503020204020204" pitchFamily="34" charset="-122"/>
                <a:ea typeface="微软雅黑" panose="020B0503020204020204" pitchFamily="34" charset="-122"/>
              </a:rPr>
              <a:t>制</a:t>
            </a:r>
            <a:endParaRPr lang="zh-CN" altLang="en-US" sz="2000" dirty="0">
              <a:latin typeface="微软雅黑" panose="020B0503020204020204" pitchFamily="34" charset="-122"/>
              <a:ea typeface="微软雅黑" panose="020B0503020204020204" pitchFamily="34" charset="-122"/>
            </a:endParaRPr>
          </a:p>
        </p:txBody>
      </p:sp>
      <p:sp>
        <p:nvSpPr>
          <p:cNvPr id="13" name="MH_Text_3"/>
          <p:cNvSpPr txBox="1">
            <a:spLocks noChangeArrowheads="1"/>
          </p:cNvSpPr>
          <p:nvPr>
            <p:custDataLst>
              <p:tags r:id="rId11"/>
            </p:custDataLst>
          </p:nvPr>
        </p:nvSpPr>
        <p:spPr bwMode="auto">
          <a:xfrm>
            <a:off x="8043391" y="1701602"/>
            <a:ext cx="2592288" cy="83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just">
              <a:lnSpc>
                <a:spcPct val="130000"/>
              </a:lnSpc>
              <a:defRPr/>
            </a:pPr>
            <a:r>
              <a:rPr lang="zh-CN" altLang="en-US" sz="2000" dirty="0">
                <a:latin typeface="微软雅黑" panose="020B0503020204020204" pitchFamily="34" charset="-122"/>
                <a:ea typeface="微软雅黑" panose="020B0503020204020204" pitchFamily="34" charset="-122"/>
              </a:rPr>
              <a:t>总计向约</a:t>
            </a:r>
            <a:r>
              <a:rPr lang="en-US" altLang="zh-CN" sz="2000" dirty="0">
                <a:latin typeface="微软雅黑" panose="020B0503020204020204" pitchFamily="34" charset="-122"/>
                <a:ea typeface="微软雅黑" panose="020B0503020204020204" pitchFamily="34" charset="-122"/>
              </a:rPr>
              <a:t>24</a:t>
            </a:r>
            <a:r>
              <a:rPr lang="zh-CN" altLang="en-US" sz="2000" dirty="0">
                <a:latin typeface="微软雅黑" panose="020B0503020204020204" pitchFamily="34" charset="-122"/>
                <a:ea typeface="微软雅黑" panose="020B0503020204020204" pitchFamily="34" charset="-122"/>
              </a:rPr>
              <a:t>万家企业发放了排污许可证</a:t>
            </a:r>
          </a:p>
        </p:txBody>
      </p:sp>
      <p:sp>
        <p:nvSpPr>
          <p:cNvPr id="14" name="TextBox 13"/>
          <p:cNvSpPr txBox="1"/>
          <p:nvPr/>
        </p:nvSpPr>
        <p:spPr>
          <a:xfrm>
            <a:off x="1562671" y="981522"/>
            <a:ext cx="9937104" cy="400110"/>
          </a:xfrm>
          <a:prstGeom prst="rect">
            <a:avLst/>
          </a:prstGeom>
          <a:noFill/>
        </p:spPr>
        <p:txBody>
          <a:bodyPr wrap="square" rtlCol="0">
            <a:spAutoFit/>
          </a:bodyPr>
          <a:lstStyle/>
          <a:p>
            <a:r>
              <a:rPr lang="zh-CN" altLang="en-US" sz="2000" b="1" dirty="0" smtClean="0"/>
              <a:t>排污许可制度</a:t>
            </a:r>
            <a:r>
              <a:rPr lang="zh-CN" altLang="en-US" sz="2000" b="1" dirty="0" smtClean="0">
                <a:solidFill>
                  <a:srgbClr val="FF0000"/>
                </a:solidFill>
              </a:rPr>
              <a:t>不是一个新的制度</a:t>
            </a:r>
            <a:r>
              <a:rPr lang="zh-CN" altLang="en-US" sz="2000" b="1" dirty="0" smtClean="0"/>
              <a:t>，不是“空穴来风”，是</a:t>
            </a:r>
            <a:r>
              <a:rPr lang="zh-CN" altLang="en-US" sz="2000" b="1" dirty="0" smtClean="0">
                <a:solidFill>
                  <a:srgbClr val="FF0000"/>
                </a:solidFill>
              </a:rPr>
              <a:t>现行的固定污染源管理制度</a:t>
            </a:r>
            <a:r>
              <a:rPr lang="zh-CN" altLang="en-US" sz="2000" b="1" dirty="0" smtClean="0"/>
              <a:t>。</a:t>
            </a:r>
            <a:endParaRPr lang="zh-CN" altLang="en-US" sz="2000" b="1" dirty="0"/>
          </a:p>
        </p:txBody>
      </p:sp>
    </p:spTree>
    <p:extLst>
      <p:ext uri="{BB962C8B-B14F-4D97-AF65-F5344CB8AC3E}">
        <p14:creationId xmlns:p14="http://schemas.microsoft.com/office/powerpoint/2010/main" val="280883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350"/>
                            </p:stCondLst>
                            <p:childTnLst>
                              <p:par>
                                <p:cTn id="17" presetID="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par>
                          <p:cTn id="40" fill="hold">
                            <p:stCondLst>
                              <p:cond delay="1500"/>
                            </p:stCondLst>
                            <p:childTnLst>
                              <p:par>
                                <p:cTn id="41" presetID="22" presetClass="entr" presetSubtype="4"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迫切性</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20" name="矩形 19"/>
          <p:cNvSpPr/>
          <p:nvPr/>
        </p:nvSpPr>
        <p:spPr>
          <a:xfrm>
            <a:off x="1634679" y="2205658"/>
            <a:ext cx="8712968" cy="2862322"/>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广东省建设项目环境保护管理条例</a:t>
            </a:r>
            <a:r>
              <a:rPr lang="en-US" altLang="zh-CN" dirty="0" smtClean="0">
                <a:solidFill>
                  <a:srgbClr val="000000"/>
                </a:solidFill>
                <a:latin typeface="微软雅黑" panose="020B0503020204020204" pitchFamily="34" charset="-122"/>
                <a:ea typeface="微软雅黑" panose="020B0503020204020204" pitchFamily="34" charset="-122"/>
              </a:rPr>
              <a:t>》</a:t>
            </a:r>
            <a:r>
              <a:rPr lang="zh-CN" altLang="en-US" dirty="0" smtClean="0">
                <a:solidFill>
                  <a:srgbClr val="000000"/>
                </a:solidFill>
                <a:latin typeface="微软雅黑" panose="020B0503020204020204" pitchFamily="34" charset="-122"/>
                <a:ea typeface="微软雅黑" panose="020B0503020204020204" pitchFamily="34" charset="-122"/>
              </a:rPr>
              <a:t>（自</a:t>
            </a:r>
            <a:r>
              <a:rPr lang="en-US" altLang="en-US" dirty="0" smtClean="0">
                <a:solidFill>
                  <a:srgbClr val="000000"/>
                </a:solidFill>
                <a:latin typeface="微软雅黑" panose="020B0503020204020204" pitchFamily="34" charset="-122"/>
                <a:ea typeface="微软雅黑" panose="020B0503020204020204" pitchFamily="34" charset="-122"/>
              </a:rPr>
              <a:t>1994</a:t>
            </a:r>
            <a:r>
              <a:rPr lang="zh-CN" altLang="en-US" dirty="0" smtClean="0">
                <a:solidFill>
                  <a:srgbClr val="000000"/>
                </a:solidFill>
                <a:latin typeface="微软雅黑" panose="020B0503020204020204" pitchFamily="34" charset="-122"/>
                <a:ea typeface="微软雅黑" panose="020B0503020204020204" pitchFamily="34" charset="-122"/>
              </a:rPr>
              <a:t>年</a:t>
            </a:r>
            <a:r>
              <a:rPr lang="en-US" altLang="en-US" dirty="0" smtClean="0">
                <a:solidFill>
                  <a:srgbClr val="000000"/>
                </a:solidFill>
                <a:latin typeface="微软雅黑" panose="020B0503020204020204" pitchFamily="34" charset="-122"/>
                <a:ea typeface="微软雅黑" panose="020B0503020204020204" pitchFamily="34" charset="-122"/>
              </a:rPr>
              <a:t>9</a:t>
            </a:r>
            <a:r>
              <a:rPr lang="zh-CN" altLang="en-US" dirty="0" smtClean="0">
                <a:solidFill>
                  <a:srgbClr val="000000"/>
                </a:solidFill>
                <a:latin typeface="微软雅黑" panose="020B0503020204020204" pitchFamily="34" charset="-122"/>
                <a:ea typeface="微软雅黑" panose="020B0503020204020204" pitchFamily="34" charset="-122"/>
              </a:rPr>
              <a:t>月</a:t>
            </a:r>
            <a:r>
              <a:rPr lang="en-US" altLang="en-US" dirty="0" smtClean="0">
                <a:solidFill>
                  <a:srgbClr val="000000"/>
                </a:solidFill>
                <a:latin typeface="微软雅黑" panose="020B0503020204020204" pitchFamily="34" charset="-122"/>
                <a:ea typeface="微软雅黑" panose="020B0503020204020204" pitchFamily="34" charset="-122"/>
              </a:rPr>
              <a:t>1</a:t>
            </a:r>
            <a:r>
              <a:rPr lang="zh-CN" altLang="en-US" dirty="0" smtClean="0">
                <a:solidFill>
                  <a:srgbClr val="000000"/>
                </a:solidFill>
                <a:latin typeface="微软雅黑" panose="020B0503020204020204" pitchFamily="34" charset="-122"/>
                <a:ea typeface="微软雅黑" panose="020B0503020204020204" pitchFamily="34" charset="-122"/>
              </a:rPr>
              <a:t>日起施行）</a:t>
            </a:r>
            <a:endParaRPr lang="en-US" altLang="zh-CN" dirty="0" smtClean="0">
              <a:solidFill>
                <a:srgbClr val="000000"/>
              </a:solidFill>
              <a:latin typeface="微软雅黑" panose="020B0503020204020204" pitchFamily="34" charset="-122"/>
              <a:ea typeface="微软雅黑" panose="020B0503020204020204" pitchFamily="34" charset="-122"/>
            </a:endParaRPr>
          </a:p>
          <a:p>
            <a:pPr>
              <a:lnSpc>
                <a:spcPct val="150000"/>
              </a:lnSpc>
            </a:pPr>
            <a:r>
              <a:rPr lang="zh-CN" altLang="en-US" dirty="0" smtClean="0">
                <a:solidFill>
                  <a:srgbClr val="000000"/>
                </a:solidFill>
                <a:latin typeface="微软雅黑" panose="020B0503020204020204" pitchFamily="34" charset="-122"/>
                <a:ea typeface="微软雅黑" panose="020B0503020204020204" pitchFamily="34" charset="-122"/>
              </a:rPr>
              <a:t>第二十二条  </a:t>
            </a:r>
            <a:r>
              <a:rPr lang="zh-CN" altLang="en-US" dirty="0" smtClean="0">
                <a:solidFill>
                  <a:srgbClr val="FF0000"/>
                </a:solidFill>
                <a:latin typeface="微软雅黑" panose="020B0503020204020204" pitchFamily="34" charset="-122"/>
                <a:ea typeface="微软雅黑" panose="020B0503020204020204" pitchFamily="34" charset="-122"/>
              </a:rPr>
              <a:t>建设项目投入运行使用后，建设单位</a:t>
            </a:r>
            <a:r>
              <a:rPr lang="zh-CN" altLang="en-US" dirty="0" smtClean="0">
                <a:solidFill>
                  <a:srgbClr val="000000"/>
                </a:solidFill>
                <a:latin typeface="微软雅黑" panose="020B0503020204020204" pitchFamily="34" charset="-122"/>
                <a:ea typeface="微软雅黑" panose="020B0503020204020204" pitchFamily="34" charset="-122"/>
              </a:rPr>
              <a:t>或运行使用单位须在限期内向环保部门申报环境保护设施竣工报告，经环保部门审核批准，</a:t>
            </a:r>
            <a:r>
              <a:rPr lang="zh-CN" altLang="en-US" dirty="0" smtClean="0">
                <a:solidFill>
                  <a:srgbClr val="FF0000"/>
                </a:solidFill>
                <a:latin typeface="微软雅黑" panose="020B0503020204020204" pitchFamily="34" charset="-122"/>
                <a:ea typeface="微软雅黑" panose="020B0503020204020204" pitchFamily="34" charset="-122"/>
              </a:rPr>
              <a:t>申领排污许可证</a:t>
            </a:r>
            <a:r>
              <a:rPr lang="zh-CN" altLang="en-US" dirty="0" smtClean="0">
                <a:solidFill>
                  <a:srgbClr val="000000"/>
                </a:solidFill>
                <a:latin typeface="微软雅黑" panose="020B0503020204020204" pitchFamily="34" charset="-122"/>
                <a:ea typeface="微软雅黑" panose="020B0503020204020204" pitchFamily="34" charset="-122"/>
              </a:rPr>
              <a:t>。</a:t>
            </a:r>
            <a:endParaRPr lang="zh-CN" altLang="en-US"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2787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迫切性</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3" name="MH_Other_1"/>
          <p:cNvSpPr>
            <a:spLocks noChangeArrowheads="1"/>
          </p:cNvSpPr>
          <p:nvPr>
            <p:custDataLst>
              <p:tags r:id="rId1"/>
            </p:custDataLst>
          </p:nvPr>
        </p:nvSpPr>
        <p:spPr bwMode="auto">
          <a:xfrm>
            <a:off x="854469" y="1413570"/>
            <a:ext cx="2572043" cy="638323"/>
          </a:xfrm>
          <a:prstGeom prst="roundRect">
            <a:avLst>
              <a:gd name="adj" fmla="val 50000"/>
            </a:avLst>
          </a:prstGeom>
          <a:noFill/>
          <a:ln w="19050" cap="rnd" algn="ctr">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b="1">
              <a:solidFill>
                <a:schemeClr val="accent1"/>
              </a:solidFill>
            </a:endParaRPr>
          </a:p>
        </p:txBody>
      </p:sp>
      <p:sp>
        <p:nvSpPr>
          <p:cNvPr id="4" name="MH_Other_2"/>
          <p:cNvSpPr>
            <a:spLocks noChangeArrowheads="1"/>
          </p:cNvSpPr>
          <p:nvPr>
            <p:custDataLst>
              <p:tags r:id="rId2"/>
            </p:custDataLst>
          </p:nvPr>
        </p:nvSpPr>
        <p:spPr bwMode="auto">
          <a:xfrm>
            <a:off x="4096789" y="1413570"/>
            <a:ext cx="2572043" cy="638323"/>
          </a:xfrm>
          <a:prstGeom prst="roundRect">
            <a:avLst>
              <a:gd name="adj" fmla="val 50000"/>
            </a:avLst>
          </a:prstGeom>
          <a:noFill/>
          <a:ln w="19050" cap="rnd" algn="ctr">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b="1">
              <a:solidFill>
                <a:schemeClr val="accent1"/>
              </a:solidFill>
            </a:endParaRPr>
          </a:p>
        </p:txBody>
      </p:sp>
      <p:sp>
        <p:nvSpPr>
          <p:cNvPr id="5" name="MH_Other_3"/>
          <p:cNvSpPr>
            <a:spLocks noChangeArrowheads="1"/>
          </p:cNvSpPr>
          <p:nvPr>
            <p:custDataLst>
              <p:tags r:id="rId3"/>
            </p:custDataLst>
          </p:nvPr>
        </p:nvSpPr>
        <p:spPr bwMode="auto">
          <a:xfrm>
            <a:off x="7411191" y="1360828"/>
            <a:ext cx="2572041" cy="638323"/>
          </a:xfrm>
          <a:prstGeom prst="roundRect">
            <a:avLst>
              <a:gd name="adj" fmla="val 50000"/>
            </a:avLst>
          </a:prstGeom>
          <a:noFill/>
          <a:ln w="19050" cap="rnd" algn="ctr">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b="1">
              <a:solidFill>
                <a:schemeClr val="accent1"/>
              </a:solidFill>
            </a:endParaRPr>
          </a:p>
        </p:txBody>
      </p:sp>
      <p:sp>
        <p:nvSpPr>
          <p:cNvPr id="7" name="MH_Other_5"/>
          <p:cNvSpPr/>
          <p:nvPr>
            <p:custDataLst>
              <p:tags r:id="rId4"/>
            </p:custDataLst>
          </p:nvPr>
        </p:nvSpPr>
        <p:spPr>
          <a:xfrm>
            <a:off x="2786144" y="1426273"/>
            <a:ext cx="644237" cy="625620"/>
          </a:xfrm>
          <a:prstGeom prst="ellipse">
            <a:avLst/>
          </a:prstGeom>
          <a:solidFill>
            <a:schemeClr val="accent1">
              <a:lumMod val="40000"/>
              <a:lumOff val="6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accent1"/>
                </a:solidFill>
              </a:rPr>
              <a:t>&gt;</a:t>
            </a:r>
            <a:endParaRPr lang="zh-CN" altLang="en-US" b="1" dirty="0">
              <a:solidFill>
                <a:schemeClr val="accent1"/>
              </a:solidFill>
            </a:endParaRPr>
          </a:p>
        </p:txBody>
      </p:sp>
      <p:sp>
        <p:nvSpPr>
          <p:cNvPr id="8" name="MH_Other_6"/>
          <p:cNvSpPr/>
          <p:nvPr>
            <p:custDataLst>
              <p:tags r:id="rId5"/>
            </p:custDataLst>
          </p:nvPr>
        </p:nvSpPr>
        <p:spPr>
          <a:xfrm>
            <a:off x="6056982" y="1426273"/>
            <a:ext cx="645872" cy="625620"/>
          </a:xfrm>
          <a:prstGeom prst="ellipse">
            <a:avLst/>
          </a:prstGeom>
          <a:solidFill>
            <a:schemeClr val="accent2">
              <a:lumMod val="40000"/>
              <a:lumOff val="6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accent2"/>
                </a:solidFill>
              </a:rPr>
              <a:t>&gt;</a:t>
            </a:r>
            <a:endParaRPr lang="zh-CN" altLang="en-US" b="1" dirty="0">
              <a:solidFill>
                <a:schemeClr val="accent2"/>
              </a:solidFill>
            </a:endParaRPr>
          </a:p>
        </p:txBody>
      </p:sp>
      <p:sp>
        <p:nvSpPr>
          <p:cNvPr id="10" name="MH_SubTitle_1"/>
          <p:cNvSpPr txBox="1">
            <a:spLocks noChangeArrowheads="1"/>
          </p:cNvSpPr>
          <p:nvPr>
            <p:custDataLst>
              <p:tags r:id="rId6"/>
            </p:custDataLst>
          </p:nvPr>
        </p:nvSpPr>
        <p:spPr bwMode="auto">
          <a:xfrm>
            <a:off x="1461035" y="1502640"/>
            <a:ext cx="1324447"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en-US" altLang="zh-CN" b="1" dirty="0">
                <a:solidFill>
                  <a:schemeClr val="accent1"/>
                </a:solidFill>
                <a:latin typeface="+mn-lt"/>
                <a:ea typeface="+mn-ea"/>
              </a:rPr>
              <a:t>2001</a:t>
            </a:r>
            <a:endParaRPr lang="zh-CN" altLang="en-US" b="1" dirty="0">
              <a:solidFill>
                <a:schemeClr val="accent1"/>
              </a:solidFill>
              <a:latin typeface="+mn-lt"/>
              <a:ea typeface="+mn-ea"/>
            </a:endParaRPr>
          </a:p>
        </p:txBody>
      </p:sp>
      <p:sp>
        <p:nvSpPr>
          <p:cNvPr id="11" name="MH_SubTitle_2"/>
          <p:cNvSpPr txBox="1">
            <a:spLocks noChangeArrowheads="1"/>
          </p:cNvSpPr>
          <p:nvPr>
            <p:custDataLst>
              <p:tags r:id="rId7"/>
            </p:custDataLst>
          </p:nvPr>
        </p:nvSpPr>
        <p:spPr bwMode="auto">
          <a:xfrm>
            <a:off x="4701768" y="1502640"/>
            <a:ext cx="1324447"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en-US" altLang="zh-CN" b="1" dirty="0">
                <a:solidFill>
                  <a:schemeClr val="accent2"/>
                </a:solidFill>
                <a:latin typeface="+mn-lt"/>
                <a:ea typeface="+mn-ea"/>
              </a:rPr>
              <a:t>2009</a:t>
            </a:r>
            <a:endParaRPr lang="zh-CN" altLang="en-US" b="1" dirty="0">
              <a:solidFill>
                <a:schemeClr val="accent2"/>
              </a:solidFill>
              <a:latin typeface="+mn-lt"/>
              <a:ea typeface="+mn-ea"/>
            </a:endParaRPr>
          </a:p>
        </p:txBody>
      </p:sp>
      <p:sp>
        <p:nvSpPr>
          <p:cNvPr id="12" name="MH_SubTitle_3"/>
          <p:cNvSpPr txBox="1"/>
          <p:nvPr>
            <p:custDataLst>
              <p:tags r:id="rId8"/>
            </p:custDataLst>
          </p:nvPr>
        </p:nvSpPr>
        <p:spPr>
          <a:xfrm>
            <a:off x="7411191" y="1502640"/>
            <a:ext cx="1324447" cy="461772"/>
          </a:xfrm>
          <a:prstGeom prst="rect">
            <a:avLst/>
          </a:prstGeom>
          <a:noFill/>
        </p:spPr>
        <p:txBody>
          <a:bodyPr wrap="square" anchor="ctr">
            <a:spAutoFit/>
          </a:bodyPr>
          <a:lstStyle/>
          <a:p>
            <a:pPr algn="ctr">
              <a:defRPr/>
            </a:pPr>
            <a:r>
              <a:rPr lang="en-US" altLang="zh-CN" b="1" dirty="0">
                <a:solidFill>
                  <a:schemeClr val="accent3"/>
                </a:solidFill>
              </a:rPr>
              <a:t>2014</a:t>
            </a:r>
            <a:endParaRPr lang="zh-CN" altLang="en-US" b="1" dirty="0">
              <a:solidFill>
                <a:schemeClr val="accent3"/>
              </a:solidFill>
            </a:endParaRPr>
          </a:p>
        </p:txBody>
      </p:sp>
      <p:sp>
        <p:nvSpPr>
          <p:cNvPr id="14" name="MH_Text_1"/>
          <p:cNvSpPr txBox="1">
            <a:spLocks noChangeArrowheads="1"/>
          </p:cNvSpPr>
          <p:nvPr>
            <p:custDataLst>
              <p:tags r:id="rId9"/>
            </p:custDataLst>
          </p:nvPr>
        </p:nvSpPr>
        <p:spPr bwMode="auto">
          <a:xfrm>
            <a:off x="1184747" y="2369466"/>
            <a:ext cx="2241765" cy="198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defRPr/>
            </a:pPr>
            <a:r>
              <a:rPr lang="en-US" altLang="zh-CN" b="1" dirty="0">
                <a:solidFill>
                  <a:schemeClr val="accent1"/>
                </a:solidFill>
                <a:latin typeface="微软雅黑" panose="020B0503020204020204" pitchFamily="34" charset="-122"/>
                <a:ea typeface="微软雅黑" panose="020B0503020204020204" pitchFamily="34" charset="-122"/>
              </a:rPr>
              <a:t>《</a:t>
            </a:r>
            <a:r>
              <a:rPr lang="zh-CN" altLang="en-US" b="1" dirty="0">
                <a:solidFill>
                  <a:schemeClr val="accent1"/>
                </a:solidFill>
                <a:latin typeface="微软雅黑" panose="020B0503020204020204" pitchFamily="34" charset="-122"/>
                <a:ea typeface="微软雅黑" panose="020B0503020204020204" pitchFamily="34" charset="-122"/>
              </a:rPr>
              <a:t>广东省排放污染物许可证管理办法</a:t>
            </a:r>
            <a:r>
              <a:rPr lang="en-US" altLang="zh-CN" b="1" dirty="0">
                <a:solidFill>
                  <a:schemeClr val="accent1"/>
                </a:solidFill>
                <a:latin typeface="微软雅黑" panose="020B0503020204020204" pitchFamily="34" charset="-122"/>
                <a:ea typeface="微软雅黑" panose="020B0503020204020204" pitchFamily="34" charset="-122"/>
              </a:rPr>
              <a:t>》</a:t>
            </a:r>
            <a:r>
              <a:rPr lang="zh-CN" altLang="en-US" b="1" dirty="0">
                <a:solidFill>
                  <a:schemeClr val="accent1"/>
                </a:solidFill>
                <a:latin typeface="微软雅黑" panose="020B0503020204020204" pitchFamily="34" charset="-122"/>
                <a:ea typeface="微软雅黑" panose="020B0503020204020204" pitchFamily="34" charset="-122"/>
              </a:rPr>
              <a:t>（粤府函</a:t>
            </a:r>
            <a:r>
              <a:rPr lang="en-US" altLang="zh-CN" b="1" dirty="0">
                <a:solidFill>
                  <a:schemeClr val="accent1"/>
                </a:solidFill>
                <a:latin typeface="微软雅黑" panose="020B0503020204020204" pitchFamily="34" charset="-122"/>
                <a:ea typeface="微软雅黑" panose="020B0503020204020204" pitchFamily="34" charset="-122"/>
              </a:rPr>
              <a:t>[2001]286</a:t>
            </a:r>
            <a:r>
              <a:rPr lang="zh-CN" altLang="en-US" b="1" dirty="0">
                <a:solidFill>
                  <a:schemeClr val="accent1"/>
                </a:solidFill>
                <a:latin typeface="微软雅黑" panose="020B0503020204020204" pitchFamily="34" charset="-122"/>
                <a:ea typeface="微软雅黑" panose="020B0503020204020204" pitchFamily="34" charset="-122"/>
              </a:rPr>
              <a:t>号）</a:t>
            </a:r>
          </a:p>
        </p:txBody>
      </p:sp>
      <p:sp>
        <p:nvSpPr>
          <p:cNvPr id="15" name="MH_Text_2"/>
          <p:cNvSpPr txBox="1">
            <a:spLocks noChangeArrowheads="1"/>
          </p:cNvSpPr>
          <p:nvPr>
            <p:custDataLst>
              <p:tags r:id="rId10"/>
            </p:custDataLst>
          </p:nvPr>
        </p:nvSpPr>
        <p:spPr bwMode="auto">
          <a:xfrm>
            <a:off x="4096789" y="2369466"/>
            <a:ext cx="2146895" cy="198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defRPr/>
            </a:pPr>
            <a:r>
              <a:rPr lang="en-US" altLang="zh-CN" b="1" dirty="0">
                <a:solidFill>
                  <a:schemeClr val="accent2"/>
                </a:solidFill>
                <a:latin typeface="微软雅黑" panose="020B0503020204020204" pitchFamily="34" charset="-122"/>
                <a:ea typeface="微软雅黑" panose="020B0503020204020204" pitchFamily="34" charset="-122"/>
              </a:rPr>
              <a:t>《</a:t>
            </a:r>
            <a:r>
              <a:rPr lang="zh-CN" altLang="en-US" b="1" dirty="0">
                <a:solidFill>
                  <a:schemeClr val="accent2"/>
                </a:solidFill>
                <a:latin typeface="微软雅黑" panose="020B0503020204020204" pitchFamily="34" charset="-122"/>
                <a:ea typeface="微软雅黑" panose="020B0503020204020204" pitchFamily="34" charset="-122"/>
              </a:rPr>
              <a:t>广东省排污许可证实施细则</a:t>
            </a:r>
            <a:r>
              <a:rPr lang="en-US" altLang="zh-CN" b="1" dirty="0">
                <a:solidFill>
                  <a:schemeClr val="accent2"/>
                </a:solidFill>
                <a:latin typeface="微软雅黑" panose="020B0503020204020204" pitchFamily="34" charset="-122"/>
                <a:ea typeface="微软雅黑" panose="020B0503020204020204" pitchFamily="34" charset="-122"/>
              </a:rPr>
              <a:t>》</a:t>
            </a:r>
            <a:r>
              <a:rPr lang="zh-CN" altLang="en-US" b="1" dirty="0">
                <a:solidFill>
                  <a:schemeClr val="accent2"/>
                </a:solidFill>
                <a:latin typeface="微软雅黑" panose="020B0503020204020204" pitchFamily="34" charset="-122"/>
                <a:ea typeface="微软雅黑" panose="020B0503020204020204" pitchFamily="34" charset="-122"/>
              </a:rPr>
              <a:t>（粤环</a:t>
            </a:r>
            <a:r>
              <a:rPr lang="en-US" altLang="zh-CN" b="1" dirty="0">
                <a:solidFill>
                  <a:schemeClr val="accent2"/>
                </a:solidFill>
                <a:latin typeface="微软雅黑" panose="020B0503020204020204" pitchFamily="34" charset="-122"/>
                <a:ea typeface="微软雅黑" panose="020B0503020204020204" pitchFamily="34" charset="-122"/>
              </a:rPr>
              <a:t>〔2009〕74</a:t>
            </a:r>
            <a:r>
              <a:rPr lang="zh-CN" altLang="en-US" b="1" dirty="0">
                <a:solidFill>
                  <a:schemeClr val="accent2"/>
                </a:solidFill>
                <a:latin typeface="微软雅黑" panose="020B0503020204020204" pitchFamily="34" charset="-122"/>
                <a:ea typeface="微软雅黑" panose="020B0503020204020204" pitchFamily="34" charset="-122"/>
              </a:rPr>
              <a:t>号）</a:t>
            </a:r>
          </a:p>
        </p:txBody>
      </p:sp>
      <p:sp>
        <p:nvSpPr>
          <p:cNvPr id="16" name="MH_Text_3"/>
          <p:cNvSpPr txBox="1"/>
          <p:nvPr>
            <p:custDataLst>
              <p:tags r:id="rId11"/>
            </p:custDataLst>
          </p:nvPr>
        </p:nvSpPr>
        <p:spPr>
          <a:xfrm>
            <a:off x="7134902" y="2369466"/>
            <a:ext cx="3283899" cy="1980070"/>
          </a:xfrm>
          <a:prstGeom prst="rect">
            <a:avLst/>
          </a:prstGeom>
          <a:noFill/>
        </p:spPr>
        <p:txBody>
          <a:bodyPr>
            <a:normAutofit/>
          </a:bodyPr>
          <a:lstStyle/>
          <a:p>
            <a:pPr algn="just">
              <a:lnSpc>
                <a:spcPct val="120000"/>
              </a:lnSpc>
              <a:defRPr/>
            </a:pPr>
            <a:r>
              <a:rPr lang="en-US" altLang="zh-CN" sz="2200" b="1" dirty="0">
                <a:solidFill>
                  <a:schemeClr val="accent3"/>
                </a:solidFill>
                <a:latin typeface="微软雅黑" panose="020B0503020204020204" pitchFamily="34" charset="-122"/>
                <a:ea typeface="微软雅黑" panose="020B0503020204020204" pitchFamily="34" charset="-122"/>
              </a:rPr>
              <a:t>《</a:t>
            </a:r>
            <a:r>
              <a:rPr lang="zh-CN" altLang="en-US" sz="2200" b="1" dirty="0">
                <a:solidFill>
                  <a:schemeClr val="accent3"/>
                </a:solidFill>
                <a:latin typeface="微软雅黑" panose="020B0503020204020204" pitchFamily="34" charset="-122"/>
                <a:ea typeface="微软雅黑" panose="020B0503020204020204" pitchFamily="34" charset="-122"/>
              </a:rPr>
              <a:t>广东省排污许可证管理办法</a:t>
            </a:r>
            <a:r>
              <a:rPr lang="en-US" altLang="zh-CN" sz="2200" b="1" dirty="0">
                <a:solidFill>
                  <a:schemeClr val="accent3"/>
                </a:solidFill>
                <a:latin typeface="微软雅黑" panose="020B0503020204020204" pitchFamily="34" charset="-122"/>
                <a:ea typeface="微软雅黑" panose="020B0503020204020204" pitchFamily="34" charset="-122"/>
              </a:rPr>
              <a:t>》</a:t>
            </a:r>
            <a:r>
              <a:rPr lang="zh-CN" altLang="en-US" sz="2200" b="1" dirty="0">
                <a:solidFill>
                  <a:schemeClr val="accent3"/>
                </a:solidFill>
                <a:latin typeface="微软雅黑" panose="020B0503020204020204" pitchFamily="34" charset="-122"/>
                <a:ea typeface="微软雅黑" panose="020B0503020204020204" pitchFamily="34" charset="-122"/>
              </a:rPr>
              <a:t>（广东省人民政府令第</a:t>
            </a:r>
            <a:r>
              <a:rPr lang="en-US" altLang="zh-CN" sz="2200" b="1" dirty="0">
                <a:solidFill>
                  <a:schemeClr val="accent3"/>
                </a:solidFill>
                <a:latin typeface="微软雅黑" panose="020B0503020204020204" pitchFamily="34" charset="-122"/>
                <a:ea typeface="微软雅黑" panose="020B0503020204020204" pitchFamily="34" charset="-122"/>
              </a:rPr>
              <a:t>199</a:t>
            </a:r>
            <a:r>
              <a:rPr lang="zh-CN" altLang="en-US" sz="2200" b="1" dirty="0">
                <a:solidFill>
                  <a:schemeClr val="accent3"/>
                </a:solidFill>
                <a:latin typeface="微软雅黑" panose="020B0503020204020204" pitchFamily="34" charset="-122"/>
                <a:ea typeface="微软雅黑" panose="020B0503020204020204" pitchFamily="34" charset="-122"/>
              </a:rPr>
              <a:t>号，</a:t>
            </a:r>
            <a:r>
              <a:rPr lang="en-US" altLang="zh-CN" sz="2200" b="1" dirty="0">
                <a:solidFill>
                  <a:schemeClr val="accent3"/>
                </a:solidFill>
                <a:latin typeface="微软雅黑" panose="020B0503020204020204" pitchFamily="34" charset="-122"/>
                <a:ea typeface="微软雅黑" panose="020B0503020204020204" pitchFamily="34" charset="-122"/>
              </a:rPr>
              <a:t>2014</a:t>
            </a:r>
            <a:r>
              <a:rPr lang="zh-CN" altLang="en-US" sz="2200" b="1" dirty="0">
                <a:solidFill>
                  <a:schemeClr val="accent3"/>
                </a:solidFill>
                <a:latin typeface="微软雅黑" panose="020B0503020204020204" pitchFamily="34" charset="-122"/>
                <a:ea typeface="微软雅黑" panose="020B0503020204020204" pitchFamily="34" charset="-122"/>
              </a:rPr>
              <a:t>年</a:t>
            </a:r>
            <a:r>
              <a:rPr lang="en-US" altLang="zh-CN" sz="2200" b="1" dirty="0">
                <a:solidFill>
                  <a:schemeClr val="accent3"/>
                </a:solidFill>
                <a:latin typeface="微软雅黑" panose="020B0503020204020204" pitchFamily="34" charset="-122"/>
                <a:ea typeface="微软雅黑" panose="020B0503020204020204" pitchFamily="34" charset="-122"/>
              </a:rPr>
              <a:t>4</a:t>
            </a:r>
            <a:r>
              <a:rPr lang="zh-CN" altLang="en-US" sz="2200" b="1" dirty="0">
                <a:solidFill>
                  <a:schemeClr val="accent3"/>
                </a:solidFill>
                <a:latin typeface="微软雅黑" panose="020B0503020204020204" pitchFamily="34" charset="-122"/>
                <a:ea typeface="微软雅黑" panose="020B0503020204020204" pitchFamily="34" charset="-122"/>
              </a:rPr>
              <a:t>月</a:t>
            </a:r>
            <a:r>
              <a:rPr lang="en-US" altLang="zh-CN" sz="2200" b="1" dirty="0">
                <a:solidFill>
                  <a:schemeClr val="accent3"/>
                </a:solidFill>
                <a:latin typeface="微软雅黑" panose="020B0503020204020204" pitchFamily="34" charset="-122"/>
                <a:ea typeface="微软雅黑" panose="020B0503020204020204" pitchFamily="34" charset="-122"/>
              </a:rPr>
              <a:t>1</a:t>
            </a:r>
            <a:r>
              <a:rPr lang="zh-CN" altLang="en-US" sz="2200" b="1" dirty="0">
                <a:solidFill>
                  <a:schemeClr val="accent3"/>
                </a:solidFill>
                <a:latin typeface="微软雅黑" panose="020B0503020204020204" pitchFamily="34" charset="-122"/>
                <a:ea typeface="微软雅黑" panose="020B0503020204020204" pitchFamily="34" charset="-122"/>
              </a:rPr>
              <a:t>日起施行）</a:t>
            </a:r>
          </a:p>
        </p:txBody>
      </p:sp>
      <p:sp>
        <p:nvSpPr>
          <p:cNvPr id="18" name="MH_Other_7"/>
          <p:cNvSpPr/>
          <p:nvPr>
            <p:custDataLst>
              <p:tags r:id="rId12"/>
            </p:custDataLst>
          </p:nvPr>
        </p:nvSpPr>
        <p:spPr>
          <a:xfrm>
            <a:off x="9412889" y="1356590"/>
            <a:ext cx="645872" cy="625620"/>
          </a:xfrm>
          <a:prstGeom prst="ellipse">
            <a:avLst/>
          </a:prstGeom>
          <a:solidFill>
            <a:schemeClr val="accent3">
              <a:lumMod val="40000"/>
              <a:lumOff val="6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accent3"/>
                </a:solidFill>
              </a:rPr>
              <a:t>&gt;</a:t>
            </a:r>
            <a:endParaRPr lang="zh-CN" altLang="en-US" dirty="0">
              <a:solidFill>
                <a:schemeClr val="accent3"/>
              </a:solidFill>
            </a:endParaRPr>
          </a:p>
        </p:txBody>
      </p:sp>
      <p:sp>
        <p:nvSpPr>
          <p:cNvPr id="20" name="矩形 19"/>
          <p:cNvSpPr/>
          <p:nvPr/>
        </p:nvSpPr>
        <p:spPr>
          <a:xfrm>
            <a:off x="1058615" y="4797946"/>
            <a:ext cx="10297144" cy="1015663"/>
          </a:xfrm>
          <a:prstGeom prst="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zh-CN" altLang="en-US" sz="2000" dirty="0" smtClean="0">
                <a:solidFill>
                  <a:srgbClr val="000000"/>
                </a:solidFill>
                <a:latin typeface="微软雅黑" panose="020B0503020204020204" pitchFamily="34" charset="-122"/>
                <a:ea typeface="微软雅黑" panose="020B0503020204020204" pitchFamily="34" charset="-122"/>
              </a:rPr>
              <a:t>迄今为止，广东省共发放了</a:t>
            </a:r>
            <a:r>
              <a:rPr lang="en-US" altLang="zh-CN" sz="2000" dirty="0" smtClean="0">
                <a:solidFill>
                  <a:srgbClr val="000000"/>
                </a:solidFill>
                <a:latin typeface="微软雅黑" panose="020B0503020204020204" pitchFamily="34" charset="-122"/>
                <a:ea typeface="微软雅黑" panose="020B0503020204020204" pitchFamily="34" charset="-122"/>
              </a:rPr>
              <a:t>5</a:t>
            </a:r>
            <a:r>
              <a:rPr lang="zh-CN" altLang="en-US" sz="2000" dirty="0" smtClean="0">
                <a:solidFill>
                  <a:srgbClr val="000000"/>
                </a:solidFill>
                <a:latin typeface="微软雅黑" panose="020B0503020204020204" pitchFamily="34" charset="-122"/>
                <a:ea typeface="微软雅黑" panose="020B0503020204020204" pitchFamily="34" charset="-122"/>
              </a:rPr>
              <a:t>万多个排污许可证。排污许可制为广东省固定污染源管理发挥了重要作用，同时也为下一步推进国家</a:t>
            </a:r>
            <a:r>
              <a:rPr lang="zh-CN" altLang="en-US" sz="2000" dirty="0">
                <a:solidFill>
                  <a:srgbClr val="000000"/>
                </a:solidFill>
                <a:latin typeface="微软雅黑" panose="020B0503020204020204" pitchFamily="34" charset="-122"/>
                <a:ea typeface="微软雅黑" panose="020B0503020204020204" pitchFamily="34" charset="-122"/>
              </a:rPr>
              <a:t>排污许可制度</a:t>
            </a:r>
            <a:r>
              <a:rPr lang="zh-CN" altLang="en-US" sz="2000" dirty="0" smtClean="0">
                <a:solidFill>
                  <a:srgbClr val="000000"/>
                </a:solidFill>
                <a:latin typeface="微软雅黑" panose="020B0503020204020204" pitchFamily="34" charset="-122"/>
                <a:ea typeface="微软雅黑" panose="020B0503020204020204" pitchFamily="34" charset="-122"/>
              </a:rPr>
              <a:t>改革奠定了良好的基础。</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2787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8" grpId="0" animBg="1"/>
      <p:bldP spid="10" grpId="0"/>
      <p:bldP spid="11" grpId="0"/>
      <p:bldP spid="12" grpId="0"/>
      <p:bldP spid="14" grpId="0"/>
      <p:bldP spid="15" grpId="0"/>
      <p:bldP spid="16" grpId="0"/>
      <p:bldP spid="18"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97940" y="3931920"/>
            <a:ext cx="5810250" cy="460375"/>
          </a:xfrm>
          <a:prstGeom prst="rect">
            <a:avLst/>
          </a:prstGeom>
          <a:noFill/>
        </p:spPr>
        <p:txBody>
          <a:bodyPr wrap="square" rtlCol="0">
            <a:spAutoFit/>
          </a:bodyPr>
          <a:lstStyle/>
          <a:p>
            <a:endParaRPr lang="zh-CN" altLang="en-US"/>
          </a:p>
        </p:txBody>
      </p:sp>
      <p:cxnSp>
        <p:nvCxnSpPr>
          <p:cNvPr id="5" name="直接连接符 4"/>
          <p:cNvCxnSpPr/>
          <p:nvPr>
            <p:custDataLst>
              <p:tags r:id="rId1"/>
            </p:custDataLst>
          </p:nvPr>
        </p:nvCxnSpPr>
        <p:spPr>
          <a:xfrm>
            <a:off x="1274639" y="4941962"/>
            <a:ext cx="97199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 name="组合 5"/>
          <p:cNvGrpSpPr/>
          <p:nvPr>
            <p:custDataLst>
              <p:tags r:id="rId2"/>
            </p:custDataLst>
          </p:nvPr>
        </p:nvGrpSpPr>
        <p:grpSpPr>
          <a:xfrm>
            <a:off x="5739135" y="1701602"/>
            <a:ext cx="755015" cy="812800"/>
            <a:chOff x="1279525" y="3249613"/>
            <a:chExt cx="498475" cy="536575"/>
          </a:xfrm>
        </p:grpSpPr>
        <p:sp>
          <p:nvSpPr>
            <p:cNvPr id="12" name="Freeform 9"/>
            <p:cNvSpPr/>
            <p:nvPr>
              <p:custDataLst>
                <p:tags r:id="rId4"/>
              </p:custDataLst>
            </p:nvPr>
          </p:nvSpPr>
          <p:spPr bwMode="auto">
            <a:xfrm>
              <a:off x="1279525" y="3249613"/>
              <a:ext cx="385763" cy="536575"/>
            </a:xfrm>
            <a:custGeom>
              <a:avLst/>
              <a:gdLst>
                <a:gd name="T0" fmla="*/ 103 w 103"/>
                <a:gd name="T1" fmla="*/ 91 h 143"/>
                <a:gd name="T2" fmla="*/ 51 w 103"/>
                <a:gd name="T3" fmla="*/ 143 h 143"/>
                <a:gd name="T4" fmla="*/ 0 w 103"/>
                <a:gd name="T5" fmla="*/ 91 h 143"/>
                <a:gd name="T6" fmla="*/ 51 w 103"/>
                <a:gd name="T7" fmla="*/ 0 h 143"/>
                <a:gd name="T8" fmla="*/ 103 w 103"/>
                <a:gd name="T9" fmla="*/ 91 h 143"/>
              </a:gdLst>
              <a:ahLst/>
              <a:cxnLst>
                <a:cxn ang="0">
                  <a:pos x="T0" y="T1"/>
                </a:cxn>
                <a:cxn ang="0">
                  <a:pos x="T2" y="T3"/>
                </a:cxn>
                <a:cxn ang="0">
                  <a:pos x="T4" y="T5"/>
                </a:cxn>
                <a:cxn ang="0">
                  <a:pos x="T6" y="T7"/>
                </a:cxn>
                <a:cxn ang="0">
                  <a:pos x="T8" y="T9"/>
                </a:cxn>
              </a:cxnLst>
              <a:rect l="0" t="0" r="r" b="b"/>
              <a:pathLst>
                <a:path w="103" h="143">
                  <a:moveTo>
                    <a:pt x="103" y="91"/>
                  </a:moveTo>
                  <a:cubicBezTo>
                    <a:pt x="103" y="120"/>
                    <a:pt x="80" y="143"/>
                    <a:pt x="51" y="143"/>
                  </a:cubicBezTo>
                  <a:cubicBezTo>
                    <a:pt x="23" y="143"/>
                    <a:pt x="0" y="120"/>
                    <a:pt x="0" y="91"/>
                  </a:cubicBezTo>
                  <a:cubicBezTo>
                    <a:pt x="0" y="63"/>
                    <a:pt x="51" y="0"/>
                    <a:pt x="51" y="0"/>
                  </a:cubicBezTo>
                  <a:cubicBezTo>
                    <a:pt x="51" y="0"/>
                    <a:pt x="103" y="63"/>
                    <a:pt x="103" y="91"/>
                  </a:cubicBezTo>
                  <a:close/>
                </a:path>
              </a:pathLst>
            </a:custGeom>
            <a:noFill/>
            <a:ln w="30163" cap="rnd">
              <a:solidFill>
                <a:schemeClr val="accent1"/>
              </a:solidFill>
              <a:prstDash val="solid"/>
              <a:round/>
            </a:ln>
          </p:spPr>
          <p:txBody>
            <a:bodyPr vert="horz" wrap="square" lIns="91440" tIns="45720" rIns="91440" bIns="45720" numCol="1" anchor="t" anchorCtr="0" compatLnSpc="1">
              <a:normAutofit/>
            </a:bodyPr>
            <a:lstStyle/>
            <a:p>
              <a:endParaRPr lang="zh-CN" altLang="en-US">
                <a:sym typeface="Arial" panose="020B0604020202020204" pitchFamily="34" charset="0"/>
              </a:endParaRPr>
            </a:p>
          </p:txBody>
        </p:sp>
        <p:sp>
          <p:nvSpPr>
            <p:cNvPr id="13" name="Freeform 10"/>
            <p:cNvSpPr/>
            <p:nvPr>
              <p:custDataLst>
                <p:tags r:id="rId5"/>
              </p:custDataLst>
            </p:nvPr>
          </p:nvSpPr>
          <p:spPr bwMode="auto">
            <a:xfrm>
              <a:off x="1651000" y="3373438"/>
              <a:ext cx="127000" cy="254000"/>
            </a:xfrm>
            <a:custGeom>
              <a:avLst/>
              <a:gdLst>
                <a:gd name="T0" fmla="*/ 0 w 34"/>
                <a:gd name="T1" fmla="*/ 13 h 68"/>
                <a:gd name="T2" fmla="*/ 9 w 34"/>
                <a:gd name="T3" fmla="*/ 0 h 68"/>
                <a:gd name="T4" fmla="*/ 34 w 34"/>
                <a:gd name="T5" fmla="*/ 44 h 68"/>
                <a:gd name="T6" fmla="*/ 15 w 34"/>
                <a:gd name="T7" fmla="*/ 68 h 68"/>
              </a:gdLst>
              <a:ahLst/>
              <a:cxnLst>
                <a:cxn ang="0">
                  <a:pos x="T0" y="T1"/>
                </a:cxn>
                <a:cxn ang="0">
                  <a:pos x="T2" y="T3"/>
                </a:cxn>
                <a:cxn ang="0">
                  <a:pos x="T4" y="T5"/>
                </a:cxn>
                <a:cxn ang="0">
                  <a:pos x="T6" y="T7"/>
                </a:cxn>
              </a:cxnLst>
              <a:rect l="0" t="0" r="r" b="b"/>
              <a:pathLst>
                <a:path w="34" h="68">
                  <a:moveTo>
                    <a:pt x="0" y="13"/>
                  </a:moveTo>
                  <a:cubicBezTo>
                    <a:pt x="5" y="6"/>
                    <a:pt x="9" y="0"/>
                    <a:pt x="9" y="0"/>
                  </a:cubicBezTo>
                  <a:cubicBezTo>
                    <a:pt x="9" y="0"/>
                    <a:pt x="34" y="31"/>
                    <a:pt x="34" y="44"/>
                  </a:cubicBezTo>
                  <a:cubicBezTo>
                    <a:pt x="34" y="56"/>
                    <a:pt x="26" y="66"/>
                    <a:pt x="15" y="68"/>
                  </a:cubicBezTo>
                </a:path>
              </a:pathLst>
            </a:custGeom>
            <a:noFill/>
            <a:ln w="30163" cap="rnd">
              <a:solidFill>
                <a:schemeClr val="accent1"/>
              </a:solidFill>
              <a:prstDash val="solid"/>
              <a:round/>
            </a:ln>
          </p:spPr>
          <p:txBody>
            <a:bodyPr vert="horz" wrap="square" lIns="91440" tIns="45720" rIns="91440" bIns="45720" numCol="1" anchor="t" anchorCtr="0" compatLnSpc="1">
              <a:normAutofit fontScale="87500" lnSpcReduction="10000"/>
            </a:bodyPr>
            <a:lstStyle/>
            <a:p>
              <a:endParaRPr lang="zh-CN" altLang="en-US">
                <a:sym typeface="Arial" panose="020B0604020202020204" pitchFamily="34" charset="0"/>
              </a:endParaRPr>
            </a:p>
          </p:txBody>
        </p:sp>
      </p:grpSp>
      <p:sp>
        <p:nvSpPr>
          <p:cNvPr id="34" name="矩形 33"/>
          <p:cNvSpPr/>
          <p:nvPr>
            <p:custDataLst>
              <p:tags r:id="rId3"/>
            </p:custDataLst>
          </p:nvPr>
        </p:nvSpPr>
        <p:spPr>
          <a:xfrm>
            <a:off x="1274639" y="3141762"/>
            <a:ext cx="9719310" cy="1595755"/>
          </a:xfrm>
          <a:prstGeom prst="rect">
            <a:avLst/>
          </a:prstGeom>
        </p:spPr>
        <p:txBody>
          <a:bodyPr wrap="square"/>
          <a:lstStyle/>
          <a:p>
            <a:pPr marL="0" lvl="0" algn="ctr">
              <a:lnSpc>
                <a:spcPct val="130000"/>
              </a:lnSpc>
            </a:pPr>
            <a:r>
              <a:rPr lang="zh-CN" altLang="en-US" dirty="0" smtClean="0">
                <a:solidFill>
                  <a:srgbClr val="000000"/>
                </a:solidFill>
                <a:latin typeface="微软雅黑" panose="020B0503020204020204" pitchFamily="34" charset="-122"/>
                <a:ea typeface="微软雅黑" panose="020B0503020204020204" pitchFamily="34" charset="-122"/>
              </a:rPr>
              <a:t>现行的《广东省排污许可证管理办法》与环保部印发的《排污许可证管理暂行规定》在</a:t>
            </a:r>
            <a:r>
              <a:rPr lang="zh-CN" altLang="en-US" dirty="0" smtClean="0">
                <a:solidFill>
                  <a:srgbClr val="FF0000"/>
                </a:solidFill>
                <a:latin typeface="微软雅黑" panose="020B0503020204020204" pitchFamily="34" charset="-122"/>
                <a:ea typeface="微软雅黑" panose="020B0503020204020204" pitchFamily="34" charset="-122"/>
              </a:rPr>
              <a:t>适用范围及类别、申领条件及程序、许可证类别及期限、持证人义务、载明事项、管理要求等内容</a:t>
            </a:r>
            <a:r>
              <a:rPr lang="zh-CN" altLang="en-US" dirty="0" smtClean="0">
                <a:solidFill>
                  <a:srgbClr val="000000"/>
                </a:solidFill>
                <a:latin typeface="微软雅黑" panose="020B0503020204020204" pitchFamily="34" charset="-122"/>
                <a:ea typeface="微软雅黑" panose="020B0503020204020204" pitchFamily="34" charset="-122"/>
              </a:rPr>
              <a:t>上都有不同。</a:t>
            </a:r>
          </a:p>
        </p:txBody>
      </p:sp>
      <p:sp>
        <p:nvSpPr>
          <p:cNvPr id="10" name="文本框 1"/>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迫切性</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par>
                                <p:cTn id="15" presetID="2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ppt_x</p:attrName>
                                        </p:attrNameLst>
                                      </p:cBhvr>
                                      <p:tavLst>
                                        <p:tav tm="0">
                                          <p:val>
                                            <p:strVal val="#ppt_x-.2"/>
                                          </p:val>
                                        </p:tav>
                                        <p:tav tm="100000">
                                          <p:val>
                                            <p:strVal val="#ppt_x"/>
                                          </p:val>
                                        </p:tav>
                                      </p:tavLst>
                                    </p:anim>
                                    <p:anim calcmode="lin" valueType="num">
                                      <p:cBhvr>
                                        <p:cTn id="23"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34"/>
                                        </p:tgtEl>
                                      </p:cBhvr>
                                    </p:animEffect>
                                  </p:childTnLst>
                                </p:cTn>
                              </p:par>
                            </p:childTnLst>
                          </p:cTn>
                        </p:par>
                        <p:par>
                          <p:cTn id="25" fill="hold">
                            <p:stCondLst>
                              <p:cond delay="1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
                                        </p:tgtEl>
                                        <p:attrNameLst>
                                          <p:attrName>ppt_y</p:attrName>
                                        </p:attrNameLst>
                                      </p:cBhvr>
                                      <p:tavLst>
                                        <p:tav tm="0">
                                          <p:val>
                                            <p:strVal val="#ppt_y"/>
                                          </p:val>
                                        </p:tav>
                                        <p:tav tm="100000">
                                          <p:val>
                                            <p:strVal val="#ppt_y"/>
                                          </p:val>
                                        </p:tav>
                                      </p:tavLst>
                                    </p:anim>
                                    <p:anim calcmode="lin" valueType="num">
                                      <p:cBhvr>
                                        <p:cTn id="3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H_Other_1"/>
          <p:cNvSpPr>
            <a:spLocks/>
          </p:cNvSpPr>
          <p:nvPr>
            <p:custDataLst>
              <p:tags r:id="rId2"/>
            </p:custDataLst>
          </p:nvPr>
        </p:nvSpPr>
        <p:spPr bwMode="auto">
          <a:xfrm>
            <a:off x="6560248" y="4004157"/>
            <a:ext cx="115915" cy="266762"/>
          </a:xfrm>
          <a:custGeom>
            <a:avLst/>
            <a:gdLst>
              <a:gd name="T0" fmla="*/ 2147483646 w 138"/>
              <a:gd name="T1" fmla="*/ 2147483646 h 317"/>
              <a:gd name="T2" fmla="*/ 2147483646 w 138"/>
              <a:gd name="T3" fmla="*/ 2147483646 h 317"/>
              <a:gd name="T4" fmla="*/ 2147483646 w 138"/>
              <a:gd name="T5" fmla="*/ 2147483646 h 317"/>
              <a:gd name="T6" fmla="*/ 2147483646 w 138"/>
              <a:gd name="T7" fmla="*/ 2147483646 h 317"/>
              <a:gd name="T8" fmla="*/ 2147483646 w 138"/>
              <a:gd name="T9" fmla="*/ 2147483646 h 317"/>
              <a:gd name="T10" fmla="*/ 2147483646 w 138"/>
              <a:gd name="T11" fmla="*/ 2147483646 h 317"/>
              <a:gd name="T12" fmla="*/ 2147483646 w 138"/>
              <a:gd name="T13" fmla="*/ 2147483646 h 317"/>
              <a:gd name="T14" fmla="*/ 2147483646 w 138"/>
              <a:gd name="T15" fmla="*/ 2147483646 h 317"/>
              <a:gd name="T16" fmla="*/ 2147483646 w 138"/>
              <a:gd name="T17" fmla="*/ 0 h 317"/>
              <a:gd name="T18" fmla="*/ 2147483646 w 138"/>
              <a:gd name="T19" fmla="*/ 0 h 317"/>
              <a:gd name="T20" fmla="*/ 2147483646 w 138"/>
              <a:gd name="T21" fmla="*/ 0 h 317"/>
              <a:gd name="T22" fmla="*/ 2147483646 w 138"/>
              <a:gd name="T23" fmla="*/ 0 h 317"/>
              <a:gd name="T24" fmla="*/ 2147483646 w 138"/>
              <a:gd name="T25" fmla="*/ 0 h 317"/>
              <a:gd name="T26" fmla="*/ 2147483646 w 138"/>
              <a:gd name="T27" fmla="*/ 0 h 317"/>
              <a:gd name="T28" fmla="*/ 2147483646 w 138"/>
              <a:gd name="T29" fmla="*/ 0 h 317"/>
              <a:gd name="T30" fmla="*/ 2147483646 w 138"/>
              <a:gd name="T31" fmla="*/ 0 h 317"/>
              <a:gd name="T32" fmla="*/ 2147483646 w 138"/>
              <a:gd name="T33" fmla="*/ 0 h 317"/>
              <a:gd name="T34" fmla="*/ 2147483646 w 138"/>
              <a:gd name="T35" fmla="*/ 0 h 317"/>
              <a:gd name="T36" fmla="*/ 2147483646 w 138"/>
              <a:gd name="T37" fmla="*/ 0 h 317"/>
              <a:gd name="T38" fmla="*/ 2147483646 w 138"/>
              <a:gd name="T39" fmla="*/ 2147483646 h 317"/>
              <a:gd name="T40" fmla="*/ 2147483646 w 138"/>
              <a:gd name="T41" fmla="*/ 2147483646 h 317"/>
              <a:gd name="T42" fmla="*/ 2147483646 w 138"/>
              <a:gd name="T43" fmla="*/ 2147483646 h 317"/>
              <a:gd name="T44" fmla="*/ 2147483646 w 138"/>
              <a:gd name="T45" fmla="*/ 2147483646 h 317"/>
              <a:gd name="T46" fmla="*/ 2147483646 w 138"/>
              <a:gd name="T47" fmla="*/ 2147483646 h 317"/>
              <a:gd name="T48" fmla="*/ 2147483646 w 138"/>
              <a:gd name="T49" fmla="*/ 2147483646 h 317"/>
              <a:gd name="T50" fmla="*/ 2147483646 w 138"/>
              <a:gd name="T51" fmla="*/ 2147483646 h 317"/>
              <a:gd name="T52" fmla="*/ 2147483646 w 138"/>
              <a:gd name="T53" fmla="*/ 2147483646 h 317"/>
              <a:gd name="T54" fmla="*/ 2147483646 w 138"/>
              <a:gd name="T55" fmla="*/ 2147483646 h 317"/>
              <a:gd name="T56" fmla="*/ 2147483646 w 138"/>
              <a:gd name="T57" fmla="*/ 2147483646 h 317"/>
              <a:gd name="T58" fmla="*/ 2147483646 w 138"/>
              <a:gd name="T59" fmla="*/ 2147483646 h 317"/>
              <a:gd name="T60" fmla="*/ 2147483646 w 138"/>
              <a:gd name="T61" fmla="*/ 2147483646 h 317"/>
              <a:gd name="T62" fmla="*/ 0 w 138"/>
              <a:gd name="T63" fmla="*/ 2147483646 h 317"/>
              <a:gd name="T64" fmla="*/ 592376628 w 138"/>
              <a:gd name="T65" fmla="*/ 2147483646 h 317"/>
              <a:gd name="T66" fmla="*/ 2147483646 w 138"/>
              <a:gd name="T67" fmla="*/ 2147483646 h 317"/>
              <a:gd name="T68" fmla="*/ 2147483646 w 138"/>
              <a:gd name="T69" fmla="*/ 2147483646 h 317"/>
              <a:gd name="T70" fmla="*/ 2147483646 w 138"/>
              <a:gd name="T71" fmla="*/ 2147483646 h 317"/>
              <a:gd name="T72" fmla="*/ 2147483646 w 138"/>
              <a:gd name="T73" fmla="*/ 2147483646 h 317"/>
              <a:gd name="T74" fmla="*/ 2147483646 w 138"/>
              <a:gd name="T75" fmla="*/ 2147483646 h 317"/>
              <a:gd name="T76" fmla="*/ 2147483646 w 138"/>
              <a:gd name="T77" fmla="*/ 2147483646 h 317"/>
              <a:gd name="T78" fmla="*/ 2147483646 w 138"/>
              <a:gd name="T79" fmla="*/ 2147483646 h 317"/>
              <a:gd name="T80" fmla="*/ 2147483646 w 138"/>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317">
                <a:moveTo>
                  <a:pt x="89" y="276"/>
                </a:moveTo>
                <a:cubicBezTo>
                  <a:pt x="99" y="261"/>
                  <a:pt x="104" y="244"/>
                  <a:pt x="104" y="226"/>
                </a:cubicBezTo>
                <a:cubicBezTo>
                  <a:pt x="103" y="226"/>
                  <a:pt x="103" y="226"/>
                  <a:pt x="103" y="226"/>
                </a:cubicBezTo>
                <a:cubicBezTo>
                  <a:pt x="113" y="210"/>
                  <a:pt x="117" y="191"/>
                  <a:pt x="116" y="172"/>
                </a:cubicBezTo>
                <a:cubicBezTo>
                  <a:pt x="124" y="156"/>
                  <a:pt x="128" y="138"/>
                  <a:pt x="125" y="119"/>
                </a:cubicBezTo>
                <a:cubicBezTo>
                  <a:pt x="132" y="102"/>
                  <a:pt x="134" y="84"/>
                  <a:pt x="130" y="66"/>
                </a:cubicBezTo>
                <a:cubicBezTo>
                  <a:pt x="137" y="49"/>
                  <a:pt x="138" y="30"/>
                  <a:pt x="133" y="12"/>
                </a:cubicBezTo>
                <a:cubicBezTo>
                  <a:pt x="132" y="12"/>
                  <a:pt x="132" y="12"/>
                  <a:pt x="132" y="12"/>
                </a:cubicBezTo>
                <a:cubicBezTo>
                  <a:pt x="134" y="8"/>
                  <a:pt x="134" y="4"/>
                  <a:pt x="135" y="0"/>
                </a:cubicBezTo>
                <a:cubicBezTo>
                  <a:pt x="135" y="0"/>
                  <a:pt x="135" y="0"/>
                  <a:pt x="135" y="0"/>
                </a:cubicBezTo>
                <a:cubicBezTo>
                  <a:pt x="134" y="0"/>
                  <a:pt x="134" y="0"/>
                  <a:pt x="134" y="0"/>
                </a:cubicBezTo>
                <a:cubicBezTo>
                  <a:pt x="111" y="0"/>
                  <a:pt x="111" y="0"/>
                  <a:pt x="111" y="0"/>
                </a:cubicBezTo>
                <a:cubicBezTo>
                  <a:pt x="109" y="0"/>
                  <a:pt x="109" y="0"/>
                  <a:pt x="109" y="0"/>
                </a:cubicBezTo>
                <a:cubicBezTo>
                  <a:pt x="75" y="0"/>
                  <a:pt x="75" y="0"/>
                  <a:pt x="75" y="0"/>
                </a:cubicBezTo>
                <a:cubicBezTo>
                  <a:pt x="74" y="0"/>
                  <a:pt x="74" y="0"/>
                  <a:pt x="74" y="0"/>
                </a:cubicBezTo>
                <a:cubicBezTo>
                  <a:pt x="54" y="0"/>
                  <a:pt x="54" y="0"/>
                  <a:pt x="54" y="0"/>
                </a:cubicBezTo>
                <a:cubicBezTo>
                  <a:pt x="54" y="0"/>
                  <a:pt x="54" y="0"/>
                  <a:pt x="54" y="0"/>
                </a:cubicBezTo>
                <a:cubicBezTo>
                  <a:pt x="53" y="0"/>
                  <a:pt x="53" y="0"/>
                  <a:pt x="53" y="0"/>
                </a:cubicBezTo>
                <a:cubicBezTo>
                  <a:pt x="53" y="0"/>
                  <a:pt x="53" y="0"/>
                  <a:pt x="53" y="0"/>
                </a:cubicBezTo>
                <a:cubicBezTo>
                  <a:pt x="53" y="2"/>
                  <a:pt x="53" y="4"/>
                  <a:pt x="53" y="7"/>
                </a:cubicBezTo>
                <a:cubicBezTo>
                  <a:pt x="53" y="14"/>
                  <a:pt x="54" y="24"/>
                  <a:pt x="56" y="32"/>
                </a:cubicBezTo>
                <a:cubicBezTo>
                  <a:pt x="53" y="40"/>
                  <a:pt x="51" y="48"/>
                  <a:pt x="51" y="56"/>
                </a:cubicBezTo>
                <a:cubicBezTo>
                  <a:pt x="50" y="64"/>
                  <a:pt x="51" y="73"/>
                  <a:pt x="53" y="82"/>
                </a:cubicBezTo>
                <a:cubicBezTo>
                  <a:pt x="49" y="89"/>
                  <a:pt x="47" y="97"/>
                  <a:pt x="46" y="106"/>
                </a:cubicBezTo>
                <a:cubicBezTo>
                  <a:pt x="45" y="113"/>
                  <a:pt x="45" y="122"/>
                  <a:pt x="46" y="130"/>
                </a:cubicBezTo>
                <a:cubicBezTo>
                  <a:pt x="42" y="137"/>
                  <a:pt x="40" y="145"/>
                  <a:pt x="38" y="153"/>
                </a:cubicBezTo>
                <a:cubicBezTo>
                  <a:pt x="37" y="160"/>
                  <a:pt x="36" y="170"/>
                  <a:pt x="37" y="178"/>
                </a:cubicBezTo>
                <a:cubicBezTo>
                  <a:pt x="32" y="186"/>
                  <a:pt x="29" y="193"/>
                  <a:pt x="27" y="201"/>
                </a:cubicBezTo>
                <a:cubicBezTo>
                  <a:pt x="25" y="209"/>
                  <a:pt x="24" y="218"/>
                  <a:pt x="24" y="226"/>
                </a:cubicBezTo>
                <a:cubicBezTo>
                  <a:pt x="19" y="233"/>
                  <a:pt x="16" y="241"/>
                  <a:pt x="13" y="249"/>
                </a:cubicBezTo>
                <a:cubicBezTo>
                  <a:pt x="11" y="256"/>
                  <a:pt x="9" y="264"/>
                  <a:pt x="9" y="273"/>
                </a:cubicBezTo>
                <a:cubicBezTo>
                  <a:pt x="5" y="278"/>
                  <a:pt x="2" y="282"/>
                  <a:pt x="0" y="288"/>
                </a:cubicBezTo>
                <a:cubicBezTo>
                  <a:pt x="1" y="288"/>
                  <a:pt x="1" y="288"/>
                  <a:pt x="1" y="288"/>
                </a:cubicBezTo>
                <a:cubicBezTo>
                  <a:pt x="19" y="295"/>
                  <a:pt x="19" y="295"/>
                  <a:pt x="19" y="295"/>
                </a:cubicBezTo>
                <a:cubicBezTo>
                  <a:pt x="20" y="296"/>
                  <a:pt x="20" y="296"/>
                  <a:pt x="20" y="296"/>
                </a:cubicBezTo>
                <a:cubicBezTo>
                  <a:pt x="52" y="308"/>
                  <a:pt x="52" y="308"/>
                  <a:pt x="52" y="308"/>
                </a:cubicBezTo>
                <a:cubicBezTo>
                  <a:pt x="54" y="309"/>
                  <a:pt x="54" y="309"/>
                  <a:pt x="54" y="309"/>
                </a:cubicBezTo>
                <a:cubicBezTo>
                  <a:pt x="75" y="317"/>
                  <a:pt x="75" y="317"/>
                  <a:pt x="75" y="317"/>
                </a:cubicBezTo>
                <a:cubicBezTo>
                  <a:pt x="76" y="317"/>
                  <a:pt x="76" y="317"/>
                  <a:pt x="76" y="317"/>
                </a:cubicBezTo>
                <a:cubicBezTo>
                  <a:pt x="76" y="317"/>
                  <a:pt x="76" y="317"/>
                  <a:pt x="76" y="317"/>
                </a:cubicBezTo>
                <a:cubicBezTo>
                  <a:pt x="84" y="305"/>
                  <a:pt x="88" y="291"/>
                  <a:pt x="89" y="276"/>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 name="MH_Other_2"/>
          <p:cNvSpPr>
            <a:spLocks/>
          </p:cNvSpPr>
          <p:nvPr>
            <p:custDataLst>
              <p:tags r:id="rId3"/>
            </p:custDataLst>
          </p:nvPr>
        </p:nvSpPr>
        <p:spPr bwMode="auto">
          <a:xfrm>
            <a:off x="6566600" y="4058146"/>
            <a:ext cx="106388" cy="174665"/>
          </a:xfrm>
          <a:custGeom>
            <a:avLst/>
            <a:gdLst>
              <a:gd name="T0" fmla="*/ 2147483646 w 126"/>
              <a:gd name="T1" fmla="*/ 2147483646 h 208"/>
              <a:gd name="T2" fmla="*/ 2147483646 w 126"/>
              <a:gd name="T3" fmla="*/ 2147483646 h 208"/>
              <a:gd name="T4" fmla="*/ 2147483646 w 126"/>
              <a:gd name="T5" fmla="*/ 2147483646 h 208"/>
              <a:gd name="T6" fmla="*/ 2147483646 w 126"/>
              <a:gd name="T7" fmla="*/ 2147483646 h 208"/>
              <a:gd name="T8" fmla="*/ 0 w 126"/>
              <a:gd name="T9" fmla="*/ 2147483646 h 208"/>
              <a:gd name="T10" fmla="*/ 599288817 w 126"/>
              <a:gd name="T11" fmla="*/ 2147483646 h 208"/>
              <a:gd name="T12" fmla="*/ 2147483646 w 126"/>
              <a:gd name="T13" fmla="*/ 2147483646 h 208"/>
              <a:gd name="T14" fmla="*/ 2147483646 w 126"/>
              <a:gd name="T15" fmla="*/ 2147483646 h 208"/>
              <a:gd name="T16" fmla="*/ 2147483646 w 126"/>
              <a:gd name="T17" fmla="*/ 2147483646 h 208"/>
              <a:gd name="T18" fmla="*/ 2147483646 w 126"/>
              <a:gd name="T19" fmla="*/ 2147483646 h 208"/>
              <a:gd name="T20" fmla="*/ 2147483646 w 126"/>
              <a:gd name="T21" fmla="*/ 2147483646 h 208"/>
              <a:gd name="T22" fmla="*/ 2147483646 w 126"/>
              <a:gd name="T23" fmla="*/ 2147483646 h 208"/>
              <a:gd name="T24" fmla="*/ 2147483646 w 126"/>
              <a:gd name="T25" fmla="*/ 2147483646 h 208"/>
              <a:gd name="T26" fmla="*/ 2147483646 w 126"/>
              <a:gd name="T27" fmla="*/ 0 h 208"/>
              <a:gd name="T28" fmla="*/ 2147483646 w 126"/>
              <a:gd name="T29" fmla="*/ 1185529125 h 208"/>
              <a:gd name="T30" fmla="*/ 2147483646 w 126"/>
              <a:gd name="T31" fmla="*/ 2147483646 h 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208">
                <a:moveTo>
                  <a:pt x="98" y="78"/>
                </a:moveTo>
                <a:cubicBezTo>
                  <a:pt x="77" y="102"/>
                  <a:pt x="67" y="111"/>
                  <a:pt x="67" y="111"/>
                </a:cubicBezTo>
                <a:cubicBezTo>
                  <a:pt x="67" y="111"/>
                  <a:pt x="57" y="120"/>
                  <a:pt x="34" y="141"/>
                </a:cubicBezTo>
                <a:cubicBezTo>
                  <a:pt x="19" y="154"/>
                  <a:pt x="9" y="168"/>
                  <a:pt x="4" y="184"/>
                </a:cubicBezTo>
                <a:cubicBezTo>
                  <a:pt x="2" y="191"/>
                  <a:pt x="0" y="199"/>
                  <a:pt x="0" y="208"/>
                </a:cubicBezTo>
                <a:cubicBezTo>
                  <a:pt x="1" y="206"/>
                  <a:pt x="1" y="206"/>
                  <a:pt x="1" y="206"/>
                </a:cubicBezTo>
                <a:cubicBezTo>
                  <a:pt x="3" y="180"/>
                  <a:pt x="13" y="161"/>
                  <a:pt x="35" y="142"/>
                </a:cubicBezTo>
                <a:cubicBezTo>
                  <a:pt x="58" y="121"/>
                  <a:pt x="67" y="112"/>
                  <a:pt x="68" y="112"/>
                </a:cubicBezTo>
                <a:cubicBezTo>
                  <a:pt x="68" y="112"/>
                  <a:pt x="78" y="103"/>
                  <a:pt x="99" y="79"/>
                </a:cubicBezTo>
                <a:cubicBezTo>
                  <a:pt x="106" y="72"/>
                  <a:pt x="111" y="64"/>
                  <a:pt x="115" y="56"/>
                </a:cubicBezTo>
                <a:cubicBezTo>
                  <a:pt x="115" y="54"/>
                  <a:pt x="115" y="54"/>
                  <a:pt x="115" y="54"/>
                </a:cubicBezTo>
                <a:cubicBezTo>
                  <a:pt x="116" y="54"/>
                  <a:pt x="116" y="54"/>
                  <a:pt x="116" y="54"/>
                </a:cubicBezTo>
                <a:cubicBezTo>
                  <a:pt x="116" y="54"/>
                  <a:pt x="116" y="54"/>
                  <a:pt x="116" y="54"/>
                </a:cubicBezTo>
                <a:cubicBezTo>
                  <a:pt x="123" y="37"/>
                  <a:pt x="125" y="19"/>
                  <a:pt x="121" y="0"/>
                </a:cubicBezTo>
                <a:cubicBezTo>
                  <a:pt x="120" y="2"/>
                  <a:pt x="120" y="2"/>
                  <a:pt x="120" y="2"/>
                </a:cubicBezTo>
                <a:cubicBezTo>
                  <a:pt x="126" y="30"/>
                  <a:pt x="119" y="56"/>
                  <a:pt x="98" y="7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 name="MH_Other_3"/>
          <p:cNvSpPr>
            <a:spLocks/>
          </p:cNvSpPr>
          <p:nvPr>
            <p:custDataLst>
              <p:tags r:id="rId4"/>
            </p:custDataLst>
          </p:nvPr>
        </p:nvSpPr>
        <p:spPr bwMode="auto">
          <a:xfrm>
            <a:off x="6560248" y="4104193"/>
            <a:ext cx="106388" cy="141321"/>
          </a:xfrm>
          <a:custGeom>
            <a:avLst/>
            <a:gdLst>
              <a:gd name="T0" fmla="*/ 0 w 128"/>
              <a:gd name="T1" fmla="*/ 2147483646 h 169"/>
              <a:gd name="T2" fmla="*/ 581397608 w 128"/>
              <a:gd name="T3" fmla="*/ 2147483646 h 169"/>
              <a:gd name="T4" fmla="*/ 2147483646 w 128"/>
              <a:gd name="T5" fmla="*/ 2147483646 h 169"/>
              <a:gd name="T6" fmla="*/ 2147483646 w 128"/>
              <a:gd name="T7" fmla="*/ 2147483646 h 169"/>
              <a:gd name="T8" fmla="*/ 2147483646 w 128"/>
              <a:gd name="T9" fmla="*/ 2147483646 h 169"/>
              <a:gd name="T10" fmla="*/ 2147483646 w 128"/>
              <a:gd name="T11" fmla="*/ 2147483646 h 169"/>
              <a:gd name="T12" fmla="*/ 2147483646 w 128"/>
              <a:gd name="T13" fmla="*/ 2147483646 h 169"/>
              <a:gd name="T14" fmla="*/ 2147483646 w 128"/>
              <a:gd name="T15" fmla="*/ 2147483646 h 169"/>
              <a:gd name="T16" fmla="*/ 2147483646 w 128"/>
              <a:gd name="T17" fmla="*/ 0 h 169"/>
              <a:gd name="T18" fmla="*/ 2147483646 w 128"/>
              <a:gd name="T19" fmla="*/ 1176308710 h 169"/>
              <a:gd name="T20" fmla="*/ 2147483646 w 128"/>
              <a:gd name="T21" fmla="*/ 2147483646 h 169"/>
              <a:gd name="T22" fmla="*/ 2147483646 w 128"/>
              <a:gd name="T23" fmla="*/ 2147483646 h 169"/>
              <a:gd name="T24" fmla="*/ 2147483646 w 128"/>
              <a:gd name="T25" fmla="*/ 2147483646 h 169"/>
              <a:gd name="T26" fmla="*/ 2147483646 w 128"/>
              <a:gd name="T27" fmla="*/ 2147483646 h 169"/>
              <a:gd name="T28" fmla="*/ 2147483646 w 128"/>
              <a:gd name="T29" fmla="*/ 2147483646 h 169"/>
              <a:gd name="T30" fmla="*/ 2147483646 w 128"/>
              <a:gd name="T31" fmla="*/ 2147483646 h 169"/>
              <a:gd name="T32" fmla="*/ 2147483646 w 128"/>
              <a:gd name="T33" fmla="*/ 2147483646 h 169"/>
              <a:gd name="T34" fmla="*/ 0 w 128"/>
              <a:gd name="T35" fmla="*/ 2147483646 h 1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8" h="169">
                <a:moveTo>
                  <a:pt x="0" y="169"/>
                </a:moveTo>
                <a:cubicBezTo>
                  <a:pt x="1" y="169"/>
                  <a:pt x="1" y="169"/>
                  <a:pt x="1" y="169"/>
                </a:cubicBezTo>
                <a:cubicBezTo>
                  <a:pt x="7" y="156"/>
                  <a:pt x="16" y="145"/>
                  <a:pt x="30" y="134"/>
                </a:cubicBezTo>
                <a:cubicBezTo>
                  <a:pt x="54" y="115"/>
                  <a:pt x="64" y="107"/>
                  <a:pt x="65" y="107"/>
                </a:cubicBezTo>
                <a:cubicBezTo>
                  <a:pt x="65" y="106"/>
                  <a:pt x="75" y="99"/>
                  <a:pt x="98" y="76"/>
                </a:cubicBezTo>
                <a:cubicBezTo>
                  <a:pt x="105" y="69"/>
                  <a:pt x="110" y="62"/>
                  <a:pt x="115" y="55"/>
                </a:cubicBezTo>
                <a:cubicBezTo>
                  <a:pt x="115" y="54"/>
                  <a:pt x="115" y="54"/>
                  <a:pt x="115" y="54"/>
                </a:cubicBezTo>
                <a:cubicBezTo>
                  <a:pt x="115" y="54"/>
                  <a:pt x="115" y="54"/>
                  <a:pt x="115" y="54"/>
                </a:cubicBezTo>
                <a:cubicBezTo>
                  <a:pt x="124" y="37"/>
                  <a:pt x="128" y="19"/>
                  <a:pt x="125" y="0"/>
                </a:cubicBezTo>
                <a:cubicBezTo>
                  <a:pt x="124" y="2"/>
                  <a:pt x="124" y="2"/>
                  <a:pt x="124" y="2"/>
                </a:cubicBezTo>
                <a:cubicBezTo>
                  <a:pt x="127" y="30"/>
                  <a:pt x="118" y="54"/>
                  <a:pt x="97" y="75"/>
                </a:cubicBezTo>
                <a:cubicBezTo>
                  <a:pt x="74" y="98"/>
                  <a:pt x="64" y="105"/>
                  <a:pt x="64" y="106"/>
                </a:cubicBezTo>
                <a:cubicBezTo>
                  <a:pt x="64" y="106"/>
                  <a:pt x="53" y="114"/>
                  <a:pt x="29" y="133"/>
                </a:cubicBezTo>
                <a:cubicBezTo>
                  <a:pt x="22" y="139"/>
                  <a:pt x="15" y="145"/>
                  <a:pt x="10" y="152"/>
                </a:cubicBezTo>
                <a:cubicBezTo>
                  <a:pt x="10" y="154"/>
                  <a:pt x="10" y="154"/>
                  <a:pt x="10" y="154"/>
                </a:cubicBezTo>
                <a:cubicBezTo>
                  <a:pt x="9" y="154"/>
                  <a:pt x="9" y="154"/>
                  <a:pt x="9" y="154"/>
                </a:cubicBezTo>
                <a:cubicBezTo>
                  <a:pt x="9" y="154"/>
                  <a:pt x="9" y="154"/>
                  <a:pt x="9" y="154"/>
                </a:cubicBezTo>
                <a:cubicBezTo>
                  <a:pt x="5" y="159"/>
                  <a:pt x="2" y="163"/>
                  <a:pt x="0" y="16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 name="MH_Other_4"/>
          <p:cNvSpPr>
            <a:spLocks/>
          </p:cNvSpPr>
          <p:nvPr>
            <p:custDataLst>
              <p:tags r:id="rId5"/>
            </p:custDataLst>
          </p:nvPr>
        </p:nvSpPr>
        <p:spPr bwMode="auto">
          <a:xfrm>
            <a:off x="6566600" y="4231222"/>
            <a:ext cx="1588" cy="1588"/>
          </a:xfrm>
          <a:custGeom>
            <a:avLst/>
            <a:gdLst>
              <a:gd name="T0" fmla="*/ 448239996 w 2"/>
              <a:gd name="T1" fmla="*/ 224119998 h 4"/>
              <a:gd name="T2" fmla="*/ 448239996 w 2"/>
              <a:gd name="T3" fmla="*/ 0 h 4"/>
              <a:gd name="T4" fmla="*/ 0 w 2"/>
              <a:gd name="T5" fmla="*/ 224119998 h 4"/>
              <a:gd name="T6" fmla="*/ 0 w 2"/>
              <a:gd name="T7" fmla="*/ 224119998 h 4"/>
              <a:gd name="T8" fmla="*/ 448239996 w 2"/>
              <a:gd name="T9" fmla="*/ 22411999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2" y="4"/>
                </a:moveTo>
                <a:lnTo>
                  <a:pt x="2" y="0"/>
                </a:lnTo>
                <a:lnTo>
                  <a:pt x="0" y="4"/>
                </a:lnTo>
                <a:lnTo>
                  <a:pt x="2" y="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 name="MH_Other_5"/>
          <p:cNvSpPr>
            <a:spLocks/>
          </p:cNvSpPr>
          <p:nvPr>
            <p:custDataLst>
              <p:tags r:id="rId6"/>
            </p:custDataLst>
          </p:nvPr>
        </p:nvSpPr>
        <p:spPr bwMode="auto">
          <a:xfrm>
            <a:off x="6663461" y="4104193"/>
            <a:ext cx="1587" cy="1588"/>
          </a:xfrm>
          <a:custGeom>
            <a:avLst/>
            <a:gdLst>
              <a:gd name="T0" fmla="*/ 0 w 3"/>
              <a:gd name="T1" fmla="*/ 0 h 5"/>
              <a:gd name="T2" fmla="*/ 0 w 3"/>
              <a:gd name="T3" fmla="*/ 179346497 h 5"/>
              <a:gd name="T4" fmla="*/ 298590347 w 3"/>
              <a:gd name="T5" fmla="*/ 0 h 5"/>
              <a:gd name="T6" fmla="*/ 298590347 w 3"/>
              <a:gd name="T7" fmla="*/ 0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5"/>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 name="MH_Other_6"/>
          <p:cNvSpPr>
            <a:spLocks/>
          </p:cNvSpPr>
          <p:nvPr>
            <p:custDataLst>
              <p:tags r:id="rId7"/>
            </p:custDataLst>
          </p:nvPr>
        </p:nvSpPr>
        <p:spPr bwMode="auto">
          <a:xfrm>
            <a:off x="6576127" y="4147065"/>
            <a:ext cx="82569" cy="106387"/>
          </a:xfrm>
          <a:custGeom>
            <a:avLst/>
            <a:gdLst>
              <a:gd name="T0" fmla="*/ 2147483646 w 98"/>
              <a:gd name="T1" fmla="*/ 2147483646 h 125"/>
              <a:gd name="T2" fmla="*/ 2147483646 w 98"/>
              <a:gd name="T3" fmla="*/ 2147483646 h 125"/>
              <a:gd name="T4" fmla="*/ 0 w 98"/>
              <a:gd name="T5" fmla="*/ 2147483646 h 125"/>
              <a:gd name="T6" fmla="*/ 597439620 w 98"/>
              <a:gd name="T7" fmla="*/ 2147483646 h 125"/>
              <a:gd name="T8" fmla="*/ 2147483646 w 98"/>
              <a:gd name="T9" fmla="*/ 2147483646 h 125"/>
              <a:gd name="T10" fmla="*/ 2147483646 w 98"/>
              <a:gd name="T11" fmla="*/ 2147483646 h 125"/>
              <a:gd name="T12" fmla="*/ 2147483646 w 98"/>
              <a:gd name="T13" fmla="*/ 2147483646 h 125"/>
              <a:gd name="T14" fmla="*/ 2147483646 w 98"/>
              <a:gd name="T15" fmla="*/ 2147483646 h 125"/>
              <a:gd name="T16" fmla="*/ 2147483646 w 98"/>
              <a:gd name="T17" fmla="*/ 2147483646 h 125"/>
              <a:gd name="T18" fmla="*/ 2147483646 w 98"/>
              <a:gd name="T19" fmla="*/ 0 h 125"/>
              <a:gd name="T20" fmla="*/ 2147483646 w 98"/>
              <a:gd name="T21" fmla="*/ 1219256536 h 125"/>
              <a:gd name="T22" fmla="*/ 2147483646 w 98"/>
              <a:gd name="T23" fmla="*/ 1828884379 h 125"/>
              <a:gd name="T24" fmla="*/ 2147483646 w 98"/>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5">
                <a:moveTo>
                  <a:pt x="65" y="75"/>
                </a:moveTo>
                <a:cubicBezTo>
                  <a:pt x="40" y="96"/>
                  <a:pt x="29" y="103"/>
                  <a:pt x="29" y="103"/>
                </a:cubicBezTo>
                <a:cubicBezTo>
                  <a:pt x="0" y="124"/>
                  <a:pt x="0" y="124"/>
                  <a:pt x="0" y="124"/>
                </a:cubicBezTo>
                <a:cubicBezTo>
                  <a:pt x="1" y="125"/>
                  <a:pt x="1" y="125"/>
                  <a:pt x="1" y="125"/>
                </a:cubicBezTo>
                <a:cubicBezTo>
                  <a:pt x="30" y="104"/>
                  <a:pt x="30" y="104"/>
                  <a:pt x="30" y="104"/>
                </a:cubicBezTo>
                <a:cubicBezTo>
                  <a:pt x="30" y="104"/>
                  <a:pt x="41" y="97"/>
                  <a:pt x="65" y="76"/>
                </a:cubicBezTo>
                <a:cubicBezTo>
                  <a:pt x="73" y="70"/>
                  <a:pt x="79" y="63"/>
                  <a:pt x="83" y="56"/>
                </a:cubicBezTo>
                <a:cubicBezTo>
                  <a:pt x="83" y="55"/>
                  <a:pt x="83" y="55"/>
                  <a:pt x="83" y="55"/>
                </a:cubicBezTo>
                <a:cubicBezTo>
                  <a:pt x="84" y="55"/>
                  <a:pt x="84" y="55"/>
                  <a:pt x="84" y="55"/>
                </a:cubicBezTo>
                <a:cubicBezTo>
                  <a:pt x="94" y="39"/>
                  <a:pt x="98" y="20"/>
                  <a:pt x="97" y="0"/>
                </a:cubicBezTo>
                <a:cubicBezTo>
                  <a:pt x="96" y="2"/>
                  <a:pt x="96" y="2"/>
                  <a:pt x="96" y="2"/>
                </a:cubicBezTo>
                <a:cubicBezTo>
                  <a:pt x="96" y="3"/>
                  <a:pt x="96" y="3"/>
                  <a:pt x="96" y="3"/>
                </a:cubicBezTo>
                <a:cubicBezTo>
                  <a:pt x="97" y="31"/>
                  <a:pt x="87" y="55"/>
                  <a:pt x="65" y="7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 name="MH_Other_7"/>
          <p:cNvSpPr>
            <a:spLocks/>
          </p:cNvSpPr>
          <p:nvPr>
            <p:custDataLst>
              <p:tags r:id="rId8"/>
            </p:custDataLst>
          </p:nvPr>
        </p:nvSpPr>
        <p:spPr bwMode="auto">
          <a:xfrm>
            <a:off x="6655520" y="4148653"/>
            <a:ext cx="0" cy="1588"/>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 name="MH_Other_8"/>
          <p:cNvSpPr>
            <a:spLocks/>
          </p:cNvSpPr>
          <p:nvPr>
            <p:custDataLst>
              <p:tags r:id="rId9"/>
            </p:custDataLst>
          </p:nvPr>
        </p:nvSpPr>
        <p:spPr bwMode="auto">
          <a:xfrm>
            <a:off x="6603121" y="4193113"/>
            <a:ext cx="44460" cy="71455"/>
          </a:xfrm>
          <a:custGeom>
            <a:avLst/>
            <a:gdLst>
              <a:gd name="T0" fmla="*/ 2147483646 w 52"/>
              <a:gd name="T1" fmla="*/ 2147483646 h 83"/>
              <a:gd name="T2" fmla="*/ 0 w 52"/>
              <a:gd name="T3" fmla="*/ 2147483646 h 83"/>
              <a:gd name="T4" fmla="*/ 1229031388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0 h 83"/>
              <a:gd name="T16" fmla="*/ 2147483646 w 52"/>
              <a:gd name="T17" fmla="*/ 0 h 83"/>
              <a:gd name="T18" fmla="*/ 2147483646 w 52"/>
              <a:gd name="T19" fmla="*/ 625237426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15" y="71"/>
                </a:moveTo>
                <a:cubicBezTo>
                  <a:pt x="9" y="75"/>
                  <a:pt x="4" y="79"/>
                  <a:pt x="0" y="82"/>
                </a:cubicBezTo>
                <a:cubicBezTo>
                  <a:pt x="2" y="83"/>
                  <a:pt x="2" y="83"/>
                  <a:pt x="2" y="83"/>
                </a:cubicBezTo>
                <a:cubicBezTo>
                  <a:pt x="6" y="80"/>
                  <a:pt x="10" y="76"/>
                  <a:pt x="15" y="72"/>
                </a:cubicBezTo>
                <a:cubicBezTo>
                  <a:pt x="23" y="66"/>
                  <a:pt x="30" y="59"/>
                  <a:pt x="35" y="52"/>
                </a:cubicBezTo>
                <a:cubicBezTo>
                  <a:pt x="35" y="50"/>
                  <a:pt x="35" y="50"/>
                  <a:pt x="35" y="50"/>
                </a:cubicBezTo>
                <a:cubicBezTo>
                  <a:pt x="37" y="50"/>
                  <a:pt x="37" y="50"/>
                  <a:pt x="37" y="50"/>
                </a:cubicBezTo>
                <a:cubicBezTo>
                  <a:pt x="47" y="35"/>
                  <a:pt x="52" y="18"/>
                  <a:pt x="52" y="0"/>
                </a:cubicBezTo>
                <a:cubicBezTo>
                  <a:pt x="51" y="0"/>
                  <a:pt x="51" y="0"/>
                  <a:pt x="51" y="0"/>
                </a:cubicBezTo>
                <a:cubicBezTo>
                  <a:pt x="50" y="1"/>
                  <a:pt x="50" y="1"/>
                  <a:pt x="50" y="1"/>
                </a:cubicBezTo>
                <a:cubicBezTo>
                  <a:pt x="50" y="29"/>
                  <a:pt x="38" y="53"/>
                  <a:pt x="15" y="7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 name="MH_Other_9"/>
          <p:cNvSpPr>
            <a:spLocks/>
          </p:cNvSpPr>
          <p:nvPr>
            <p:custDataLst>
              <p:tags r:id="rId10"/>
            </p:custDataLst>
          </p:nvPr>
        </p:nvSpPr>
        <p:spPr bwMode="auto">
          <a:xfrm>
            <a:off x="6645993" y="4193113"/>
            <a:ext cx="0" cy="1588"/>
          </a:xfrm>
          <a:custGeom>
            <a:avLst/>
            <a:gdLst>
              <a:gd name="T0" fmla="*/ 0 w 1"/>
              <a:gd name="T1" fmla="*/ 2147483646 h 1"/>
              <a:gd name="T2" fmla="*/ 1067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 name="MH_Other_10"/>
          <p:cNvSpPr>
            <a:spLocks/>
          </p:cNvSpPr>
          <p:nvPr>
            <p:custDataLst>
              <p:tags r:id="rId11"/>
            </p:custDataLst>
          </p:nvPr>
        </p:nvSpPr>
        <p:spPr bwMode="auto">
          <a:xfrm>
            <a:off x="6622175" y="4235987"/>
            <a:ext cx="12703" cy="34933"/>
          </a:xfrm>
          <a:custGeom>
            <a:avLst/>
            <a:gdLst>
              <a:gd name="T0" fmla="*/ 0 w 14"/>
              <a:gd name="T1" fmla="*/ 2147483646 h 41"/>
              <a:gd name="T2" fmla="*/ 689597300 w 14"/>
              <a:gd name="T3" fmla="*/ 2147483646 h 41"/>
              <a:gd name="T4" fmla="*/ 689597300 w 14"/>
              <a:gd name="T5" fmla="*/ 2147483646 h 41"/>
              <a:gd name="T6" fmla="*/ 2147483646 w 14"/>
              <a:gd name="T7" fmla="*/ 0 h 41"/>
              <a:gd name="T8" fmla="*/ 2147483646 w 14"/>
              <a:gd name="T9" fmla="*/ 1220481384 h 41"/>
              <a:gd name="T10" fmla="*/ 0 w 14"/>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1">
                <a:moveTo>
                  <a:pt x="0" y="41"/>
                </a:moveTo>
                <a:cubicBezTo>
                  <a:pt x="1" y="41"/>
                  <a:pt x="1" y="41"/>
                  <a:pt x="1" y="41"/>
                </a:cubicBezTo>
                <a:cubicBezTo>
                  <a:pt x="1" y="41"/>
                  <a:pt x="1" y="41"/>
                  <a:pt x="1" y="41"/>
                </a:cubicBezTo>
                <a:cubicBezTo>
                  <a:pt x="9" y="29"/>
                  <a:pt x="13" y="15"/>
                  <a:pt x="14" y="0"/>
                </a:cubicBezTo>
                <a:cubicBezTo>
                  <a:pt x="12" y="2"/>
                  <a:pt x="12" y="2"/>
                  <a:pt x="12" y="2"/>
                </a:cubicBezTo>
                <a:cubicBezTo>
                  <a:pt x="11" y="17"/>
                  <a:pt x="7" y="30"/>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 name="MH_Other_11"/>
          <p:cNvSpPr>
            <a:spLocks/>
          </p:cNvSpPr>
          <p:nvPr>
            <p:custDataLst>
              <p:tags r:id="rId12"/>
            </p:custDataLst>
          </p:nvPr>
        </p:nvSpPr>
        <p:spPr bwMode="auto">
          <a:xfrm>
            <a:off x="6633290" y="4235987"/>
            <a:ext cx="1588" cy="1587"/>
          </a:xfrm>
          <a:custGeom>
            <a:avLst/>
            <a:gdLst>
              <a:gd name="T0" fmla="*/ 0 w 4"/>
              <a:gd name="T1" fmla="*/ 0 h 4"/>
              <a:gd name="T2" fmla="*/ 0 w 4"/>
              <a:gd name="T3" fmla="*/ 223838018 h 4"/>
              <a:gd name="T4" fmla="*/ 224119998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0" y="4"/>
                </a:lnTo>
                <a:lnTo>
                  <a:pt x="4"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 name="MH_Other_12"/>
          <p:cNvSpPr>
            <a:spLocks/>
          </p:cNvSpPr>
          <p:nvPr>
            <p:custDataLst>
              <p:tags r:id="rId13"/>
            </p:custDataLst>
          </p:nvPr>
        </p:nvSpPr>
        <p:spPr bwMode="auto">
          <a:xfrm>
            <a:off x="6604709" y="4004158"/>
            <a:ext cx="3176" cy="26993"/>
          </a:xfrm>
          <a:custGeom>
            <a:avLst/>
            <a:gdLst>
              <a:gd name="T0" fmla="*/ 560104925 w 4"/>
              <a:gd name="T1" fmla="*/ 0 h 32"/>
              <a:gd name="T2" fmla="*/ 560104925 w 4"/>
              <a:gd name="T3" fmla="*/ 0 h 32"/>
              <a:gd name="T4" fmla="*/ 0 w 4"/>
              <a:gd name="T5" fmla="*/ 0 h 32"/>
              <a:gd name="T6" fmla="*/ 0 w 4"/>
              <a:gd name="T7" fmla="*/ 0 h 32"/>
              <a:gd name="T8" fmla="*/ 0 w 4"/>
              <a:gd name="T9" fmla="*/ 2147483646 h 32"/>
              <a:gd name="T10" fmla="*/ 1679684538 w 4"/>
              <a:gd name="T11" fmla="*/ 2147483646 h 32"/>
              <a:gd name="T12" fmla="*/ 1679684538 w 4"/>
              <a:gd name="T13" fmla="*/ 2147483646 h 32"/>
              <a:gd name="T14" fmla="*/ 2147483646 w 4"/>
              <a:gd name="T15" fmla="*/ 2147483646 h 32"/>
              <a:gd name="T16" fmla="*/ 560104925 w 4"/>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2">
                <a:moveTo>
                  <a:pt x="1" y="0"/>
                </a:moveTo>
                <a:cubicBezTo>
                  <a:pt x="1" y="0"/>
                  <a:pt x="1" y="0"/>
                  <a:pt x="1" y="0"/>
                </a:cubicBezTo>
                <a:cubicBezTo>
                  <a:pt x="0" y="0"/>
                  <a:pt x="0" y="0"/>
                  <a:pt x="0" y="0"/>
                </a:cubicBezTo>
                <a:cubicBezTo>
                  <a:pt x="0" y="0"/>
                  <a:pt x="0" y="0"/>
                  <a:pt x="0" y="0"/>
                </a:cubicBezTo>
                <a:cubicBezTo>
                  <a:pt x="0" y="2"/>
                  <a:pt x="0" y="4"/>
                  <a:pt x="0" y="7"/>
                </a:cubicBezTo>
                <a:cubicBezTo>
                  <a:pt x="0" y="15"/>
                  <a:pt x="1" y="24"/>
                  <a:pt x="3" y="32"/>
                </a:cubicBezTo>
                <a:cubicBezTo>
                  <a:pt x="3" y="31"/>
                  <a:pt x="3" y="31"/>
                  <a:pt x="3" y="31"/>
                </a:cubicBezTo>
                <a:cubicBezTo>
                  <a:pt x="4" y="31"/>
                  <a:pt x="4" y="30"/>
                  <a:pt x="4" y="30"/>
                </a:cubicBezTo>
                <a:cubicBezTo>
                  <a:pt x="1" y="20"/>
                  <a:pt x="0" y="1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 name="MH_Other_13"/>
          <p:cNvSpPr>
            <a:spLocks/>
          </p:cNvSpPr>
          <p:nvPr>
            <p:custDataLst>
              <p:tags r:id="rId14"/>
            </p:custDataLst>
          </p:nvPr>
        </p:nvSpPr>
        <p:spPr bwMode="auto">
          <a:xfrm>
            <a:off x="6601533" y="4004157"/>
            <a:ext cx="20643" cy="68278"/>
          </a:xfrm>
          <a:custGeom>
            <a:avLst/>
            <a:gdLst>
              <a:gd name="T0" fmla="*/ 2147483646 w 26"/>
              <a:gd name="T1" fmla="*/ 2147483646 h 82"/>
              <a:gd name="T2" fmla="*/ 2147483646 w 26"/>
              <a:gd name="T3" fmla="*/ 0 h 82"/>
              <a:gd name="T4" fmla="*/ 2147483646 w 26"/>
              <a:gd name="T5" fmla="*/ 0 h 82"/>
              <a:gd name="T6" fmla="*/ 2147483646 w 26"/>
              <a:gd name="T7" fmla="*/ 2147483646 h 82"/>
              <a:gd name="T8" fmla="*/ 2147483646 w 26"/>
              <a:gd name="T9" fmla="*/ 2147483646 h 82"/>
              <a:gd name="T10" fmla="*/ 2147483646 w 26"/>
              <a:gd name="T11" fmla="*/ 2147483646 h 82"/>
              <a:gd name="T12" fmla="*/ 2147483646 w 26"/>
              <a:gd name="T13" fmla="*/ 2147483646 h 82"/>
              <a:gd name="T14" fmla="*/ 1050956018 w 26"/>
              <a:gd name="T15" fmla="*/ 2147483646 h 82"/>
              <a:gd name="T16" fmla="*/ 2101912036 w 26"/>
              <a:gd name="T17" fmla="*/ 2147483646 h 82"/>
              <a:gd name="T18" fmla="*/ 2101912036 w 26"/>
              <a:gd name="T19" fmla="*/ 2147483646 h 82"/>
              <a:gd name="T20" fmla="*/ 2101912036 w 26"/>
              <a:gd name="T21" fmla="*/ 2147483646 h 82"/>
              <a:gd name="T22" fmla="*/ 2147483646 w 26"/>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82">
                <a:moveTo>
                  <a:pt x="21" y="8"/>
                </a:moveTo>
                <a:cubicBezTo>
                  <a:pt x="26" y="0"/>
                  <a:pt x="26" y="0"/>
                  <a:pt x="26" y="0"/>
                </a:cubicBezTo>
                <a:cubicBezTo>
                  <a:pt x="25" y="0"/>
                  <a:pt x="25" y="0"/>
                  <a:pt x="25" y="0"/>
                </a:cubicBezTo>
                <a:cubicBezTo>
                  <a:pt x="20" y="7"/>
                  <a:pt x="20" y="7"/>
                  <a:pt x="20" y="7"/>
                </a:cubicBezTo>
                <a:cubicBezTo>
                  <a:pt x="15" y="15"/>
                  <a:pt x="11" y="22"/>
                  <a:pt x="8" y="30"/>
                </a:cubicBezTo>
                <a:cubicBezTo>
                  <a:pt x="8" y="31"/>
                  <a:pt x="8" y="31"/>
                  <a:pt x="8" y="31"/>
                </a:cubicBezTo>
                <a:cubicBezTo>
                  <a:pt x="7" y="31"/>
                  <a:pt x="7" y="31"/>
                  <a:pt x="7" y="31"/>
                </a:cubicBezTo>
                <a:cubicBezTo>
                  <a:pt x="4" y="39"/>
                  <a:pt x="2" y="48"/>
                  <a:pt x="2" y="56"/>
                </a:cubicBezTo>
                <a:cubicBezTo>
                  <a:pt x="1" y="64"/>
                  <a:pt x="2" y="73"/>
                  <a:pt x="4" y="82"/>
                </a:cubicBezTo>
                <a:cubicBezTo>
                  <a:pt x="4" y="81"/>
                  <a:pt x="4" y="81"/>
                  <a:pt x="4" y="81"/>
                </a:cubicBezTo>
                <a:cubicBezTo>
                  <a:pt x="4" y="80"/>
                  <a:pt x="4" y="80"/>
                  <a:pt x="4" y="80"/>
                </a:cubicBezTo>
                <a:cubicBezTo>
                  <a:pt x="0" y="54"/>
                  <a:pt x="5" y="32"/>
                  <a:pt x="21" y="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 name="MH_Other_14"/>
          <p:cNvSpPr>
            <a:spLocks/>
          </p:cNvSpPr>
          <p:nvPr>
            <p:custDataLst>
              <p:tags r:id="rId15"/>
            </p:custDataLst>
          </p:nvPr>
        </p:nvSpPr>
        <p:spPr bwMode="auto">
          <a:xfrm>
            <a:off x="6606297" y="4027975"/>
            <a:ext cx="1587" cy="1588"/>
          </a:xfrm>
          <a:custGeom>
            <a:avLst/>
            <a:gdLst>
              <a:gd name="T0" fmla="*/ 2147483646 w 1"/>
              <a:gd name="T1" fmla="*/ 0 h 1"/>
              <a:gd name="T2" fmla="*/ 0 w 1"/>
              <a:gd name="T3" fmla="*/ 2147483646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 name="MH_Other_15"/>
          <p:cNvSpPr>
            <a:spLocks/>
          </p:cNvSpPr>
          <p:nvPr>
            <p:custDataLst>
              <p:tags r:id="rId16"/>
            </p:custDataLst>
          </p:nvPr>
        </p:nvSpPr>
        <p:spPr bwMode="auto">
          <a:xfrm>
            <a:off x="6596769" y="4004158"/>
            <a:ext cx="55575" cy="109562"/>
          </a:xfrm>
          <a:custGeom>
            <a:avLst/>
            <a:gdLst>
              <a:gd name="T0" fmla="*/ 2147483646 w 67"/>
              <a:gd name="T1" fmla="*/ 2147483646 h 130"/>
              <a:gd name="T2" fmla="*/ 2147483646 w 67"/>
              <a:gd name="T3" fmla="*/ 2147483646 h 130"/>
              <a:gd name="T4" fmla="*/ 2147483646 w 67"/>
              <a:gd name="T5" fmla="*/ 0 h 130"/>
              <a:gd name="T6" fmla="*/ 2147483646 w 67"/>
              <a:gd name="T7" fmla="*/ 0 h 130"/>
              <a:gd name="T8" fmla="*/ 2147483646 w 67"/>
              <a:gd name="T9" fmla="*/ 2147483646 h 130"/>
              <a:gd name="T10" fmla="*/ 2147483646 w 67"/>
              <a:gd name="T11" fmla="*/ 2147483646 h 130"/>
              <a:gd name="T12" fmla="*/ 2147483646 w 67"/>
              <a:gd name="T13" fmla="*/ 2147483646 h 130"/>
              <a:gd name="T14" fmla="*/ 2147483646 w 67"/>
              <a:gd name="T15" fmla="*/ 2147483646 h 130"/>
              <a:gd name="T16" fmla="*/ 2147483646 w 67"/>
              <a:gd name="T17" fmla="*/ 2147483646 h 130"/>
              <a:gd name="T18" fmla="*/ 1153292141 w 67"/>
              <a:gd name="T19" fmla="*/ 2147483646 h 130"/>
              <a:gd name="T20" fmla="*/ 1153292141 w 67"/>
              <a:gd name="T21" fmla="*/ 2147483646 h 130"/>
              <a:gd name="T22" fmla="*/ 1729593644 w 67"/>
              <a:gd name="T23" fmla="*/ 2147483646 h 130"/>
              <a:gd name="T24" fmla="*/ 2147483646 w 67"/>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 h="130">
                <a:moveTo>
                  <a:pt x="24" y="59"/>
                </a:moveTo>
                <a:cubicBezTo>
                  <a:pt x="43" y="34"/>
                  <a:pt x="51" y="23"/>
                  <a:pt x="51" y="23"/>
                </a:cubicBezTo>
                <a:cubicBezTo>
                  <a:pt x="51" y="23"/>
                  <a:pt x="56" y="17"/>
                  <a:pt x="67" y="0"/>
                </a:cubicBezTo>
                <a:cubicBezTo>
                  <a:pt x="65" y="0"/>
                  <a:pt x="65" y="0"/>
                  <a:pt x="65" y="0"/>
                </a:cubicBezTo>
                <a:cubicBezTo>
                  <a:pt x="55" y="16"/>
                  <a:pt x="50" y="22"/>
                  <a:pt x="50" y="22"/>
                </a:cubicBezTo>
                <a:cubicBezTo>
                  <a:pt x="50" y="22"/>
                  <a:pt x="42" y="34"/>
                  <a:pt x="23" y="58"/>
                </a:cubicBezTo>
                <a:cubicBezTo>
                  <a:pt x="17" y="65"/>
                  <a:pt x="13" y="72"/>
                  <a:pt x="9" y="80"/>
                </a:cubicBezTo>
                <a:cubicBezTo>
                  <a:pt x="10" y="81"/>
                  <a:pt x="10" y="81"/>
                  <a:pt x="10" y="81"/>
                </a:cubicBezTo>
                <a:cubicBezTo>
                  <a:pt x="9" y="81"/>
                  <a:pt x="9" y="81"/>
                  <a:pt x="9" y="81"/>
                </a:cubicBezTo>
                <a:cubicBezTo>
                  <a:pt x="5" y="89"/>
                  <a:pt x="3" y="97"/>
                  <a:pt x="2" y="106"/>
                </a:cubicBezTo>
                <a:cubicBezTo>
                  <a:pt x="1" y="113"/>
                  <a:pt x="1" y="122"/>
                  <a:pt x="2" y="130"/>
                </a:cubicBezTo>
                <a:cubicBezTo>
                  <a:pt x="3" y="128"/>
                  <a:pt x="3" y="128"/>
                  <a:pt x="3" y="128"/>
                </a:cubicBezTo>
                <a:cubicBezTo>
                  <a:pt x="0" y="102"/>
                  <a:pt x="7" y="81"/>
                  <a:pt x="24" y="5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 name="MH_Other_16"/>
          <p:cNvSpPr>
            <a:spLocks/>
          </p:cNvSpPr>
          <p:nvPr>
            <p:custDataLst>
              <p:tags r:id="rId17"/>
            </p:custDataLst>
          </p:nvPr>
        </p:nvSpPr>
        <p:spPr bwMode="auto">
          <a:xfrm>
            <a:off x="6604708" y="4070849"/>
            <a:ext cx="0" cy="1587"/>
          </a:xfrm>
          <a:custGeom>
            <a:avLst/>
            <a:gdLst>
              <a:gd name="T0" fmla="*/ 0 w 1"/>
              <a:gd name="T1" fmla="*/ 0 h 1"/>
              <a:gd name="T2" fmla="*/ 0 w 1"/>
              <a:gd name="T3" fmla="*/ 1790702559 h 1"/>
              <a:gd name="T4" fmla="*/ 1067 w 1"/>
              <a:gd name="T5" fmla="*/ 1790702559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 name="MH_Other_17"/>
          <p:cNvSpPr>
            <a:spLocks/>
          </p:cNvSpPr>
          <p:nvPr>
            <p:custDataLst>
              <p:tags r:id="rId18"/>
            </p:custDataLst>
          </p:nvPr>
        </p:nvSpPr>
        <p:spPr bwMode="auto">
          <a:xfrm>
            <a:off x="6590418" y="4004158"/>
            <a:ext cx="82569" cy="150847"/>
          </a:xfrm>
          <a:custGeom>
            <a:avLst/>
            <a:gdLst>
              <a:gd name="T0" fmla="*/ 2147483646 w 99"/>
              <a:gd name="T1" fmla="*/ 2147483646 h 179"/>
              <a:gd name="T2" fmla="*/ 2147483646 w 99"/>
              <a:gd name="T3" fmla="*/ 2147483646 h 179"/>
              <a:gd name="T4" fmla="*/ 2147483646 w 99"/>
              <a:gd name="T5" fmla="*/ 2147483646 h 179"/>
              <a:gd name="T6" fmla="*/ 2147483646 w 99"/>
              <a:gd name="T7" fmla="*/ 2147483646 h 179"/>
              <a:gd name="T8" fmla="*/ 2147483646 w 99"/>
              <a:gd name="T9" fmla="*/ 2147483646 h 179"/>
              <a:gd name="T10" fmla="*/ 2147483646 w 99"/>
              <a:gd name="T11" fmla="*/ 2147483646 h 179"/>
              <a:gd name="T12" fmla="*/ 2147483646 w 99"/>
              <a:gd name="T13" fmla="*/ 0 h 179"/>
              <a:gd name="T14" fmla="*/ 2147483646 w 99"/>
              <a:gd name="T15" fmla="*/ 0 h 179"/>
              <a:gd name="T16" fmla="*/ 2147483646 w 99"/>
              <a:gd name="T17" fmla="*/ 0 h 179"/>
              <a:gd name="T18" fmla="*/ 2147483646 w 99"/>
              <a:gd name="T19" fmla="*/ 2147483646 h 179"/>
              <a:gd name="T20" fmla="*/ 2147483646 w 99"/>
              <a:gd name="T21" fmla="*/ 2147483646 h 179"/>
              <a:gd name="T22" fmla="*/ 2147483646 w 99"/>
              <a:gd name="T23" fmla="*/ 2147483646 h 179"/>
              <a:gd name="T24" fmla="*/ 2147483646 w 99"/>
              <a:gd name="T25" fmla="*/ 2147483646 h 179"/>
              <a:gd name="T26" fmla="*/ 2147483646 w 99"/>
              <a:gd name="T27" fmla="*/ 2147483646 h 179"/>
              <a:gd name="T28" fmla="*/ 2147483646 w 99"/>
              <a:gd name="T29" fmla="*/ 2147483646 h 179"/>
              <a:gd name="T30" fmla="*/ 2147483646 w 99"/>
              <a:gd name="T31" fmla="*/ 2147483646 h 179"/>
              <a:gd name="T32" fmla="*/ 1168776254 w 99"/>
              <a:gd name="T33" fmla="*/ 2147483646 h 179"/>
              <a:gd name="T34" fmla="*/ 584040416 w 99"/>
              <a:gd name="T35" fmla="*/ 2147483646 h 179"/>
              <a:gd name="T36" fmla="*/ 584040416 w 99"/>
              <a:gd name="T37" fmla="*/ 2147483646 h 179"/>
              <a:gd name="T38" fmla="*/ 1168776254 w 99"/>
              <a:gd name="T39" fmla="*/ 2147483646 h 179"/>
              <a:gd name="T40" fmla="*/ 2147483646 w 99"/>
              <a:gd name="T41" fmla="*/ 2147483646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179">
                <a:moveTo>
                  <a:pt x="27" y="107"/>
                </a:moveTo>
                <a:cubicBezTo>
                  <a:pt x="47" y="84"/>
                  <a:pt x="56" y="73"/>
                  <a:pt x="56" y="73"/>
                </a:cubicBezTo>
                <a:cubicBezTo>
                  <a:pt x="56" y="73"/>
                  <a:pt x="65" y="64"/>
                  <a:pt x="83" y="37"/>
                </a:cubicBezTo>
                <a:cubicBezTo>
                  <a:pt x="89" y="30"/>
                  <a:pt x="93" y="21"/>
                  <a:pt x="96" y="13"/>
                </a:cubicBezTo>
                <a:cubicBezTo>
                  <a:pt x="96" y="13"/>
                  <a:pt x="96" y="12"/>
                  <a:pt x="96" y="12"/>
                </a:cubicBezTo>
                <a:cubicBezTo>
                  <a:pt x="96" y="12"/>
                  <a:pt x="96" y="12"/>
                  <a:pt x="96" y="12"/>
                </a:cubicBezTo>
                <a:cubicBezTo>
                  <a:pt x="98" y="8"/>
                  <a:pt x="98" y="4"/>
                  <a:pt x="99" y="0"/>
                </a:cubicBezTo>
                <a:cubicBezTo>
                  <a:pt x="99" y="0"/>
                  <a:pt x="99" y="0"/>
                  <a:pt x="99" y="0"/>
                </a:cubicBezTo>
                <a:cubicBezTo>
                  <a:pt x="98" y="0"/>
                  <a:pt x="98" y="0"/>
                  <a:pt x="98" y="0"/>
                </a:cubicBezTo>
                <a:cubicBezTo>
                  <a:pt x="96" y="13"/>
                  <a:pt x="91" y="25"/>
                  <a:pt x="82" y="37"/>
                </a:cubicBezTo>
                <a:cubicBezTo>
                  <a:pt x="64" y="63"/>
                  <a:pt x="55" y="72"/>
                  <a:pt x="55" y="73"/>
                </a:cubicBezTo>
                <a:cubicBezTo>
                  <a:pt x="55" y="73"/>
                  <a:pt x="46" y="83"/>
                  <a:pt x="26" y="106"/>
                </a:cubicBezTo>
                <a:cubicBezTo>
                  <a:pt x="20" y="114"/>
                  <a:pt x="15" y="121"/>
                  <a:pt x="11" y="128"/>
                </a:cubicBezTo>
                <a:cubicBezTo>
                  <a:pt x="11" y="129"/>
                  <a:pt x="11" y="129"/>
                  <a:pt x="11" y="130"/>
                </a:cubicBezTo>
                <a:cubicBezTo>
                  <a:pt x="10" y="130"/>
                  <a:pt x="10" y="130"/>
                  <a:pt x="10" y="130"/>
                </a:cubicBezTo>
                <a:cubicBezTo>
                  <a:pt x="10" y="130"/>
                  <a:pt x="10" y="130"/>
                  <a:pt x="10" y="130"/>
                </a:cubicBezTo>
                <a:cubicBezTo>
                  <a:pt x="6" y="137"/>
                  <a:pt x="4" y="145"/>
                  <a:pt x="2" y="153"/>
                </a:cubicBezTo>
                <a:cubicBezTo>
                  <a:pt x="1" y="160"/>
                  <a:pt x="0" y="170"/>
                  <a:pt x="1" y="179"/>
                </a:cubicBezTo>
                <a:cubicBezTo>
                  <a:pt x="1" y="177"/>
                  <a:pt x="1" y="177"/>
                  <a:pt x="1" y="177"/>
                </a:cubicBezTo>
                <a:cubicBezTo>
                  <a:pt x="2" y="177"/>
                  <a:pt x="2" y="177"/>
                  <a:pt x="2" y="176"/>
                </a:cubicBezTo>
                <a:cubicBezTo>
                  <a:pt x="0" y="150"/>
                  <a:pt x="8" y="129"/>
                  <a:pt x="27" y="10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 name="MH_Other_18"/>
          <p:cNvSpPr>
            <a:spLocks/>
          </p:cNvSpPr>
          <p:nvPr>
            <p:custDataLst>
              <p:tags r:id="rId19"/>
            </p:custDataLst>
          </p:nvPr>
        </p:nvSpPr>
        <p:spPr bwMode="auto">
          <a:xfrm>
            <a:off x="6598357" y="4110545"/>
            <a:ext cx="0" cy="3176"/>
          </a:xfrm>
          <a:custGeom>
            <a:avLst/>
            <a:gdLst>
              <a:gd name="T0" fmla="*/ 711 w 1"/>
              <a:gd name="T1" fmla="*/ 2147483646 h 2"/>
              <a:gd name="T2" fmla="*/ 711 w 1"/>
              <a:gd name="T3" fmla="*/ 0 h 2"/>
              <a:gd name="T4" fmla="*/ 0 w 1"/>
              <a:gd name="T5" fmla="*/ 2147483646 h 2"/>
              <a:gd name="T6" fmla="*/ 0 w 1"/>
              <a:gd name="T7" fmla="*/ 2147483646 h 2"/>
              <a:gd name="T8" fmla="*/ 711 w 1"/>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cubicBezTo>
                  <a:pt x="1" y="1"/>
                  <a:pt x="1" y="1"/>
                  <a:pt x="1"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 name="MH_Other_19"/>
          <p:cNvSpPr>
            <a:spLocks/>
          </p:cNvSpPr>
          <p:nvPr>
            <p:custDataLst>
              <p:tags r:id="rId20"/>
            </p:custDataLst>
          </p:nvPr>
        </p:nvSpPr>
        <p:spPr bwMode="auto">
          <a:xfrm>
            <a:off x="6579303" y="4013685"/>
            <a:ext cx="98448" cy="179429"/>
          </a:xfrm>
          <a:custGeom>
            <a:avLst/>
            <a:gdLst>
              <a:gd name="T0" fmla="*/ 0 w 116"/>
              <a:gd name="T1" fmla="*/ 2147483646 h 214"/>
              <a:gd name="T2" fmla="*/ 604747806 w 116"/>
              <a:gd name="T3" fmla="*/ 2147483646 h 214"/>
              <a:gd name="T4" fmla="*/ 2147483646 w 116"/>
              <a:gd name="T5" fmla="*/ 2147483646 h 214"/>
              <a:gd name="T6" fmla="*/ 2147483646 w 116"/>
              <a:gd name="T7" fmla="*/ 2147483646 h 214"/>
              <a:gd name="T8" fmla="*/ 2147483646 w 116"/>
              <a:gd name="T9" fmla="*/ 2147483646 h 214"/>
              <a:gd name="T10" fmla="*/ 2147483646 w 116"/>
              <a:gd name="T11" fmla="*/ 0 h 214"/>
              <a:gd name="T12" fmla="*/ 2147483646 w 116"/>
              <a:gd name="T13" fmla="*/ 0 h 214"/>
              <a:gd name="T14" fmla="*/ 2147483646 w 116"/>
              <a:gd name="T15" fmla="*/ 590949397 h 214"/>
              <a:gd name="T16" fmla="*/ 2147483646 w 116"/>
              <a:gd name="T17" fmla="*/ 2147483646 h 214"/>
              <a:gd name="T18" fmla="*/ 2147483646 w 116"/>
              <a:gd name="T19" fmla="*/ 2147483646 h 214"/>
              <a:gd name="T20" fmla="*/ 2147483646 w 116"/>
              <a:gd name="T21" fmla="*/ 2147483646 h 214"/>
              <a:gd name="T22" fmla="*/ 2147483646 w 116"/>
              <a:gd name="T23" fmla="*/ 2147483646 h 214"/>
              <a:gd name="T24" fmla="*/ 2147483646 w 116"/>
              <a:gd name="T25" fmla="*/ 2147483646 h 214"/>
              <a:gd name="T26" fmla="*/ 2147483646 w 116"/>
              <a:gd name="T27" fmla="*/ 2147483646 h 214"/>
              <a:gd name="T28" fmla="*/ 1813523050 w 116"/>
              <a:gd name="T29" fmla="*/ 2147483646 h 214"/>
              <a:gd name="T30" fmla="*/ 0 w 116"/>
              <a:gd name="T31" fmla="*/ 2147483646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214">
                <a:moveTo>
                  <a:pt x="0" y="214"/>
                </a:moveTo>
                <a:cubicBezTo>
                  <a:pt x="1" y="213"/>
                  <a:pt x="1" y="213"/>
                  <a:pt x="1" y="213"/>
                </a:cubicBezTo>
                <a:cubicBezTo>
                  <a:pt x="1" y="187"/>
                  <a:pt x="10" y="166"/>
                  <a:pt x="31" y="145"/>
                </a:cubicBezTo>
                <a:cubicBezTo>
                  <a:pt x="53" y="123"/>
                  <a:pt x="62" y="113"/>
                  <a:pt x="62" y="113"/>
                </a:cubicBezTo>
                <a:cubicBezTo>
                  <a:pt x="62" y="113"/>
                  <a:pt x="72" y="104"/>
                  <a:pt x="91" y="79"/>
                </a:cubicBezTo>
                <a:cubicBezTo>
                  <a:pt x="110" y="55"/>
                  <a:pt x="116" y="28"/>
                  <a:pt x="109" y="0"/>
                </a:cubicBezTo>
                <a:cubicBezTo>
                  <a:pt x="108" y="0"/>
                  <a:pt x="108" y="0"/>
                  <a:pt x="108" y="0"/>
                </a:cubicBezTo>
                <a:cubicBezTo>
                  <a:pt x="108" y="0"/>
                  <a:pt x="108" y="1"/>
                  <a:pt x="108" y="1"/>
                </a:cubicBezTo>
                <a:cubicBezTo>
                  <a:pt x="115" y="29"/>
                  <a:pt x="109" y="55"/>
                  <a:pt x="91" y="78"/>
                </a:cubicBezTo>
                <a:cubicBezTo>
                  <a:pt x="71" y="103"/>
                  <a:pt x="61" y="112"/>
                  <a:pt x="61" y="112"/>
                </a:cubicBezTo>
                <a:cubicBezTo>
                  <a:pt x="61" y="112"/>
                  <a:pt x="52" y="122"/>
                  <a:pt x="30" y="144"/>
                </a:cubicBezTo>
                <a:cubicBezTo>
                  <a:pt x="24" y="151"/>
                  <a:pt x="18" y="157"/>
                  <a:pt x="14" y="164"/>
                </a:cubicBezTo>
                <a:cubicBezTo>
                  <a:pt x="14" y="165"/>
                  <a:pt x="14" y="165"/>
                  <a:pt x="14" y="165"/>
                </a:cubicBezTo>
                <a:cubicBezTo>
                  <a:pt x="13" y="165"/>
                  <a:pt x="13" y="165"/>
                  <a:pt x="13" y="165"/>
                </a:cubicBezTo>
                <a:cubicBezTo>
                  <a:pt x="9" y="173"/>
                  <a:pt x="5" y="181"/>
                  <a:pt x="3" y="189"/>
                </a:cubicBezTo>
                <a:cubicBezTo>
                  <a:pt x="1" y="197"/>
                  <a:pt x="0" y="206"/>
                  <a:pt x="0" y="214"/>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 name="MH_Other_20"/>
          <p:cNvSpPr>
            <a:spLocks/>
          </p:cNvSpPr>
          <p:nvPr>
            <p:custDataLst>
              <p:tags r:id="rId21"/>
            </p:custDataLst>
          </p:nvPr>
        </p:nvSpPr>
        <p:spPr bwMode="auto">
          <a:xfrm>
            <a:off x="6669811" y="4013685"/>
            <a:ext cx="0" cy="1587"/>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 name="MH_Other_21"/>
          <p:cNvSpPr>
            <a:spLocks/>
          </p:cNvSpPr>
          <p:nvPr>
            <p:custDataLst>
              <p:tags r:id="rId22"/>
            </p:custDataLst>
          </p:nvPr>
        </p:nvSpPr>
        <p:spPr bwMode="auto">
          <a:xfrm>
            <a:off x="6590419" y="4151829"/>
            <a:ext cx="1587" cy="0"/>
          </a:xfrm>
          <a:custGeom>
            <a:avLst/>
            <a:gdLst>
              <a:gd name="T0" fmla="*/ 2147483646 w 1"/>
              <a:gd name="T1" fmla="*/ 0 h 1"/>
              <a:gd name="T2" fmla="*/ 0 w 1"/>
              <a:gd name="T3" fmla="*/ 711 h 1"/>
              <a:gd name="T4" fmla="*/ 2147483646 w 1"/>
              <a:gd name="T5" fmla="*/ 711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 name="MH_Other_22"/>
          <p:cNvSpPr>
            <a:spLocks/>
          </p:cNvSpPr>
          <p:nvPr>
            <p:custDataLst>
              <p:tags r:id="rId23"/>
            </p:custDataLst>
          </p:nvPr>
        </p:nvSpPr>
        <p:spPr bwMode="auto">
          <a:xfrm>
            <a:off x="6428456" y="4245514"/>
            <a:ext cx="195307" cy="255646"/>
          </a:xfrm>
          <a:custGeom>
            <a:avLst/>
            <a:gdLst>
              <a:gd name="T0" fmla="*/ 2147483646 w 231"/>
              <a:gd name="T1" fmla="*/ 2147483646 h 303"/>
              <a:gd name="T2" fmla="*/ 2147483646 w 231"/>
              <a:gd name="T3" fmla="*/ 2147483646 h 303"/>
              <a:gd name="T4" fmla="*/ 2147483646 w 231"/>
              <a:gd name="T5" fmla="*/ 2147483646 h 303"/>
              <a:gd name="T6" fmla="*/ 2147483646 w 231"/>
              <a:gd name="T7" fmla="*/ 2147483646 h 303"/>
              <a:gd name="T8" fmla="*/ 2147483646 w 231"/>
              <a:gd name="T9" fmla="*/ 2147483646 h 303"/>
              <a:gd name="T10" fmla="*/ 2147483646 w 231"/>
              <a:gd name="T11" fmla="*/ 2147483646 h 303"/>
              <a:gd name="T12" fmla="*/ 2147483646 w 231"/>
              <a:gd name="T13" fmla="*/ 2147483646 h 303"/>
              <a:gd name="T14" fmla="*/ 2147483646 w 231"/>
              <a:gd name="T15" fmla="*/ 2147483646 h 303"/>
              <a:gd name="T16" fmla="*/ 2147483646 w 231"/>
              <a:gd name="T17" fmla="*/ 2147483646 h 303"/>
              <a:gd name="T18" fmla="*/ 2147483646 w 231"/>
              <a:gd name="T19" fmla="*/ 2147483646 h 303"/>
              <a:gd name="T20" fmla="*/ 2147483646 w 231"/>
              <a:gd name="T21" fmla="*/ 2147483646 h 303"/>
              <a:gd name="T22" fmla="*/ 2147483646 w 231"/>
              <a:gd name="T23" fmla="*/ 2147483646 h 303"/>
              <a:gd name="T24" fmla="*/ 2147483646 w 231"/>
              <a:gd name="T25" fmla="*/ 2147483646 h 303"/>
              <a:gd name="T26" fmla="*/ 2147483646 w 231"/>
              <a:gd name="T27" fmla="*/ 2147483646 h 303"/>
              <a:gd name="T28" fmla="*/ 2147483646 w 231"/>
              <a:gd name="T29" fmla="*/ 2147483646 h 303"/>
              <a:gd name="T30" fmla="*/ 2147483646 w 231"/>
              <a:gd name="T31" fmla="*/ 0 h 303"/>
              <a:gd name="T32" fmla="*/ 2147483646 w 231"/>
              <a:gd name="T33" fmla="*/ 0 h 303"/>
              <a:gd name="T34" fmla="*/ 2147483646 w 231"/>
              <a:gd name="T35" fmla="*/ 0 h 303"/>
              <a:gd name="T36" fmla="*/ 2147483646 w 231"/>
              <a:gd name="T37" fmla="*/ 0 h 303"/>
              <a:gd name="T38" fmla="*/ 2147483646 w 231"/>
              <a:gd name="T39" fmla="*/ 2147483646 h 303"/>
              <a:gd name="T40" fmla="*/ 2147483646 w 231"/>
              <a:gd name="T41" fmla="*/ 2147483646 h 303"/>
              <a:gd name="T42" fmla="*/ 2147483646 w 231"/>
              <a:gd name="T43" fmla="*/ 2147483646 h 303"/>
              <a:gd name="T44" fmla="*/ 2147483646 w 231"/>
              <a:gd name="T45" fmla="*/ 2147483646 h 303"/>
              <a:gd name="T46" fmla="*/ 2147483646 w 231"/>
              <a:gd name="T47" fmla="*/ 2147483646 h 303"/>
              <a:gd name="T48" fmla="*/ 2147483646 w 231"/>
              <a:gd name="T49" fmla="*/ 2147483646 h 303"/>
              <a:gd name="T50" fmla="*/ 2147483646 w 231"/>
              <a:gd name="T51" fmla="*/ 2147483646 h 303"/>
              <a:gd name="T52" fmla="*/ 2147483646 w 231"/>
              <a:gd name="T53" fmla="*/ 2147483646 h 303"/>
              <a:gd name="T54" fmla="*/ 2147483646 w 231"/>
              <a:gd name="T55" fmla="*/ 2147483646 h 303"/>
              <a:gd name="T56" fmla="*/ 2147483646 w 231"/>
              <a:gd name="T57" fmla="*/ 2147483646 h 303"/>
              <a:gd name="T58" fmla="*/ 2147483646 w 231"/>
              <a:gd name="T59" fmla="*/ 2147483646 h 303"/>
              <a:gd name="T60" fmla="*/ 2147483646 w 231"/>
              <a:gd name="T61" fmla="*/ 2147483646 h 303"/>
              <a:gd name="T62" fmla="*/ 0 w 231"/>
              <a:gd name="T63" fmla="*/ 2147483646 h 303"/>
              <a:gd name="T64" fmla="*/ 601621664 w 231"/>
              <a:gd name="T65" fmla="*/ 2147483646 h 303"/>
              <a:gd name="T66" fmla="*/ 2147483646 w 231"/>
              <a:gd name="T67" fmla="*/ 2147483646 h 303"/>
              <a:gd name="T68" fmla="*/ 2147483646 w 231"/>
              <a:gd name="T69" fmla="*/ 2147483646 h 303"/>
              <a:gd name="T70" fmla="*/ 2147483646 w 231"/>
              <a:gd name="T71" fmla="*/ 2147483646 h 303"/>
              <a:gd name="T72" fmla="*/ 2147483646 w 231"/>
              <a:gd name="T73" fmla="*/ 2147483646 h 303"/>
              <a:gd name="T74" fmla="*/ 2147483646 w 231"/>
              <a:gd name="T75" fmla="*/ 2147483646 h 303"/>
              <a:gd name="T76" fmla="*/ 2147483646 w 231"/>
              <a:gd name="T77" fmla="*/ 2147483646 h 303"/>
              <a:gd name="T78" fmla="*/ 2147483646 w 231"/>
              <a:gd name="T79" fmla="*/ 2147483646 h 303"/>
              <a:gd name="T80" fmla="*/ 2147483646 w 231"/>
              <a:gd name="T81" fmla="*/ 2147483646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3">
                <a:moveTo>
                  <a:pt x="88" y="270"/>
                </a:moveTo>
                <a:cubicBezTo>
                  <a:pt x="102" y="260"/>
                  <a:pt x="113" y="246"/>
                  <a:pt x="120" y="228"/>
                </a:cubicBezTo>
                <a:cubicBezTo>
                  <a:pt x="119" y="228"/>
                  <a:pt x="119" y="228"/>
                  <a:pt x="119" y="228"/>
                </a:cubicBezTo>
                <a:cubicBezTo>
                  <a:pt x="134" y="217"/>
                  <a:pt x="145" y="201"/>
                  <a:pt x="151" y="182"/>
                </a:cubicBezTo>
                <a:cubicBezTo>
                  <a:pt x="165" y="170"/>
                  <a:pt x="174" y="155"/>
                  <a:pt x="179" y="136"/>
                </a:cubicBezTo>
                <a:cubicBezTo>
                  <a:pt x="191" y="124"/>
                  <a:pt x="199" y="107"/>
                  <a:pt x="203" y="89"/>
                </a:cubicBezTo>
                <a:cubicBezTo>
                  <a:pt x="215" y="75"/>
                  <a:pt x="223" y="59"/>
                  <a:pt x="225" y="39"/>
                </a:cubicBezTo>
                <a:cubicBezTo>
                  <a:pt x="224" y="39"/>
                  <a:pt x="224" y="39"/>
                  <a:pt x="224" y="39"/>
                </a:cubicBezTo>
                <a:cubicBezTo>
                  <a:pt x="227" y="36"/>
                  <a:pt x="229" y="33"/>
                  <a:pt x="231" y="29"/>
                </a:cubicBezTo>
                <a:cubicBezTo>
                  <a:pt x="231" y="29"/>
                  <a:pt x="231" y="29"/>
                  <a:pt x="231" y="29"/>
                </a:cubicBezTo>
                <a:cubicBezTo>
                  <a:pt x="230" y="29"/>
                  <a:pt x="230" y="29"/>
                  <a:pt x="230" y="29"/>
                </a:cubicBezTo>
                <a:cubicBezTo>
                  <a:pt x="209" y="21"/>
                  <a:pt x="209" y="21"/>
                  <a:pt x="209" y="21"/>
                </a:cubicBezTo>
                <a:cubicBezTo>
                  <a:pt x="207" y="20"/>
                  <a:pt x="207" y="20"/>
                  <a:pt x="207" y="20"/>
                </a:cubicBezTo>
                <a:cubicBezTo>
                  <a:pt x="175" y="8"/>
                  <a:pt x="175" y="8"/>
                  <a:pt x="175" y="8"/>
                </a:cubicBezTo>
                <a:cubicBezTo>
                  <a:pt x="174" y="7"/>
                  <a:pt x="174" y="7"/>
                  <a:pt x="174" y="7"/>
                </a:cubicBezTo>
                <a:cubicBezTo>
                  <a:pt x="156" y="0"/>
                  <a:pt x="156" y="0"/>
                  <a:pt x="156" y="0"/>
                </a:cubicBezTo>
                <a:cubicBezTo>
                  <a:pt x="155" y="0"/>
                  <a:pt x="155" y="0"/>
                  <a:pt x="155" y="0"/>
                </a:cubicBezTo>
                <a:cubicBezTo>
                  <a:pt x="155" y="0"/>
                  <a:pt x="155" y="0"/>
                  <a:pt x="155" y="0"/>
                </a:cubicBezTo>
                <a:cubicBezTo>
                  <a:pt x="154" y="0"/>
                  <a:pt x="154" y="0"/>
                  <a:pt x="154" y="0"/>
                </a:cubicBezTo>
                <a:cubicBezTo>
                  <a:pt x="154" y="1"/>
                  <a:pt x="153" y="3"/>
                  <a:pt x="152" y="5"/>
                </a:cubicBezTo>
                <a:cubicBezTo>
                  <a:pt x="149" y="13"/>
                  <a:pt x="147" y="22"/>
                  <a:pt x="146" y="30"/>
                </a:cubicBezTo>
                <a:cubicBezTo>
                  <a:pt x="140" y="37"/>
                  <a:pt x="136" y="43"/>
                  <a:pt x="132" y="51"/>
                </a:cubicBezTo>
                <a:cubicBezTo>
                  <a:pt x="129" y="58"/>
                  <a:pt x="126" y="67"/>
                  <a:pt x="125" y="75"/>
                </a:cubicBezTo>
                <a:cubicBezTo>
                  <a:pt x="119" y="81"/>
                  <a:pt x="114" y="88"/>
                  <a:pt x="110" y="95"/>
                </a:cubicBezTo>
                <a:cubicBezTo>
                  <a:pt x="106" y="102"/>
                  <a:pt x="103" y="110"/>
                  <a:pt x="101" y="118"/>
                </a:cubicBezTo>
                <a:cubicBezTo>
                  <a:pt x="95" y="123"/>
                  <a:pt x="90" y="129"/>
                  <a:pt x="85" y="136"/>
                </a:cubicBezTo>
                <a:cubicBezTo>
                  <a:pt x="81" y="143"/>
                  <a:pt x="77" y="151"/>
                  <a:pt x="75" y="160"/>
                </a:cubicBezTo>
                <a:cubicBezTo>
                  <a:pt x="68" y="165"/>
                  <a:pt x="62" y="171"/>
                  <a:pt x="58" y="177"/>
                </a:cubicBezTo>
                <a:cubicBezTo>
                  <a:pt x="53" y="184"/>
                  <a:pt x="49" y="192"/>
                  <a:pt x="46" y="200"/>
                </a:cubicBezTo>
                <a:cubicBezTo>
                  <a:pt x="39" y="205"/>
                  <a:pt x="32" y="210"/>
                  <a:pt x="27" y="217"/>
                </a:cubicBezTo>
                <a:cubicBezTo>
                  <a:pt x="22" y="223"/>
                  <a:pt x="18" y="230"/>
                  <a:pt x="14" y="238"/>
                </a:cubicBezTo>
                <a:cubicBezTo>
                  <a:pt x="9" y="241"/>
                  <a:pt x="5" y="244"/>
                  <a:pt x="0" y="248"/>
                </a:cubicBezTo>
                <a:cubicBezTo>
                  <a:pt x="1" y="249"/>
                  <a:pt x="1" y="249"/>
                  <a:pt x="1" y="249"/>
                </a:cubicBezTo>
                <a:cubicBezTo>
                  <a:pt x="16" y="262"/>
                  <a:pt x="16" y="262"/>
                  <a:pt x="16" y="262"/>
                </a:cubicBezTo>
                <a:cubicBezTo>
                  <a:pt x="17" y="263"/>
                  <a:pt x="17" y="263"/>
                  <a:pt x="17" y="263"/>
                </a:cubicBezTo>
                <a:cubicBezTo>
                  <a:pt x="42" y="286"/>
                  <a:pt x="42" y="286"/>
                  <a:pt x="42" y="286"/>
                </a:cubicBezTo>
                <a:cubicBezTo>
                  <a:pt x="43" y="287"/>
                  <a:pt x="43" y="287"/>
                  <a:pt x="43" y="287"/>
                </a:cubicBezTo>
                <a:cubicBezTo>
                  <a:pt x="60" y="303"/>
                  <a:pt x="60" y="303"/>
                  <a:pt x="60" y="303"/>
                </a:cubicBezTo>
                <a:cubicBezTo>
                  <a:pt x="61" y="303"/>
                  <a:pt x="61" y="303"/>
                  <a:pt x="61" y="303"/>
                </a:cubicBezTo>
                <a:cubicBezTo>
                  <a:pt x="61" y="303"/>
                  <a:pt x="61" y="303"/>
                  <a:pt x="61" y="303"/>
                </a:cubicBezTo>
                <a:cubicBezTo>
                  <a:pt x="72" y="295"/>
                  <a:pt x="81" y="283"/>
                  <a:pt x="88" y="270"/>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 name="MH_Other_23"/>
          <p:cNvSpPr>
            <a:spLocks/>
          </p:cNvSpPr>
          <p:nvPr>
            <p:custDataLst>
              <p:tags r:id="rId24"/>
            </p:custDataLst>
          </p:nvPr>
        </p:nvSpPr>
        <p:spPr bwMode="auto">
          <a:xfrm>
            <a:off x="6441158" y="4320143"/>
            <a:ext cx="158787" cy="125442"/>
          </a:xfrm>
          <a:custGeom>
            <a:avLst/>
            <a:gdLst>
              <a:gd name="T0" fmla="*/ 2147483646 w 189"/>
              <a:gd name="T1" fmla="*/ 2147483646 h 150"/>
              <a:gd name="T2" fmla="*/ 2147483646 w 189"/>
              <a:gd name="T3" fmla="*/ 2147483646 h 150"/>
              <a:gd name="T4" fmla="*/ 2147483646 w 189"/>
              <a:gd name="T5" fmla="*/ 2147483646 h 150"/>
              <a:gd name="T6" fmla="*/ 2147483646 w 189"/>
              <a:gd name="T7" fmla="*/ 2147483646 h 150"/>
              <a:gd name="T8" fmla="*/ 0 w 189"/>
              <a:gd name="T9" fmla="*/ 2147483646 h 150"/>
              <a:gd name="T10" fmla="*/ 1186669689 w 189"/>
              <a:gd name="T11" fmla="*/ 2147483646 h 150"/>
              <a:gd name="T12" fmla="*/ 2147483646 w 189"/>
              <a:gd name="T13" fmla="*/ 2147483646 h 150"/>
              <a:gd name="T14" fmla="*/ 2147483646 w 189"/>
              <a:gd name="T15" fmla="*/ 2147483646 h 150"/>
              <a:gd name="T16" fmla="*/ 2147483646 w 189"/>
              <a:gd name="T17" fmla="*/ 2147483646 h 150"/>
              <a:gd name="T18" fmla="*/ 2147483646 w 189"/>
              <a:gd name="T19" fmla="*/ 2147483646 h 150"/>
              <a:gd name="T20" fmla="*/ 2147483646 w 189"/>
              <a:gd name="T21" fmla="*/ 2147483646 h 150"/>
              <a:gd name="T22" fmla="*/ 2147483646 w 189"/>
              <a:gd name="T23" fmla="*/ 2147483646 h 150"/>
              <a:gd name="T24" fmla="*/ 2147483646 w 189"/>
              <a:gd name="T25" fmla="*/ 2147483646 h 150"/>
              <a:gd name="T26" fmla="*/ 2147483646 w 189"/>
              <a:gd name="T27" fmla="*/ 0 h 150"/>
              <a:gd name="T28" fmla="*/ 2147483646 w 189"/>
              <a:gd name="T29" fmla="*/ 587893504 h 150"/>
              <a:gd name="T30" fmla="*/ 2147483646 w 189"/>
              <a:gd name="T31" fmla="*/ 2147483646 h 1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150">
                <a:moveTo>
                  <a:pt x="139" y="65"/>
                </a:moveTo>
                <a:cubicBezTo>
                  <a:pt x="111" y="79"/>
                  <a:pt x="98" y="83"/>
                  <a:pt x="98" y="83"/>
                </a:cubicBezTo>
                <a:cubicBezTo>
                  <a:pt x="98" y="83"/>
                  <a:pt x="85" y="89"/>
                  <a:pt x="57" y="99"/>
                </a:cubicBezTo>
                <a:cubicBezTo>
                  <a:pt x="38" y="106"/>
                  <a:pt x="24" y="116"/>
                  <a:pt x="13" y="129"/>
                </a:cubicBezTo>
                <a:cubicBezTo>
                  <a:pt x="8" y="135"/>
                  <a:pt x="4" y="142"/>
                  <a:pt x="0" y="150"/>
                </a:cubicBezTo>
                <a:cubicBezTo>
                  <a:pt x="2" y="148"/>
                  <a:pt x="2" y="148"/>
                  <a:pt x="2" y="148"/>
                </a:cubicBezTo>
                <a:cubicBezTo>
                  <a:pt x="14" y="125"/>
                  <a:pt x="30" y="110"/>
                  <a:pt x="57" y="101"/>
                </a:cubicBezTo>
                <a:cubicBezTo>
                  <a:pt x="86" y="90"/>
                  <a:pt x="98" y="85"/>
                  <a:pt x="98" y="85"/>
                </a:cubicBezTo>
                <a:cubicBezTo>
                  <a:pt x="98" y="84"/>
                  <a:pt x="111" y="80"/>
                  <a:pt x="140" y="66"/>
                </a:cubicBezTo>
                <a:cubicBezTo>
                  <a:pt x="149" y="61"/>
                  <a:pt x="156" y="56"/>
                  <a:pt x="163" y="50"/>
                </a:cubicBezTo>
                <a:cubicBezTo>
                  <a:pt x="163" y="48"/>
                  <a:pt x="163" y="48"/>
                  <a:pt x="163" y="48"/>
                </a:cubicBezTo>
                <a:cubicBezTo>
                  <a:pt x="165" y="48"/>
                  <a:pt x="165" y="48"/>
                  <a:pt x="165" y="48"/>
                </a:cubicBezTo>
                <a:cubicBezTo>
                  <a:pt x="165" y="48"/>
                  <a:pt x="165" y="48"/>
                  <a:pt x="165" y="48"/>
                </a:cubicBezTo>
                <a:cubicBezTo>
                  <a:pt x="177" y="36"/>
                  <a:pt x="185" y="19"/>
                  <a:pt x="189" y="0"/>
                </a:cubicBezTo>
                <a:cubicBezTo>
                  <a:pt x="188" y="1"/>
                  <a:pt x="188" y="1"/>
                  <a:pt x="188" y="1"/>
                </a:cubicBezTo>
                <a:cubicBezTo>
                  <a:pt x="182" y="30"/>
                  <a:pt x="166" y="51"/>
                  <a:pt x="139" y="6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8" name="MH_Other_24"/>
          <p:cNvSpPr>
            <a:spLocks/>
          </p:cNvSpPr>
          <p:nvPr>
            <p:custDataLst>
              <p:tags r:id="rId25"/>
            </p:custDataLst>
          </p:nvPr>
        </p:nvSpPr>
        <p:spPr bwMode="auto">
          <a:xfrm>
            <a:off x="6428456" y="4359840"/>
            <a:ext cx="150847" cy="95272"/>
          </a:xfrm>
          <a:custGeom>
            <a:avLst/>
            <a:gdLst>
              <a:gd name="T0" fmla="*/ 0 w 179"/>
              <a:gd name="T1" fmla="*/ 2147483646 h 113"/>
              <a:gd name="T2" fmla="*/ 597692389 w 179"/>
              <a:gd name="T3" fmla="*/ 2147483646 h 113"/>
              <a:gd name="T4" fmla="*/ 2147483646 w 179"/>
              <a:gd name="T5" fmla="*/ 2147483646 h 113"/>
              <a:gd name="T6" fmla="*/ 2147483646 w 179"/>
              <a:gd name="T7" fmla="*/ 2147483646 h 113"/>
              <a:gd name="T8" fmla="*/ 2147483646 w 179"/>
              <a:gd name="T9" fmla="*/ 2147483646 h 113"/>
              <a:gd name="T10" fmla="*/ 2147483646 w 179"/>
              <a:gd name="T11" fmla="*/ 2147483646 h 113"/>
              <a:gd name="T12" fmla="*/ 2147483646 w 179"/>
              <a:gd name="T13" fmla="*/ 2147483646 h 113"/>
              <a:gd name="T14" fmla="*/ 2147483646 w 179"/>
              <a:gd name="T15" fmla="*/ 2147483646 h 113"/>
              <a:gd name="T16" fmla="*/ 2147483646 w 179"/>
              <a:gd name="T17" fmla="*/ 0 h 113"/>
              <a:gd name="T18" fmla="*/ 2147483646 w 179"/>
              <a:gd name="T19" fmla="*/ 1193664571 h 113"/>
              <a:gd name="T20" fmla="*/ 2147483646 w 179"/>
              <a:gd name="T21" fmla="*/ 2147483646 h 113"/>
              <a:gd name="T22" fmla="*/ 2147483646 w 179"/>
              <a:gd name="T23" fmla="*/ 2147483646 h 113"/>
              <a:gd name="T24" fmla="*/ 2147483646 w 179"/>
              <a:gd name="T25" fmla="*/ 2147483646 h 113"/>
              <a:gd name="T26" fmla="*/ 2147483646 w 179"/>
              <a:gd name="T27" fmla="*/ 2147483646 h 113"/>
              <a:gd name="T28" fmla="*/ 2147483646 w 179"/>
              <a:gd name="T29" fmla="*/ 2147483646 h 113"/>
              <a:gd name="T30" fmla="*/ 2147483646 w 179"/>
              <a:gd name="T31" fmla="*/ 2147483646 h 113"/>
              <a:gd name="T32" fmla="*/ 2147483646 w 179"/>
              <a:gd name="T33" fmla="*/ 2147483646 h 113"/>
              <a:gd name="T34" fmla="*/ 0 w 179"/>
              <a:gd name="T35" fmla="*/ 2147483646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113">
                <a:moveTo>
                  <a:pt x="0" y="112"/>
                </a:moveTo>
                <a:cubicBezTo>
                  <a:pt x="1" y="113"/>
                  <a:pt x="1" y="113"/>
                  <a:pt x="1" y="113"/>
                </a:cubicBezTo>
                <a:cubicBezTo>
                  <a:pt x="12" y="103"/>
                  <a:pt x="25" y="96"/>
                  <a:pt x="41" y="91"/>
                </a:cubicBezTo>
                <a:cubicBezTo>
                  <a:pt x="71" y="82"/>
                  <a:pt x="83" y="78"/>
                  <a:pt x="83" y="78"/>
                </a:cubicBezTo>
                <a:cubicBezTo>
                  <a:pt x="84" y="78"/>
                  <a:pt x="96" y="74"/>
                  <a:pt x="126" y="62"/>
                </a:cubicBezTo>
                <a:cubicBezTo>
                  <a:pt x="135" y="58"/>
                  <a:pt x="142" y="53"/>
                  <a:pt x="149" y="48"/>
                </a:cubicBezTo>
                <a:cubicBezTo>
                  <a:pt x="149" y="47"/>
                  <a:pt x="149" y="47"/>
                  <a:pt x="150" y="47"/>
                </a:cubicBezTo>
                <a:cubicBezTo>
                  <a:pt x="150" y="47"/>
                  <a:pt x="150" y="47"/>
                  <a:pt x="150" y="47"/>
                </a:cubicBezTo>
                <a:cubicBezTo>
                  <a:pt x="164" y="35"/>
                  <a:pt x="174" y="19"/>
                  <a:pt x="179" y="0"/>
                </a:cubicBezTo>
                <a:cubicBezTo>
                  <a:pt x="177" y="2"/>
                  <a:pt x="177" y="2"/>
                  <a:pt x="177" y="2"/>
                </a:cubicBezTo>
                <a:cubicBezTo>
                  <a:pt x="170" y="29"/>
                  <a:pt x="153" y="48"/>
                  <a:pt x="125" y="60"/>
                </a:cubicBezTo>
                <a:cubicBezTo>
                  <a:pt x="96" y="73"/>
                  <a:pt x="83" y="76"/>
                  <a:pt x="83" y="77"/>
                </a:cubicBezTo>
                <a:cubicBezTo>
                  <a:pt x="83" y="76"/>
                  <a:pt x="70" y="81"/>
                  <a:pt x="41" y="90"/>
                </a:cubicBezTo>
                <a:cubicBezTo>
                  <a:pt x="32" y="93"/>
                  <a:pt x="24" y="96"/>
                  <a:pt x="16" y="100"/>
                </a:cubicBezTo>
                <a:cubicBezTo>
                  <a:pt x="15" y="102"/>
                  <a:pt x="15" y="102"/>
                  <a:pt x="15" y="102"/>
                </a:cubicBezTo>
                <a:cubicBezTo>
                  <a:pt x="14" y="102"/>
                  <a:pt x="14" y="102"/>
                  <a:pt x="14" y="102"/>
                </a:cubicBezTo>
                <a:cubicBezTo>
                  <a:pt x="14" y="102"/>
                  <a:pt x="14" y="102"/>
                  <a:pt x="14" y="102"/>
                </a:cubicBezTo>
                <a:cubicBezTo>
                  <a:pt x="9" y="105"/>
                  <a:pt x="5" y="108"/>
                  <a:pt x="0" y="11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9" name="MH_Other_25"/>
          <p:cNvSpPr>
            <a:spLocks/>
          </p:cNvSpPr>
          <p:nvPr>
            <p:custDataLst>
              <p:tags r:id="rId26"/>
            </p:custDataLst>
          </p:nvPr>
        </p:nvSpPr>
        <p:spPr bwMode="auto">
          <a:xfrm>
            <a:off x="6441159" y="4443997"/>
            <a:ext cx="1587" cy="1588"/>
          </a:xfrm>
          <a:custGeom>
            <a:avLst/>
            <a:gdLst>
              <a:gd name="T0" fmla="*/ 107492588 w 5"/>
              <a:gd name="T1" fmla="*/ 179346497 h 5"/>
              <a:gd name="T2" fmla="*/ 179120564 w 5"/>
              <a:gd name="T3" fmla="*/ 0 h 5"/>
              <a:gd name="T4" fmla="*/ 0 w 5"/>
              <a:gd name="T5" fmla="*/ 179346497 h 5"/>
              <a:gd name="T6" fmla="*/ 0 w 5"/>
              <a:gd name="T7" fmla="*/ 179346497 h 5"/>
              <a:gd name="T8" fmla="*/ 107492588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5"/>
                </a:moveTo>
                <a:lnTo>
                  <a:pt x="5"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42" name="MH_Other_26"/>
          <p:cNvSpPr>
            <a:spLocks/>
          </p:cNvSpPr>
          <p:nvPr>
            <p:custDataLst>
              <p:tags r:id="rId27"/>
            </p:custDataLst>
          </p:nvPr>
        </p:nvSpPr>
        <p:spPr bwMode="auto">
          <a:xfrm>
            <a:off x="6577716" y="4359841"/>
            <a:ext cx="1587" cy="1587"/>
          </a:xfrm>
          <a:custGeom>
            <a:avLst/>
            <a:gdLst>
              <a:gd name="T0" fmla="*/ 0 w 5"/>
              <a:gd name="T1" fmla="*/ 0 h 4"/>
              <a:gd name="T2" fmla="*/ 0 w 5"/>
              <a:gd name="T3" fmla="*/ 223838018 h 4"/>
              <a:gd name="T4" fmla="*/ 179120564 w 5"/>
              <a:gd name="T5" fmla="*/ 0 h 4"/>
              <a:gd name="T6" fmla="*/ 179120564 w 5"/>
              <a:gd name="T7" fmla="*/ 0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0" y="4"/>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48" name="MH_Other_27"/>
          <p:cNvSpPr>
            <a:spLocks/>
          </p:cNvSpPr>
          <p:nvPr>
            <p:custDataLst>
              <p:tags r:id="rId28"/>
            </p:custDataLst>
          </p:nvPr>
        </p:nvSpPr>
        <p:spPr bwMode="auto">
          <a:xfrm>
            <a:off x="6442746" y="4399536"/>
            <a:ext cx="112739" cy="68279"/>
          </a:xfrm>
          <a:custGeom>
            <a:avLst/>
            <a:gdLst>
              <a:gd name="T0" fmla="*/ 2147483646 w 135"/>
              <a:gd name="T1" fmla="*/ 2147483646 h 81"/>
              <a:gd name="T2" fmla="*/ 2147483646 w 135"/>
              <a:gd name="T3" fmla="*/ 2147483646 h 81"/>
              <a:gd name="T4" fmla="*/ 0 w 135"/>
              <a:gd name="T5" fmla="*/ 2147483646 h 81"/>
              <a:gd name="T6" fmla="*/ 585544035 w 135"/>
              <a:gd name="T7" fmla="*/ 2147483646 h 81"/>
              <a:gd name="T8" fmla="*/ 2147483646 w 135"/>
              <a:gd name="T9" fmla="*/ 2147483646 h 81"/>
              <a:gd name="T10" fmla="*/ 2147483646 w 135"/>
              <a:gd name="T11" fmla="*/ 2147483646 h 81"/>
              <a:gd name="T12" fmla="*/ 2147483646 w 135"/>
              <a:gd name="T13" fmla="*/ 2147483646 h 81"/>
              <a:gd name="T14" fmla="*/ 2147483646 w 135"/>
              <a:gd name="T15" fmla="*/ 2147483646 h 81"/>
              <a:gd name="T16" fmla="*/ 2147483646 w 135"/>
              <a:gd name="T17" fmla="*/ 2147483646 h 81"/>
              <a:gd name="T18" fmla="*/ 2147483646 w 135"/>
              <a:gd name="T19" fmla="*/ 0 h 81"/>
              <a:gd name="T20" fmla="*/ 2147483646 w 135"/>
              <a:gd name="T21" fmla="*/ 595174984 h 81"/>
              <a:gd name="T22" fmla="*/ 2147483646 w 135"/>
              <a:gd name="T23" fmla="*/ 1191060409 h 81"/>
              <a:gd name="T24" fmla="*/ 2147483646 w 135"/>
              <a:gd name="T25" fmla="*/ 2147483646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81">
                <a:moveTo>
                  <a:pt x="78" y="58"/>
                </a:moveTo>
                <a:cubicBezTo>
                  <a:pt x="48" y="69"/>
                  <a:pt x="35" y="71"/>
                  <a:pt x="35" y="71"/>
                </a:cubicBezTo>
                <a:cubicBezTo>
                  <a:pt x="0" y="80"/>
                  <a:pt x="0" y="80"/>
                  <a:pt x="0" y="80"/>
                </a:cubicBezTo>
                <a:cubicBezTo>
                  <a:pt x="1" y="81"/>
                  <a:pt x="1" y="81"/>
                  <a:pt x="1" y="81"/>
                </a:cubicBezTo>
                <a:cubicBezTo>
                  <a:pt x="35" y="73"/>
                  <a:pt x="35" y="73"/>
                  <a:pt x="35" y="73"/>
                </a:cubicBezTo>
                <a:cubicBezTo>
                  <a:pt x="35" y="72"/>
                  <a:pt x="48" y="70"/>
                  <a:pt x="78" y="59"/>
                </a:cubicBezTo>
                <a:cubicBezTo>
                  <a:pt x="87" y="56"/>
                  <a:pt x="95" y="52"/>
                  <a:pt x="102" y="47"/>
                </a:cubicBezTo>
                <a:cubicBezTo>
                  <a:pt x="102" y="46"/>
                  <a:pt x="103" y="46"/>
                  <a:pt x="103" y="46"/>
                </a:cubicBezTo>
                <a:cubicBezTo>
                  <a:pt x="103" y="46"/>
                  <a:pt x="103" y="46"/>
                  <a:pt x="103" y="46"/>
                </a:cubicBezTo>
                <a:cubicBezTo>
                  <a:pt x="118" y="35"/>
                  <a:pt x="129" y="18"/>
                  <a:pt x="135" y="0"/>
                </a:cubicBezTo>
                <a:cubicBezTo>
                  <a:pt x="134" y="1"/>
                  <a:pt x="134" y="1"/>
                  <a:pt x="134" y="1"/>
                </a:cubicBezTo>
                <a:cubicBezTo>
                  <a:pt x="133" y="2"/>
                  <a:pt x="133" y="2"/>
                  <a:pt x="133" y="2"/>
                </a:cubicBezTo>
                <a:cubicBezTo>
                  <a:pt x="124" y="29"/>
                  <a:pt x="106" y="48"/>
                  <a:pt x="78" y="5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49" name="MH_Other_28"/>
          <p:cNvSpPr>
            <a:spLocks/>
          </p:cNvSpPr>
          <p:nvPr>
            <p:custDataLst>
              <p:tags r:id="rId29"/>
            </p:custDataLst>
          </p:nvPr>
        </p:nvSpPr>
        <p:spPr bwMode="auto">
          <a:xfrm>
            <a:off x="6553897" y="4399536"/>
            <a:ext cx="1588" cy="1588"/>
          </a:xfrm>
          <a:custGeom>
            <a:avLst/>
            <a:gdLst>
              <a:gd name="T0" fmla="*/ 0 w 1"/>
              <a:gd name="T1" fmla="*/ 1792959984 h 1"/>
              <a:gd name="T2" fmla="*/ 1792959984 w 1"/>
              <a:gd name="T3" fmla="*/ 0 h 1"/>
              <a:gd name="T4" fmla="*/ 1792959984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0" name="MH_Other_29"/>
          <p:cNvSpPr>
            <a:spLocks/>
          </p:cNvSpPr>
          <p:nvPr>
            <p:custDataLst>
              <p:tags r:id="rId30"/>
            </p:custDataLst>
          </p:nvPr>
        </p:nvSpPr>
        <p:spPr bwMode="auto">
          <a:xfrm>
            <a:off x="6464976" y="4437646"/>
            <a:ext cx="65103" cy="49224"/>
          </a:xfrm>
          <a:custGeom>
            <a:avLst/>
            <a:gdLst>
              <a:gd name="T0" fmla="*/ 2147483646 w 78"/>
              <a:gd name="T1" fmla="*/ 2147483646 h 59"/>
              <a:gd name="T2" fmla="*/ 0 w 78"/>
              <a:gd name="T3" fmla="*/ 2147483646 h 59"/>
              <a:gd name="T4" fmla="*/ 587002804 w 78"/>
              <a:gd name="T5" fmla="*/ 2147483646 h 59"/>
              <a:gd name="T6" fmla="*/ 2147483646 w 78"/>
              <a:gd name="T7" fmla="*/ 2147483646 h 59"/>
              <a:gd name="T8" fmla="*/ 2147483646 w 78"/>
              <a:gd name="T9" fmla="*/ 2147483646 h 59"/>
              <a:gd name="T10" fmla="*/ 2147483646 w 78"/>
              <a:gd name="T11" fmla="*/ 2147483646 h 59"/>
              <a:gd name="T12" fmla="*/ 2147483646 w 78"/>
              <a:gd name="T13" fmla="*/ 2147483646 h 59"/>
              <a:gd name="T14" fmla="*/ 2147483646 w 78"/>
              <a:gd name="T15" fmla="*/ 0 h 59"/>
              <a:gd name="T16" fmla="*/ 2147483646 w 78"/>
              <a:gd name="T17" fmla="*/ 0 h 59"/>
              <a:gd name="T18" fmla="*/ 2147483646 w 78"/>
              <a:gd name="T19" fmla="*/ 587216189 h 59"/>
              <a:gd name="T20" fmla="*/ 2147483646 w 78"/>
              <a:gd name="T21" fmla="*/ 214748364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59">
                <a:moveTo>
                  <a:pt x="17" y="53"/>
                </a:moveTo>
                <a:cubicBezTo>
                  <a:pt x="11" y="55"/>
                  <a:pt x="5" y="57"/>
                  <a:pt x="0" y="58"/>
                </a:cubicBezTo>
                <a:cubicBezTo>
                  <a:pt x="1" y="59"/>
                  <a:pt x="1" y="59"/>
                  <a:pt x="1" y="59"/>
                </a:cubicBezTo>
                <a:cubicBezTo>
                  <a:pt x="6" y="58"/>
                  <a:pt x="12" y="56"/>
                  <a:pt x="18" y="55"/>
                </a:cubicBezTo>
                <a:cubicBezTo>
                  <a:pt x="27" y="52"/>
                  <a:pt x="36" y="48"/>
                  <a:pt x="44" y="43"/>
                </a:cubicBezTo>
                <a:cubicBezTo>
                  <a:pt x="44" y="41"/>
                  <a:pt x="44" y="41"/>
                  <a:pt x="44" y="41"/>
                </a:cubicBezTo>
                <a:cubicBezTo>
                  <a:pt x="46" y="42"/>
                  <a:pt x="46" y="42"/>
                  <a:pt x="46" y="42"/>
                </a:cubicBezTo>
                <a:cubicBezTo>
                  <a:pt x="60" y="32"/>
                  <a:pt x="71" y="18"/>
                  <a:pt x="78" y="0"/>
                </a:cubicBezTo>
                <a:cubicBezTo>
                  <a:pt x="77" y="0"/>
                  <a:pt x="77" y="0"/>
                  <a:pt x="77" y="0"/>
                </a:cubicBezTo>
                <a:cubicBezTo>
                  <a:pt x="76" y="1"/>
                  <a:pt x="76" y="1"/>
                  <a:pt x="76" y="1"/>
                </a:cubicBezTo>
                <a:cubicBezTo>
                  <a:pt x="66" y="27"/>
                  <a:pt x="46" y="45"/>
                  <a:pt x="17" y="5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2" name="MH_Other_30"/>
          <p:cNvSpPr>
            <a:spLocks/>
          </p:cNvSpPr>
          <p:nvPr>
            <p:custDataLst>
              <p:tags r:id="rId31"/>
            </p:custDataLst>
          </p:nvPr>
        </p:nvSpPr>
        <p:spPr bwMode="auto">
          <a:xfrm>
            <a:off x="6528491" y="4437645"/>
            <a:ext cx="0" cy="1588"/>
          </a:xfrm>
          <a:custGeom>
            <a:avLst/>
            <a:gdLst>
              <a:gd name="T0" fmla="*/ 0 w 1"/>
              <a:gd name="T1" fmla="*/ 2147483646 h 1"/>
              <a:gd name="T2" fmla="*/ 1067 w 1"/>
              <a:gd name="T3" fmla="*/ 0 h 1"/>
              <a:gd name="T4" fmla="*/ 1067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3" name="MH_Other_31"/>
          <p:cNvSpPr>
            <a:spLocks/>
          </p:cNvSpPr>
          <p:nvPr>
            <p:custDataLst>
              <p:tags r:id="rId32"/>
            </p:custDataLst>
          </p:nvPr>
        </p:nvSpPr>
        <p:spPr bwMode="auto">
          <a:xfrm>
            <a:off x="6479267" y="4472578"/>
            <a:ext cx="23818" cy="28582"/>
          </a:xfrm>
          <a:custGeom>
            <a:avLst/>
            <a:gdLst>
              <a:gd name="T0" fmla="*/ 0 w 28"/>
              <a:gd name="T1" fmla="*/ 2147483646 h 33"/>
              <a:gd name="T2" fmla="*/ 606065575 w 28"/>
              <a:gd name="T3" fmla="*/ 2147483646 h 33"/>
              <a:gd name="T4" fmla="*/ 606065575 w 28"/>
              <a:gd name="T5" fmla="*/ 2147483646 h 33"/>
              <a:gd name="T6" fmla="*/ 2147483646 w 28"/>
              <a:gd name="T7" fmla="*/ 0 h 33"/>
              <a:gd name="T8" fmla="*/ 2147483646 w 28"/>
              <a:gd name="T9" fmla="*/ 629831100 h 33"/>
              <a:gd name="T10" fmla="*/ 0 w 28"/>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3">
                <a:moveTo>
                  <a:pt x="0" y="33"/>
                </a:moveTo>
                <a:cubicBezTo>
                  <a:pt x="1" y="33"/>
                  <a:pt x="1" y="33"/>
                  <a:pt x="1" y="33"/>
                </a:cubicBezTo>
                <a:cubicBezTo>
                  <a:pt x="1" y="33"/>
                  <a:pt x="1" y="33"/>
                  <a:pt x="1" y="33"/>
                </a:cubicBezTo>
                <a:cubicBezTo>
                  <a:pt x="12" y="25"/>
                  <a:pt x="21" y="13"/>
                  <a:pt x="28" y="0"/>
                </a:cubicBezTo>
                <a:cubicBezTo>
                  <a:pt x="26" y="1"/>
                  <a:pt x="26" y="1"/>
                  <a:pt x="26" y="1"/>
                </a:cubicBezTo>
                <a:cubicBezTo>
                  <a:pt x="19" y="14"/>
                  <a:pt x="11" y="25"/>
                  <a:pt x="0" y="3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4" name="MH_Other_32"/>
          <p:cNvSpPr>
            <a:spLocks/>
          </p:cNvSpPr>
          <p:nvPr>
            <p:custDataLst>
              <p:tags r:id="rId33"/>
            </p:custDataLst>
          </p:nvPr>
        </p:nvSpPr>
        <p:spPr bwMode="auto">
          <a:xfrm>
            <a:off x="6501498" y="4472578"/>
            <a:ext cx="1587" cy="1588"/>
          </a:xfrm>
          <a:custGeom>
            <a:avLst/>
            <a:gdLst>
              <a:gd name="T0" fmla="*/ 0 w 4"/>
              <a:gd name="T1" fmla="*/ 0 h 5"/>
              <a:gd name="T2" fmla="*/ 0 w 4"/>
              <a:gd name="T3" fmla="*/ 179346497 h 5"/>
              <a:gd name="T4" fmla="*/ 223838018 w 4"/>
              <a:gd name="T5" fmla="*/ 107627970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0" y="5"/>
                </a:lnTo>
                <a:lnTo>
                  <a:pt x="4" y="3"/>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5" name="MH_Other_33"/>
          <p:cNvSpPr>
            <a:spLocks/>
          </p:cNvSpPr>
          <p:nvPr>
            <p:custDataLst>
              <p:tags r:id="rId34"/>
            </p:custDataLst>
          </p:nvPr>
        </p:nvSpPr>
        <p:spPr bwMode="auto">
          <a:xfrm>
            <a:off x="6552310" y="4245514"/>
            <a:ext cx="7939" cy="26993"/>
          </a:xfrm>
          <a:custGeom>
            <a:avLst/>
            <a:gdLst>
              <a:gd name="T0" fmla="*/ 2147483646 w 10"/>
              <a:gd name="T1" fmla="*/ 0 h 31"/>
              <a:gd name="T2" fmla="*/ 2147483646 w 10"/>
              <a:gd name="T3" fmla="*/ 0 h 31"/>
              <a:gd name="T4" fmla="*/ 2147483646 w 10"/>
              <a:gd name="T5" fmla="*/ 0 h 31"/>
              <a:gd name="T6" fmla="*/ 2147483646 w 10"/>
              <a:gd name="T7" fmla="*/ 0 h 31"/>
              <a:gd name="T8" fmla="*/ 2147483646 w 10"/>
              <a:gd name="T9" fmla="*/ 2147483646 h 31"/>
              <a:gd name="T10" fmla="*/ 0 w 10"/>
              <a:gd name="T11" fmla="*/ 2147483646 h 31"/>
              <a:gd name="T12" fmla="*/ 537355536 w 10"/>
              <a:gd name="T13" fmla="*/ 2147483646 h 31"/>
              <a:gd name="T14" fmla="*/ 537355536 w 10"/>
              <a:gd name="T15" fmla="*/ 2147483646 h 31"/>
              <a:gd name="T16" fmla="*/ 2147483646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1">
                <a:moveTo>
                  <a:pt x="10" y="0"/>
                </a:moveTo>
                <a:cubicBezTo>
                  <a:pt x="9" y="0"/>
                  <a:pt x="9" y="0"/>
                  <a:pt x="9" y="0"/>
                </a:cubicBezTo>
                <a:cubicBezTo>
                  <a:pt x="9" y="0"/>
                  <a:pt x="9" y="0"/>
                  <a:pt x="9" y="0"/>
                </a:cubicBezTo>
                <a:cubicBezTo>
                  <a:pt x="8" y="0"/>
                  <a:pt x="8" y="0"/>
                  <a:pt x="8" y="0"/>
                </a:cubicBezTo>
                <a:cubicBezTo>
                  <a:pt x="8" y="1"/>
                  <a:pt x="7" y="3"/>
                  <a:pt x="6" y="5"/>
                </a:cubicBezTo>
                <a:cubicBezTo>
                  <a:pt x="3" y="13"/>
                  <a:pt x="1" y="22"/>
                  <a:pt x="0" y="31"/>
                </a:cubicBezTo>
                <a:cubicBezTo>
                  <a:pt x="1" y="29"/>
                  <a:pt x="1" y="29"/>
                  <a:pt x="1" y="29"/>
                </a:cubicBezTo>
                <a:cubicBezTo>
                  <a:pt x="1" y="29"/>
                  <a:pt x="1" y="29"/>
                  <a:pt x="1" y="29"/>
                </a:cubicBezTo>
                <a:cubicBezTo>
                  <a:pt x="3" y="18"/>
                  <a:pt x="5" y="9"/>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6" name="MH_Other_34"/>
          <p:cNvSpPr>
            <a:spLocks/>
          </p:cNvSpPr>
          <p:nvPr>
            <p:custDataLst>
              <p:tags r:id="rId35"/>
            </p:custDataLst>
          </p:nvPr>
        </p:nvSpPr>
        <p:spPr bwMode="auto">
          <a:xfrm>
            <a:off x="6534842" y="4251865"/>
            <a:ext cx="41285" cy="57163"/>
          </a:xfrm>
          <a:custGeom>
            <a:avLst/>
            <a:gdLst>
              <a:gd name="T0" fmla="*/ 2147483646 w 50"/>
              <a:gd name="T1" fmla="*/ 2147483646 h 68"/>
              <a:gd name="T2" fmla="*/ 2147483646 w 50"/>
              <a:gd name="T3" fmla="*/ 594739039 h 68"/>
              <a:gd name="T4" fmla="*/ 2147483646 w 50"/>
              <a:gd name="T5" fmla="*/ 0 h 68"/>
              <a:gd name="T6" fmla="*/ 2147483646 w 50"/>
              <a:gd name="T7" fmla="*/ 2147483646 h 68"/>
              <a:gd name="T8" fmla="*/ 2147483646 w 50"/>
              <a:gd name="T9" fmla="*/ 2147483646 h 68"/>
              <a:gd name="T10" fmla="*/ 2147483646 w 50"/>
              <a:gd name="T11" fmla="*/ 2147483646 h 68"/>
              <a:gd name="T12" fmla="*/ 2147483646 w 50"/>
              <a:gd name="T13" fmla="*/ 2147483646 h 68"/>
              <a:gd name="T14" fmla="*/ 2147483646 w 50"/>
              <a:gd name="T15" fmla="*/ 2147483646 h 68"/>
              <a:gd name="T16" fmla="*/ 0 w 50"/>
              <a:gd name="T17" fmla="*/ 2147483646 h 68"/>
              <a:gd name="T18" fmla="*/ 0 w 50"/>
              <a:gd name="T19" fmla="*/ 2147483646 h 68"/>
              <a:gd name="T20" fmla="*/ 571737173 w 50"/>
              <a:gd name="T21" fmla="*/ 2147483646 h 68"/>
              <a:gd name="T22" fmla="*/ 2147483646 w 50"/>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68">
                <a:moveTo>
                  <a:pt x="43" y="6"/>
                </a:moveTo>
                <a:cubicBezTo>
                  <a:pt x="50" y="1"/>
                  <a:pt x="50" y="1"/>
                  <a:pt x="50" y="1"/>
                </a:cubicBezTo>
                <a:cubicBezTo>
                  <a:pt x="49" y="0"/>
                  <a:pt x="49" y="0"/>
                  <a:pt x="49" y="0"/>
                </a:cubicBezTo>
                <a:cubicBezTo>
                  <a:pt x="42" y="5"/>
                  <a:pt x="42" y="5"/>
                  <a:pt x="42" y="5"/>
                </a:cubicBezTo>
                <a:cubicBezTo>
                  <a:pt x="34" y="10"/>
                  <a:pt x="28" y="16"/>
                  <a:pt x="22" y="22"/>
                </a:cubicBezTo>
                <a:cubicBezTo>
                  <a:pt x="22" y="23"/>
                  <a:pt x="22" y="23"/>
                  <a:pt x="22" y="23"/>
                </a:cubicBezTo>
                <a:cubicBezTo>
                  <a:pt x="22" y="22"/>
                  <a:pt x="22" y="22"/>
                  <a:pt x="22" y="22"/>
                </a:cubicBezTo>
                <a:cubicBezTo>
                  <a:pt x="16" y="29"/>
                  <a:pt x="11" y="36"/>
                  <a:pt x="7" y="44"/>
                </a:cubicBezTo>
                <a:cubicBezTo>
                  <a:pt x="4" y="51"/>
                  <a:pt x="1" y="60"/>
                  <a:pt x="0" y="68"/>
                </a:cubicBezTo>
                <a:cubicBezTo>
                  <a:pt x="0" y="68"/>
                  <a:pt x="0" y="68"/>
                  <a:pt x="0" y="68"/>
                </a:cubicBezTo>
                <a:cubicBezTo>
                  <a:pt x="1" y="67"/>
                  <a:pt x="1" y="67"/>
                  <a:pt x="1" y="67"/>
                </a:cubicBezTo>
                <a:cubicBezTo>
                  <a:pt x="6" y="41"/>
                  <a:pt x="19" y="22"/>
                  <a:pt x="43" y="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7" name="MH_Other_35"/>
          <p:cNvSpPr>
            <a:spLocks/>
          </p:cNvSpPr>
          <p:nvPr>
            <p:custDataLst>
              <p:tags r:id="rId36"/>
            </p:custDataLst>
          </p:nvPr>
        </p:nvSpPr>
        <p:spPr bwMode="auto">
          <a:xfrm>
            <a:off x="6552309" y="4270919"/>
            <a:ext cx="0" cy="0"/>
          </a:xfrm>
          <a:custGeom>
            <a:avLst/>
            <a:gdLst>
              <a:gd name="T0" fmla="*/ 0 h 1"/>
              <a:gd name="T1" fmla="*/ 0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0"/>
                  <a:pt x="0" y="0"/>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8" name="MH_Other_36"/>
          <p:cNvSpPr>
            <a:spLocks/>
          </p:cNvSpPr>
          <p:nvPr>
            <p:custDataLst>
              <p:tags r:id="rId37"/>
            </p:custDataLst>
          </p:nvPr>
        </p:nvSpPr>
        <p:spPr bwMode="auto">
          <a:xfrm>
            <a:off x="6514201" y="4262980"/>
            <a:ext cx="90508" cy="82569"/>
          </a:xfrm>
          <a:custGeom>
            <a:avLst/>
            <a:gdLst>
              <a:gd name="T0" fmla="*/ 2147483646 w 108"/>
              <a:gd name="T1" fmla="*/ 2147483646 h 98"/>
              <a:gd name="T2" fmla="*/ 2147483646 w 108"/>
              <a:gd name="T3" fmla="*/ 2147483646 h 98"/>
              <a:gd name="T4" fmla="*/ 2147483646 w 108"/>
              <a:gd name="T5" fmla="*/ 597439620 h 98"/>
              <a:gd name="T6" fmla="*/ 2147483646 w 108"/>
              <a:gd name="T7" fmla="*/ 0 h 98"/>
              <a:gd name="T8" fmla="*/ 2147483646 w 108"/>
              <a:gd name="T9" fmla="*/ 2147483646 h 98"/>
              <a:gd name="T10" fmla="*/ 2147483646 w 108"/>
              <a:gd name="T11" fmla="*/ 2147483646 h 98"/>
              <a:gd name="T12" fmla="*/ 2147483646 w 108"/>
              <a:gd name="T13" fmla="*/ 2147483646 h 98"/>
              <a:gd name="T14" fmla="*/ 2147483646 w 108"/>
              <a:gd name="T15" fmla="*/ 2147483646 h 98"/>
              <a:gd name="T16" fmla="*/ 2147483646 w 108"/>
              <a:gd name="T17" fmla="*/ 2147483646 h 98"/>
              <a:gd name="T18" fmla="*/ 2147483646 w 108"/>
              <a:gd name="T19" fmla="*/ 2147483646 h 98"/>
              <a:gd name="T20" fmla="*/ 0 w 108"/>
              <a:gd name="T21" fmla="*/ 2147483646 h 98"/>
              <a:gd name="T22" fmla="*/ 1182836848 w 108"/>
              <a:gd name="T23" fmla="*/ 2147483646 h 98"/>
              <a:gd name="T24" fmla="*/ 2147483646 w 108"/>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98">
                <a:moveTo>
                  <a:pt x="46" y="40"/>
                </a:moveTo>
                <a:cubicBezTo>
                  <a:pt x="73" y="24"/>
                  <a:pt x="84" y="16"/>
                  <a:pt x="84" y="16"/>
                </a:cubicBezTo>
                <a:cubicBezTo>
                  <a:pt x="84" y="16"/>
                  <a:pt x="92" y="12"/>
                  <a:pt x="108" y="1"/>
                </a:cubicBezTo>
                <a:cubicBezTo>
                  <a:pt x="106" y="0"/>
                  <a:pt x="106" y="0"/>
                  <a:pt x="106" y="0"/>
                </a:cubicBezTo>
                <a:cubicBezTo>
                  <a:pt x="91" y="11"/>
                  <a:pt x="84" y="15"/>
                  <a:pt x="84" y="15"/>
                </a:cubicBezTo>
                <a:cubicBezTo>
                  <a:pt x="83" y="15"/>
                  <a:pt x="72" y="23"/>
                  <a:pt x="46" y="38"/>
                </a:cubicBezTo>
                <a:cubicBezTo>
                  <a:pt x="38" y="43"/>
                  <a:pt x="31" y="48"/>
                  <a:pt x="25" y="54"/>
                </a:cubicBezTo>
                <a:cubicBezTo>
                  <a:pt x="25" y="55"/>
                  <a:pt x="25" y="55"/>
                  <a:pt x="25" y="55"/>
                </a:cubicBezTo>
                <a:cubicBezTo>
                  <a:pt x="24" y="55"/>
                  <a:pt x="24" y="55"/>
                  <a:pt x="24" y="55"/>
                </a:cubicBezTo>
                <a:cubicBezTo>
                  <a:pt x="18" y="61"/>
                  <a:pt x="13" y="68"/>
                  <a:pt x="9" y="75"/>
                </a:cubicBezTo>
                <a:cubicBezTo>
                  <a:pt x="5" y="82"/>
                  <a:pt x="2" y="90"/>
                  <a:pt x="0" y="98"/>
                </a:cubicBezTo>
                <a:cubicBezTo>
                  <a:pt x="2" y="96"/>
                  <a:pt x="2" y="96"/>
                  <a:pt x="2" y="96"/>
                </a:cubicBezTo>
                <a:cubicBezTo>
                  <a:pt x="8" y="71"/>
                  <a:pt x="22" y="54"/>
                  <a:pt x="46" y="4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59" name="MH_Other_37"/>
          <p:cNvSpPr>
            <a:spLocks/>
          </p:cNvSpPr>
          <p:nvPr>
            <p:custDataLst>
              <p:tags r:id="rId38"/>
            </p:custDataLst>
          </p:nvPr>
        </p:nvSpPr>
        <p:spPr bwMode="auto">
          <a:xfrm>
            <a:off x="6534842" y="4309028"/>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0" name="MH_Other_38"/>
          <p:cNvSpPr>
            <a:spLocks/>
          </p:cNvSpPr>
          <p:nvPr>
            <p:custDataLst>
              <p:tags r:id="rId39"/>
            </p:custDataLst>
          </p:nvPr>
        </p:nvSpPr>
        <p:spPr bwMode="auto">
          <a:xfrm>
            <a:off x="6491970" y="4270920"/>
            <a:ext cx="131793" cy="109562"/>
          </a:xfrm>
          <a:custGeom>
            <a:avLst/>
            <a:gdLst>
              <a:gd name="T0" fmla="*/ 2147483646 w 156"/>
              <a:gd name="T1" fmla="*/ 2147483646 h 131"/>
              <a:gd name="T2" fmla="*/ 2147483646 w 156"/>
              <a:gd name="T3" fmla="*/ 2147483646 h 131"/>
              <a:gd name="T4" fmla="*/ 2147483646 w 156"/>
              <a:gd name="T5" fmla="*/ 2147483646 h 131"/>
              <a:gd name="T6" fmla="*/ 2147483646 w 156"/>
              <a:gd name="T7" fmla="*/ 2147483646 h 131"/>
              <a:gd name="T8" fmla="*/ 2147483646 w 156"/>
              <a:gd name="T9" fmla="*/ 2147483646 h 131"/>
              <a:gd name="T10" fmla="*/ 2147483646 w 156"/>
              <a:gd name="T11" fmla="*/ 2147483646 h 131"/>
              <a:gd name="T12" fmla="*/ 2147483646 w 156"/>
              <a:gd name="T13" fmla="*/ 0 h 131"/>
              <a:gd name="T14" fmla="*/ 2147483646 w 156"/>
              <a:gd name="T15" fmla="*/ 0 h 131"/>
              <a:gd name="T16" fmla="*/ 2147483646 w 156"/>
              <a:gd name="T17" fmla="*/ 0 h 131"/>
              <a:gd name="T18" fmla="*/ 2147483646 w 156"/>
              <a:gd name="T19" fmla="*/ 2147483646 h 131"/>
              <a:gd name="T20" fmla="*/ 2147483646 w 156"/>
              <a:gd name="T21" fmla="*/ 2147483646 h 131"/>
              <a:gd name="T22" fmla="*/ 2147483646 w 156"/>
              <a:gd name="T23" fmla="*/ 2147483646 h 131"/>
              <a:gd name="T24" fmla="*/ 2147483646 w 156"/>
              <a:gd name="T25" fmla="*/ 2147483646 h 131"/>
              <a:gd name="T26" fmla="*/ 2147483646 w 156"/>
              <a:gd name="T27" fmla="*/ 2147483646 h 131"/>
              <a:gd name="T28" fmla="*/ 2147483646 w 156"/>
              <a:gd name="T29" fmla="*/ 2147483646 h 131"/>
              <a:gd name="T30" fmla="*/ 2147483646 w 156"/>
              <a:gd name="T31" fmla="*/ 2147483646 h 131"/>
              <a:gd name="T32" fmla="*/ 2147483646 w 156"/>
              <a:gd name="T33" fmla="*/ 2147483646 h 131"/>
              <a:gd name="T34" fmla="*/ 0 w 156"/>
              <a:gd name="T35" fmla="*/ 2147483646 h 131"/>
              <a:gd name="T36" fmla="*/ 601393864 w 156"/>
              <a:gd name="T37" fmla="*/ 2147483646 h 131"/>
              <a:gd name="T38" fmla="*/ 1202786883 w 156"/>
              <a:gd name="T39" fmla="*/ 2147483646 h 131"/>
              <a:gd name="T40" fmla="*/ 2147483646 w 156"/>
              <a:gd name="T41" fmla="*/ 2147483646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1">
                <a:moveTo>
                  <a:pt x="50" y="74"/>
                </a:moveTo>
                <a:cubicBezTo>
                  <a:pt x="77" y="60"/>
                  <a:pt x="89" y="53"/>
                  <a:pt x="89" y="53"/>
                </a:cubicBezTo>
                <a:cubicBezTo>
                  <a:pt x="89" y="53"/>
                  <a:pt x="101" y="47"/>
                  <a:pt x="128" y="29"/>
                </a:cubicBezTo>
                <a:cubicBezTo>
                  <a:pt x="136" y="24"/>
                  <a:pt x="143" y="18"/>
                  <a:pt x="148" y="11"/>
                </a:cubicBezTo>
                <a:cubicBezTo>
                  <a:pt x="148" y="11"/>
                  <a:pt x="148" y="11"/>
                  <a:pt x="148" y="10"/>
                </a:cubicBezTo>
                <a:cubicBezTo>
                  <a:pt x="149" y="10"/>
                  <a:pt x="149" y="10"/>
                  <a:pt x="149" y="10"/>
                </a:cubicBezTo>
                <a:cubicBezTo>
                  <a:pt x="152" y="7"/>
                  <a:pt x="154" y="4"/>
                  <a:pt x="156" y="0"/>
                </a:cubicBezTo>
                <a:cubicBezTo>
                  <a:pt x="156" y="0"/>
                  <a:pt x="156" y="0"/>
                  <a:pt x="156" y="0"/>
                </a:cubicBezTo>
                <a:cubicBezTo>
                  <a:pt x="155" y="0"/>
                  <a:pt x="155" y="0"/>
                  <a:pt x="155" y="0"/>
                </a:cubicBezTo>
                <a:cubicBezTo>
                  <a:pt x="148" y="11"/>
                  <a:pt x="139" y="20"/>
                  <a:pt x="127" y="28"/>
                </a:cubicBezTo>
                <a:cubicBezTo>
                  <a:pt x="101" y="46"/>
                  <a:pt x="89" y="52"/>
                  <a:pt x="89" y="52"/>
                </a:cubicBezTo>
                <a:cubicBezTo>
                  <a:pt x="89" y="52"/>
                  <a:pt x="77" y="59"/>
                  <a:pt x="50" y="73"/>
                </a:cubicBezTo>
                <a:cubicBezTo>
                  <a:pt x="41" y="77"/>
                  <a:pt x="34" y="82"/>
                  <a:pt x="28" y="87"/>
                </a:cubicBezTo>
                <a:cubicBezTo>
                  <a:pt x="27" y="88"/>
                  <a:pt x="27" y="89"/>
                  <a:pt x="27" y="89"/>
                </a:cubicBezTo>
                <a:cubicBezTo>
                  <a:pt x="26" y="89"/>
                  <a:pt x="26" y="89"/>
                  <a:pt x="26" y="89"/>
                </a:cubicBezTo>
                <a:cubicBezTo>
                  <a:pt x="26" y="89"/>
                  <a:pt x="26" y="89"/>
                  <a:pt x="26" y="89"/>
                </a:cubicBezTo>
                <a:cubicBezTo>
                  <a:pt x="20" y="94"/>
                  <a:pt x="15" y="100"/>
                  <a:pt x="10" y="107"/>
                </a:cubicBezTo>
                <a:cubicBezTo>
                  <a:pt x="6" y="114"/>
                  <a:pt x="2" y="123"/>
                  <a:pt x="0" y="131"/>
                </a:cubicBezTo>
                <a:cubicBezTo>
                  <a:pt x="1" y="130"/>
                  <a:pt x="1" y="130"/>
                  <a:pt x="1" y="130"/>
                </a:cubicBezTo>
                <a:cubicBezTo>
                  <a:pt x="1" y="130"/>
                  <a:pt x="1" y="129"/>
                  <a:pt x="2" y="129"/>
                </a:cubicBezTo>
                <a:cubicBezTo>
                  <a:pt x="10" y="104"/>
                  <a:pt x="25" y="87"/>
                  <a:pt x="50" y="74"/>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1" name="MH_Other_39"/>
          <p:cNvSpPr>
            <a:spLocks/>
          </p:cNvSpPr>
          <p:nvPr>
            <p:custDataLst>
              <p:tags r:id="rId40"/>
            </p:custDataLst>
          </p:nvPr>
        </p:nvSpPr>
        <p:spPr bwMode="auto">
          <a:xfrm>
            <a:off x="6514201" y="4343962"/>
            <a:ext cx="1587" cy="1587"/>
          </a:xfrm>
          <a:custGeom>
            <a:avLst/>
            <a:gdLst>
              <a:gd name="T0" fmla="*/ 559752357 w 2"/>
              <a:gd name="T1" fmla="*/ 1119503921 h 2"/>
              <a:gd name="T2" fmla="*/ 1119503921 w 2"/>
              <a:gd name="T3" fmla="*/ 0 h 2"/>
              <a:gd name="T4" fmla="*/ 0 w 2"/>
              <a:gd name="T5" fmla="*/ 1119503921 h 2"/>
              <a:gd name="T6" fmla="*/ 0 w 2"/>
              <a:gd name="T7" fmla="*/ 1119503921 h 2"/>
              <a:gd name="T8" fmla="*/ 559752357 w 2"/>
              <a:gd name="T9" fmla="*/ 111950392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2"/>
                </a:moveTo>
                <a:cubicBezTo>
                  <a:pt x="1" y="2"/>
                  <a:pt x="1" y="1"/>
                  <a:pt x="2"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2" name="MH_Other_40"/>
          <p:cNvSpPr>
            <a:spLocks/>
          </p:cNvSpPr>
          <p:nvPr>
            <p:custDataLst>
              <p:tags r:id="rId41"/>
            </p:custDataLst>
          </p:nvPr>
        </p:nvSpPr>
        <p:spPr bwMode="auto">
          <a:xfrm>
            <a:off x="6468152" y="4278858"/>
            <a:ext cx="149260" cy="134969"/>
          </a:xfrm>
          <a:custGeom>
            <a:avLst/>
            <a:gdLst>
              <a:gd name="T0" fmla="*/ 0 w 179"/>
              <a:gd name="T1" fmla="*/ 2147483646 h 161"/>
              <a:gd name="T2" fmla="*/ 583789875 w 179"/>
              <a:gd name="T3" fmla="*/ 2147483646 h 161"/>
              <a:gd name="T4" fmla="*/ 2147483646 w 179"/>
              <a:gd name="T5" fmla="*/ 2147483646 h 161"/>
              <a:gd name="T6" fmla="*/ 2147483646 w 179"/>
              <a:gd name="T7" fmla="*/ 2147483646 h 161"/>
              <a:gd name="T8" fmla="*/ 2147483646 w 179"/>
              <a:gd name="T9" fmla="*/ 2147483646 h 161"/>
              <a:gd name="T10" fmla="*/ 2147483646 w 179"/>
              <a:gd name="T11" fmla="*/ 0 h 161"/>
              <a:gd name="T12" fmla="*/ 2147483646 w 179"/>
              <a:gd name="T13" fmla="*/ 0 h 161"/>
              <a:gd name="T14" fmla="*/ 2147483646 w 179"/>
              <a:gd name="T15" fmla="*/ 590761916 h 161"/>
              <a:gd name="T16" fmla="*/ 2147483646 w 179"/>
              <a:gd name="T17" fmla="*/ 2147483646 h 161"/>
              <a:gd name="T18" fmla="*/ 2147483646 w 179"/>
              <a:gd name="T19" fmla="*/ 2147483646 h 161"/>
              <a:gd name="T20" fmla="*/ 2147483646 w 179"/>
              <a:gd name="T21" fmla="*/ 2147483646 h 161"/>
              <a:gd name="T22" fmla="*/ 2147483646 w 179"/>
              <a:gd name="T23" fmla="*/ 2147483646 h 161"/>
              <a:gd name="T24" fmla="*/ 2147483646 w 179"/>
              <a:gd name="T25" fmla="*/ 2147483646 h 161"/>
              <a:gd name="T26" fmla="*/ 2147483646 w 179"/>
              <a:gd name="T27" fmla="*/ 2147483646 h 161"/>
              <a:gd name="T28" fmla="*/ 2147483646 w 179"/>
              <a:gd name="T29" fmla="*/ 2147483646 h 161"/>
              <a:gd name="T30" fmla="*/ 0 w 179"/>
              <a:gd name="T31" fmla="*/ 2147483646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 h="161">
                <a:moveTo>
                  <a:pt x="0" y="161"/>
                </a:moveTo>
                <a:cubicBezTo>
                  <a:pt x="1" y="161"/>
                  <a:pt x="1" y="161"/>
                  <a:pt x="1" y="161"/>
                </a:cubicBezTo>
                <a:cubicBezTo>
                  <a:pt x="11" y="135"/>
                  <a:pt x="27" y="119"/>
                  <a:pt x="53" y="108"/>
                </a:cubicBezTo>
                <a:cubicBezTo>
                  <a:pt x="82" y="95"/>
                  <a:pt x="94" y="89"/>
                  <a:pt x="94" y="89"/>
                </a:cubicBezTo>
                <a:cubicBezTo>
                  <a:pt x="94" y="89"/>
                  <a:pt x="106" y="84"/>
                  <a:pt x="134" y="68"/>
                </a:cubicBezTo>
                <a:cubicBezTo>
                  <a:pt x="160" y="52"/>
                  <a:pt x="175" y="29"/>
                  <a:pt x="179" y="0"/>
                </a:cubicBezTo>
                <a:cubicBezTo>
                  <a:pt x="178" y="0"/>
                  <a:pt x="178" y="0"/>
                  <a:pt x="178" y="0"/>
                </a:cubicBezTo>
                <a:cubicBezTo>
                  <a:pt x="178" y="1"/>
                  <a:pt x="178" y="1"/>
                  <a:pt x="177" y="1"/>
                </a:cubicBezTo>
                <a:cubicBezTo>
                  <a:pt x="174" y="30"/>
                  <a:pt x="159" y="51"/>
                  <a:pt x="133" y="67"/>
                </a:cubicBezTo>
                <a:cubicBezTo>
                  <a:pt x="106" y="83"/>
                  <a:pt x="93" y="88"/>
                  <a:pt x="93" y="88"/>
                </a:cubicBezTo>
                <a:cubicBezTo>
                  <a:pt x="93" y="88"/>
                  <a:pt x="81" y="94"/>
                  <a:pt x="53" y="106"/>
                </a:cubicBezTo>
                <a:cubicBezTo>
                  <a:pt x="45" y="110"/>
                  <a:pt x="37" y="114"/>
                  <a:pt x="31" y="119"/>
                </a:cubicBezTo>
                <a:cubicBezTo>
                  <a:pt x="30" y="120"/>
                  <a:pt x="30" y="120"/>
                  <a:pt x="30" y="120"/>
                </a:cubicBezTo>
                <a:cubicBezTo>
                  <a:pt x="30" y="120"/>
                  <a:pt x="30" y="120"/>
                  <a:pt x="30" y="120"/>
                </a:cubicBezTo>
                <a:cubicBezTo>
                  <a:pt x="23" y="125"/>
                  <a:pt x="17" y="131"/>
                  <a:pt x="12" y="138"/>
                </a:cubicBezTo>
                <a:cubicBezTo>
                  <a:pt x="7" y="145"/>
                  <a:pt x="3" y="153"/>
                  <a:pt x="0" y="16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3" name="MH_Other_41"/>
          <p:cNvSpPr>
            <a:spLocks/>
          </p:cNvSpPr>
          <p:nvPr>
            <p:custDataLst>
              <p:tags r:id="rId42"/>
            </p:custDataLst>
          </p:nvPr>
        </p:nvSpPr>
        <p:spPr bwMode="auto">
          <a:xfrm>
            <a:off x="6617411" y="4278858"/>
            <a:ext cx="0" cy="1588"/>
          </a:xfrm>
          <a:custGeom>
            <a:avLst/>
            <a:gdLst>
              <a:gd name="T0" fmla="*/ 0 w 1"/>
              <a:gd name="T1" fmla="*/ 2147483646 h 1"/>
              <a:gd name="T2" fmla="*/ 711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4" name="MH_Other_42"/>
          <p:cNvSpPr>
            <a:spLocks/>
          </p:cNvSpPr>
          <p:nvPr>
            <p:custDataLst>
              <p:tags r:id="rId43"/>
            </p:custDataLst>
          </p:nvPr>
        </p:nvSpPr>
        <p:spPr bwMode="auto">
          <a:xfrm>
            <a:off x="6493558" y="4378895"/>
            <a:ext cx="0" cy="1587"/>
          </a:xfrm>
          <a:custGeom>
            <a:avLst/>
            <a:gdLst>
              <a:gd name="T0" fmla="*/ 711 w 1"/>
              <a:gd name="T1" fmla="*/ 0 h 1"/>
              <a:gd name="T2" fmla="*/ 0 w 1"/>
              <a:gd name="T3" fmla="*/ 1790702559 h 1"/>
              <a:gd name="T4" fmla="*/ 0 w 1"/>
              <a:gd name="T5" fmla="*/ 1790702559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1"/>
                  <a:pt x="0" y="1"/>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5" name="MH_Other_43"/>
          <p:cNvSpPr>
            <a:spLocks/>
          </p:cNvSpPr>
          <p:nvPr>
            <p:custDataLst>
              <p:tags r:id="rId44"/>
            </p:custDataLst>
          </p:nvPr>
        </p:nvSpPr>
        <p:spPr bwMode="auto">
          <a:xfrm>
            <a:off x="6233148" y="4455112"/>
            <a:ext cx="247707" cy="209599"/>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2147483646 h 250"/>
              <a:gd name="T18" fmla="*/ 2147483646 w 294"/>
              <a:gd name="T19" fmla="*/ 2147483646 h 250"/>
              <a:gd name="T20" fmla="*/ 2147483646 w 294"/>
              <a:gd name="T21" fmla="*/ 2147483646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2147483646 w 294"/>
              <a:gd name="T31" fmla="*/ 590166562 h 250"/>
              <a:gd name="T32" fmla="*/ 2147483646 w 294"/>
              <a:gd name="T33" fmla="*/ 590166562 h 250"/>
              <a:gd name="T34" fmla="*/ 2147483646 w 294"/>
              <a:gd name="T35" fmla="*/ 0 h 250"/>
              <a:gd name="T36" fmla="*/ 2147483646 w 294"/>
              <a:gd name="T37" fmla="*/ 0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0 w 294"/>
              <a:gd name="T63" fmla="*/ 2147483646 h 250"/>
              <a:gd name="T64" fmla="*/ 59602026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74" y="228"/>
                </a:moveTo>
                <a:cubicBezTo>
                  <a:pt x="91" y="224"/>
                  <a:pt x="106" y="215"/>
                  <a:pt x="119" y="201"/>
                </a:cubicBezTo>
                <a:cubicBezTo>
                  <a:pt x="118" y="200"/>
                  <a:pt x="118" y="200"/>
                  <a:pt x="118" y="200"/>
                </a:cubicBezTo>
                <a:cubicBezTo>
                  <a:pt x="136" y="195"/>
                  <a:pt x="152" y="184"/>
                  <a:pt x="164" y="169"/>
                </a:cubicBezTo>
                <a:cubicBezTo>
                  <a:pt x="181" y="163"/>
                  <a:pt x="196" y="152"/>
                  <a:pt x="207" y="136"/>
                </a:cubicBezTo>
                <a:cubicBezTo>
                  <a:pt x="223" y="129"/>
                  <a:pt x="236" y="116"/>
                  <a:pt x="246" y="100"/>
                </a:cubicBezTo>
                <a:cubicBezTo>
                  <a:pt x="263" y="92"/>
                  <a:pt x="276" y="80"/>
                  <a:pt x="285" y="63"/>
                </a:cubicBezTo>
                <a:cubicBezTo>
                  <a:pt x="284" y="62"/>
                  <a:pt x="284" y="62"/>
                  <a:pt x="284" y="62"/>
                </a:cubicBezTo>
                <a:cubicBezTo>
                  <a:pt x="288" y="60"/>
                  <a:pt x="291" y="58"/>
                  <a:pt x="294" y="55"/>
                </a:cubicBezTo>
                <a:cubicBezTo>
                  <a:pt x="294" y="55"/>
                  <a:pt x="294" y="55"/>
                  <a:pt x="294" y="55"/>
                </a:cubicBezTo>
                <a:cubicBezTo>
                  <a:pt x="293" y="55"/>
                  <a:pt x="293" y="55"/>
                  <a:pt x="293" y="55"/>
                </a:cubicBezTo>
                <a:cubicBezTo>
                  <a:pt x="276" y="39"/>
                  <a:pt x="276" y="39"/>
                  <a:pt x="276" y="39"/>
                </a:cubicBezTo>
                <a:cubicBezTo>
                  <a:pt x="275" y="38"/>
                  <a:pt x="275" y="38"/>
                  <a:pt x="275" y="38"/>
                </a:cubicBezTo>
                <a:cubicBezTo>
                  <a:pt x="250" y="15"/>
                  <a:pt x="250" y="15"/>
                  <a:pt x="250" y="15"/>
                </a:cubicBezTo>
                <a:cubicBezTo>
                  <a:pt x="249" y="14"/>
                  <a:pt x="249" y="14"/>
                  <a:pt x="249" y="14"/>
                </a:cubicBezTo>
                <a:cubicBezTo>
                  <a:pt x="234" y="1"/>
                  <a:pt x="234" y="1"/>
                  <a:pt x="234" y="1"/>
                </a:cubicBezTo>
                <a:cubicBezTo>
                  <a:pt x="234" y="1"/>
                  <a:pt x="234" y="1"/>
                  <a:pt x="234" y="1"/>
                </a:cubicBezTo>
                <a:cubicBezTo>
                  <a:pt x="233" y="0"/>
                  <a:pt x="233" y="0"/>
                  <a:pt x="233" y="0"/>
                </a:cubicBezTo>
                <a:cubicBezTo>
                  <a:pt x="233" y="0"/>
                  <a:pt x="233" y="0"/>
                  <a:pt x="233" y="0"/>
                </a:cubicBezTo>
                <a:cubicBezTo>
                  <a:pt x="232" y="1"/>
                  <a:pt x="230" y="3"/>
                  <a:pt x="229" y="5"/>
                </a:cubicBezTo>
                <a:cubicBezTo>
                  <a:pt x="224" y="10"/>
                  <a:pt x="218" y="18"/>
                  <a:pt x="214" y="26"/>
                </a:cubicBezTo>
                <a:cubicBezTo>
                  <a:pt x="207" y="30"/>
                  <a:pt x="200" y="34"/>
                  <a:pt x="194" y="40"/>
                </a:cubicBezTo>
                <a:cubicBezTo>
                  <a:pt x="188" y="45"/>
                  <a:pt x="183" y="53"/>
                  <a:pt x="178" y="60"/>
                </a:cubicBezTo>
                <a:cubicBezTo>
                  <a:pt x="170" y="63"/>
                  <a:pt x="163" y="68"/>
                  <a:pt x="157" y="73"/>
                </a:cubicBezTo>
                <a:cubicBezTo>
                  <a:pt x="151" y="78"/>
                  <a:pt x="145" y="84"/>
                  <a:pt x="141" y="91"/>
                </a:cubicBezTo>
                <a:cubicBezTo>
                  <a:pt x="133" y="94"/>
                  <a:pt x="126" y="98"/>
                  <a:pt x="120" y="103"/>
                </a:cubicBezTo>
                <a:cubicBezTo>
                  <a:pt x="113" y="107"/>
                  <a:pt x="107" y="114"/>
                  <a:pt x="101" y="121"/>
                </a:cubicBezTo>
                <a:cubicBezTo>
                  <a:pt x="93" y="123"/>
                  <a:pt x="86" y="126"/>
                  <a:pt x="79" y="131"/>
                </a:cubicBezTo>
                <a:cubicBezTo>
                  <a:pt x="72" y="135"/>
                  <a:pt x="65" y="141"/>
                  <a:pt x="60" y="148"/>
                </a:cubicBezTo>
                <a:cubicBezTo>
                  <a:pt x="51" y="150"/>
                  <a:pt x="44" y="153"/>
                  <a:pt x="37" y="157"/>
                </a:cubicBezTo>
                <a:cubicBezTo>
                  <a:pt x="30" y="161"/>
                  <a:pt x="23" y="166"/>
                  <a:pt x="17" y="172"/>
                </a:cubicBezTo>
                <a:cubicBezTo>
                  <a:pt x="11" y="173"/>
                  <a:pt x="6" y="174"/>
                  <a:pt x="0" y="177"/>
                </a:cubicBezTo>
                <a:cubicBezTo>
                  <a:pt x="1" y="178"/>
                  <a:pt x="1" y="178"/>
                  <a:pt x="1" y="178"/>
                </a:cubicBezTo>
                <a:cubicBezTo>
                  <a:pt x="9" y="195"/>
                  <a:pt x="9" y="195"/>
                  <a:pt x="9" y="195"/>
                </a:cubicBezTo>
                <a:cubicBezTo>
                  <a:pt x="10" y="197"/>
                  <a:pt x="10" y="197"/>
                  <a:pt x="10" y="197"/>
                </a:cubicBezTo>
                <a:cubicBezTo>
                  <a:pt x="25" y="227"/>
                  <a:pt x="25" y="227"/>
                  <a:pt x="25" y="227"/>
                </a:cubicBezTo>
                <a:cubicBezTo>
                  <a:pt x="26" y="228"/>
                  <a:pt x="26" y="228"/>
                  <a:pt x="26" y="228"/>
                </a:cubicBezTo>
                <a:cubicBezTo>
                  <a:pt x="36" y="249"/>
                  <a:pt x="36" y="249"/>
                  <a:pt x="36" y="249"/>
                </a:cubicBezTo>
                <a:cubicBezTo>
                  <a:pt x="37" y="250"/>
                  <a:pt x="37" y="250"/>
                  <a:pt x="37" y="250"/>
                </a:cubicBezTo>
                <a:cubicBezTo>
                  <a:pt x="37" y="250"/>
                  <a:pt x="37" y="250"/>
                  <a:pt x="37" y="250"/>
                </a:cubicBezTo>
                <a:cubicBezTo>
                  <a:pt x="51" y="246"/>
                  <a:pt x="63" y="239"/>
                  <a:pt x="74" y="228"/>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6" name="MH_Other_44"/>
          <p:cNvSpPr>
            <a:spLocks/>
          </p:cNvSpPr>
          <p:nvPr>
            <p:custDataLst>
              <p:tags r:id="rId45"/>
            </p:custDataLst>
          </p:nvPr>
        </p:nvSpPr>
        <p:spPr bwMode="auto">
          <a:xfrm>
            <a:off x="6247439" y="4539269"/>
            <a:ext cx="192131" cy="60339"/>
          </a:xfrm>
          <a:custGeom>
            <a:avLst/>
            <a:gdLst>
              <a:gd name="T0" fmla="*/ 2147483646 w 229"/>
              <a:gd name="T1" fmla="*/ 2147483646 h 72"/>
              <a:gd name="T2" fmla="*/ 2147483646 w 229"/>
              <a:gd name="T3" fmla="*/ 2147483646 h 72"/>
              <a:gd name="T4" fmla="*/ 2147483646 w 229"/>
              <a:gd name="T5" fmla="*/ 2147483646 h 72"/>
              <a:gd name="T6" fmla="*/ 2147483646 w 229"/>
              <a:gd name="T7" fmla="*/ 2147483646 h 72"/>
              <a:gd name="T8" fmla="*/ 0 w 229"/>
              <a:gd name="T9" fmla="*/ 2147483646 h 72"/>
              <a:gd name="T10" fmla="*/ 1184156800 w 229"/>
              <a:gd name="T11" fmla="*/ 2147483646 h 72"/>
              <a:gd name="T12" fmla="*/ 2147483646 w 229"/>
              <a:gd name="T13" fmla="*/ 2147483646 h 72"/>
              <a:gd name="T14" fmla="*/ 2147483646 w 229"/>
              <a:gd name="T15" fmla="*/ 2147483646 h 72"/>
              <a:gd name="T16" fmla="*/ 2147483646 w 229"/>
              <a:gd name="T17" fmla="*/ 2147483646 h 72"/>
              <a:gd name="T18" fmla="*/ 2147483646 w 229"/>
              <a:gd name="T19" fmla="*/ 2147483646 h 72"/>
              <a:gd name="T20" fmla="*/ 2147483646 w 229"/>
              <a:gd name="T21" fmla="*/ 2147483646 h 72"/>
              <a:gd name="T22" fmla="*/ 2147483646 w 229"/>
              <a:gd name="T23" fmla="*/ 2147483646 h 72"/>
              <a:gd name="T24" fmla="*/ 2147483646 w 229"/>
              <a:gd name="T25" fmla="*/ 2147483646 h 72"/>
              <a:gd name="T26" fmla="*/ 2147483646 w 229"/>
              <a:gd name="T27" fmla="*/ 0 h 72"/>
              <a:gd name="T28" fmla="*/ 2147483646 w 229"/>
              <a:gd name="T29" fmla="*/ 592477798 h 72"/>
              <a:gd name="T30" fmla="*/ 2147483646 w 229"/>
              <a:gd name="T31" fmla="*/ 2147483646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 h="72">
                <a:moveTo>
                  <a:pt x="160" y="42"/>
                </a:moveTo>
                <a:cubicBezTo>
                  <a:pt x="128" y="46"/>
                  <a:pt x="115" y="45"/>
                  <a:pt x="115" y="45"/>
                </a:cubicBezTo>
                <a:cubicBezTo>
                  <a:pt x="115" y="45"/>
                  <a:pt x="101" y="45"/>
                  <a:pt x="70" y="45"/>
                </a:cubicBezTo>
                <a:cubicBezTo>
                  <a:pt x="51" y="45"/>
                  <a:pt x="34" y="48"/>
                  <a:pt x="20" y="57"/>
                </a:cubicBezTo>
                <a:cubicBezTo>
                  <a:pt x="13" y="61"/>
                  <a:pt x="6" y="66"/>
                  <a:pt x="0" y="72"/>
                </a:cubicBezTo>
                <a:cubicBezTo>
                  <a:pt x="2" y="71"/>
                  <a:pt x="2" y="71"/>
                  <a:pt x="2" y="71"/>
                </a:cubicBezTo>
                <a:cubicBezTo>
                  <a:pt x="21" y="53"/>
                  <a:pt x="42" y="46"/>
                  <a:pt x="70" y="46"/>
                </a:cubicBezTo>
                <a:cubicBezTo>
                  <a:pt x="101" y="47"/>
                  <a:pt x="115" y="46"/>
                  <a:pt x="115" y="46"/>
                </a:cubicBezTo>
                <a:cubicBezTo>
                  <a:pt x="115" y="46"/>
                  <a:pt x="128" y="47"/>
                  <a:pt x="160" y="44"/>
                </a:cubicBezTo>
                <a:cubicBezTo>
                  <a:pt x="170" y="43"/>
                  <a:pt x="179" y="41"/>
                  <a:pt x="187" y="37"/>
                </a:cubicBezTo>
                <a:cubicBezTo>
                  <a:pt x="189" y="35"/>
                  <a:pt x="189" y="35"/>
                  <a:pt x="189" y="35"/>
                </a:cubicBezTo>
                <a:cubicBezTo>
                  <a:pt x="190" y="36"/>
                  <a:pt x="190" y="36"/>
                  <a:pt x="190" y="36"/>
                </a:cubicBezTo>
                <a:cubicBezTo>
                  <a:pt x="190" y="36"/>
                  <a:pt x="190" y="36"/>
                  <a:pt x="190" y="36"/>
                </a:cubicBezTo>
                <a:cubicBezTo>
                  <a:pt x="206" y="29"/>
                  <a:pt x="220" y="16"/>
                  <a:pt x="229" y="0"/>
                </a:cubicBezTo>
                <a:cubicBezTo>
                  <a:pt x="228" y="1"/>
                  <a:pt x="228" y="1"/>
                  <a:pt x="228" y="1"/>
                </a:cubicBezTo>
                <a:cubicBezTo>
                  <a:pt x="213" y="25"/>
                  <a:pt x="190" y="39"/>
                  <a:pt x="160" y="4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7" name="MH_Other_45"/>
          <p:cNvSpPr>
            <a:spLocks/>
          </p:cNvSpPr>
          <p:nvPr>
            <p:custDataLst>
              <p:tags r:id="rId46"/>
            </p:custDataLst>
          </p:nvPr>
        </p:nvSpPr>
        <p:spPr bwMode="auto">
          <a:xfrm>
            <a:off x="6233147" y="4569439"/>
            <a:ext cx="173078" cy="34933"/>
          </a:xfrm>
          <a:custGeom>
            <a:avLst/>
            <a:gdLst>
              <a:gd name="T0" fmla="*/ 0 w 207"/>
              <a:gd name="T1" fmla="*/ 2147483646 h 42"/>
              <a:gd name="T2" fmla="*/ 586977497 w 207"/>
              <a:gd name="T3" fmla="*/ 2147483646 h 42"/>
              <a:gd name="T4" fmla="*/ 2147483646 w 207"/>
              <a:gd name="T5" fmla="*/ 2147483646 h 42"/>
              <a:gd name="T6" fmla="*/ 2147483646 w 207"/>
              <a:gd name="T7" fmla="*/ 2147483646 h 42"/>
              <a:gd name="T8" fmla="*/ 2147483646 w 207"/>
              <a:gd name="T9" fmla="*/ 2147483646 h 42"/>
              <a:gd name="T10" fmla="*/ 2147483646 w 207"/>
              <a:gd name="T11" fmla="*/ 2147483646 h 42"/>
              <a:gd name="T12" fmla="*/ 2147483646 w 207"/>
              <a:gd name="T13" fmla="*/ 2147483646 h 42"/>
              <a:gd name="T14" fmla="*/ 2147483646 w 207"/>
              <a:gd name="T15" fmla="*/ 2147483646 h 42"/>
              <a:gd name="T16" fmla="*/ 2147483646 w 207"/>
              <a:gd name="T17" fmla="*/ 0 h 42"/>
              <a:gd name="T18" fmla="*/ 2147483646 w 207"/>
              <a:gd name="T19" fmla="*/ 579453148 h 42"/>
              <a:gd name="T20" fmla="*/ 2147483646 w 207"/>
              <a:gd name="T21" fmla="*/ 2147483646 h 42"/>
              <a:gd name="T22" fmla="*/ 2147483646 w 207"/>
              <a:gd name="T23" fmla="*/ 2147483646 h 42"/>
              <a:gd name="T24" fmla="*/ 2147483646 w 207"/>
              <a:gd name="T25" fmla="*/ 2147483646 h 42"/>
              <a:gd name="T26" fmla="*/ 2147483646 w 207"/>
              <a:gd name="T27" fmla="*/ 2147483646 h 42"/>
              <a:gd name="T28" fmla="*/ 2147483646 w 207"/>
              <a:gd name="T29" fmla="*/ 2147483646 h 42"/>
              <a:gd name="T30" fmla="*/ 2147483646 w 207"/>
              <a:gd name="T31" fmla="*/ 2147483646 h 42"/>
              <a:gd name="T32" fmla="*/ 2147483646 w 207"/>
              <a:gd name="T33" fmla="*/ 2147483646 h 42"/>
              <a:gd name="T34" fmla="*/ 0 w 20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42">
                <a:moveTo>
                  <a:pt x="0" y="41"/>
                </a:moveTo>
                <a:cubicBezTo>
                  <a:pt x="1" y="42"/>
                  <a:pt x="1" y="42"/>
                  <a:pt x="1" y="42"/>
                </a:cubicBezTo>
                <a:cubicBezTo>
                  <a:pt x="14" y="36"/>
                  <a:pt x="29" y="34"/>
                  <a:pt x="46" y="36"/>
                </a:cubicBezTo>
                <a:cubicBezTo>
                  <a:pt x="76" y="38"/>
                  <a:pt x="90" y="38"/>
                  <a:pt x="90" y="38"/>
                </a:cubicBezTo>
                <a:cubicBezTo>
                  <a:pt x="90" y="38"/>
                  <a:pt x="103" y="40"/>
                  <a:pt x="135" y="38"/>
                </a:cubicBezTo>
                <a:cubicBezTo>
                  <a:pt x="145" y="38"/>
                  <a:pt x="154" y="36"/>
                  <a:pt x="162" y="34"/>
                </a:cubicBezTo>
                <a:cubicBezTo>
                  <a:pt x="162" y="34"/>
                  <a:pt x="163" y="33"/>
                  <a:pt x="163" y="33"/>
                </a:cubicBezTo>
                <a:cubicBezTo>
                  <a:pt x="163" y="33"/>
                  <a:pt x="163" y="33"/>
                  <a:pt x="163" y="33"/>
                </a:cubicBezTo>
                <a:cubicBezTo>
                  <a:pt x="181" y="27"/>
                  <a:pt x="196" y="16"/>
                  <a:pt x="207" y="0"/>
                </a:cubicBezTo>
                <a:cubicBezTo>
                  <a:pt x="204" y="1"/>
                  <a:pt x="204" y="1"/>
                  <a:pt x="204" y="1"/>
                </a:cubicBezTo>
                <a:cubicBezTo>
                  <a:pt x="188" y="24"/>
                  <a:pt x="165" y="36"/>
                  <a:pt x="135" y="37"/>
                </a:cubicBezTo>
                <a:cubicBezTo>
                  <a:pt x="103" y="38"/>
                  <a:pt x="90" y="37"/>
                  <a:pt x="90" y="37"/>
                </a:cubicBezTo>
                <a:cubicBezTo>
                  <a:pt x="90" y="37"/>
                  <a:pt x="76" y="37"/>
                  <a:pt x="46" y="34"/>
                </a:cubicBezTo>
                <a:cubicBezTo>
                  <a:pt x="36" y="34"/>
                  <a:pt x="28" y="34"/>
                  <a:pt x="19" y="35"/>
                </a:cubicBezTo>
                <a:cubicBezTo>
                  <a:pt x="18" y="37"/>
                  <a:pt x="18" y="37"/>
                  <a:pt x="18" y="37"/>
                </a:cubicBezTo>
                <a:cubicBezTo>
                  <a:pt x="17" y="36"/>
                  <a:pt x="17" y="36"/>
                  <a:pt x="17" y="36"/>
                </a:cubicBezTo>
                <a:cubicBezTo>
                  <a:pt x="17" y="36"/>
                  <a:pt x="17" y="36"/>
                  <a:pt x="17" y="36"/>
                </a:cubicBezTo>
                <a:cubicBezTo>
                  <a:pt x="11" y="37"/>
                  <a:pt x="6" y="38"/>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8" name="MH_Other_46"/>
          <p:cNvSpPr>
            <a:spLocks/>
          </p:cNvSpPr>
          <p:nvPr>
            <p:custDataLst>
              <p:tags r:id="rId47"/>
            </p:custDataLst>
          </p:nvPr>
        </p:nvSpPr>
        <p:spPr bwMode="auto">
          <a:xfrm>
            <a:off x="6247439" y="4598021"/>
            <a:ext cx="1587" cy="1587"/>
          </a:xfrm>
          <a:custGeom>
            <a:avLst/>
            <a:gdLst>
              <a:gd name="T0" fmla="*/ 71627975 w 5"/>
              <a:gd name="T1" fmla="*/ 179120564 h 5"/>
              <a:gd name="T2" fmla="*/ 179120564 w 5"/>
              <a:gd name="T3" fmla="*/ 0 h 5"/>
              <a:gd name="T4" fmla="*/ 0 w 5"/>
              <a:gd name="T5" fmla="*/ 107492588 h 5"/>
              <a:gd name="T6" fmla="*/ 0 w 5"/>
              <a:gd name="T7" fmla="*/ 107492588 h 5"/>
              <a:gd name="T8" fmla="*/ 71627975 w 5"/>
              <a:gd name="T9" fmla="*/ 179120564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2" y="5"/>
                </a:moveTo>
                <a:lnTo>
                  <a:pt x="5" y="0"/>
                </a:lnTo>
                <a:lnTo>
                  <a:pt x="0" y="3"/>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69" name="MH_Other_47"/>
          <p:cNvSpPr>
            <a:spLocks/>
          </p:cNvSpPr>
          <p:nvPr>
            <p:custDataLst>
              <p:tags r:id="rId48"/>
            </p:custDataLst>
          </p:nvPr>
        </p:nvSpPr>
        <p:spPr bwMode="auto">
          <a:xfrm>
            <a:off x="6404637" y="4567850"/>
            <a:ext cx="1588" cy="1588"/>
          </a:xfrm>
          <a:custGeom>
            <a:avLst/>
            <a:gdLst>
              <a:gd name="T0" fmla="*/ 91503282 w 7"/>
              <a:gd name="T1" fmla="*/ 0 h 5"/>
              <a:gd name="T2" fmla="*/ 0 w 7"/>
              <a:gd name="T3" fmla="*/ 179346497 h 5"/>
              <a:gd name="T4" fmla="*/ 128094205 w 7"/>
              <a:gd name="T5" fmla="*/ 107627970 h 5"/>
              <a:gd name="T6" fmla="*/ 128094205 w 7"/>
              <a:gd name="T7" fmla="*/ 107627970 h 5"/>
              <a:gd name="T8" fmla="*/ 91503282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0" y="5"/>
                </a:lnTo>
                <a:lnTo>
                  <a:pt x="7"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0" name="MH_Other_48"/>
          <p:cNvSpPr>
            <a:spLocks/>
          </p:cNvSpPr>
          <p:nvPr>
            <p:custDataLst>
              <p:tags r:id="rId49"/>
            </p:custDataLst>
          </p:nvPr>
        </p:nvSpPr>
        <p:spPr bwMode="auto">
          <a:xfrm>
            <a:off x="6241088" y="4596432"/>
            <a:ext cx="130205" cy="30170"/>
          </a:xfrm>
          <a:custGeom>
            <a:avLst/>
            <a:gdLst>
              <a:gd name="T0" fmla="*/ 2147483646 w 155"/>
              <a:gd name="T1" fmla="*/ 2147483646 h 35"/>
              <a:gd name="T2" fmla="*/ 2147483646 w 155"/>
              <a:gd name="T3" fmla="*/ 2147483646 h 35"/>
              <a:gd name="T4" fmla="*/ 0 w 155"/>
              <a:gd name="T5" fmla="*/ 2147483646 h 35"/>
              <a:gd name="T6" fmla="*/ 593886905 w 155"/>
              <a:gd name="T7" fmla="*/ 2147483646 h 35"/>
              <a:gd name="T8" fmla="*/ 2147483646 w 155"/>
              <a:gd name="T9" fmla="*/ 2147483646 h 35"/>
              <a:gd name="T10" fmla="*/ 2147483646 w 155"/>
              <a:gd name="T11" fmla="*/ 2147483646 h 35"/>
              <a:gd name="T12" fmla="*/ 2147483646 w 155"/>
              <a:gd name="T13" fmla="*/ 2147483646 h 35"/>
              <a:gd name="T14" fmla="*/ 2147483646 w 155"/>
              <a:gd name="T15" fmla="*/ 2147483646 h 35"/>
              <a:gd name="T16" fmla="*/ 2147483646 w 155"/>
              <a:gd name="T17" fmla="*/ 2147483646 h 35"/>
              <a:gd name="T18" fmla="*/ 2147483646 w 155"/>
              <a:gd name="T19" fmla="*/ 0 h 35"/>
              <a:gd name="T20" fmla="*/ 2147483646 w 155"/>
              <a:gd name="T21" fmla="*/ 0 h 35"/>
              <a:gd name="T22" fmla="*/ 2147483646 w 155"/>
              <a:gd name="T23" fmla="*/ 618668122 h 35"/>
              <a:gd name="T24" fmla="*/ 2147483646 w 155"/>
              <a:gd name="T25" fmla="*/ 2147483646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35">
                <a:moveTo>
                  <a:pt x="81" y="33"/>
                </a:moveTo>
                <a:cubicBezTo>
                  <a:pt x="49" y="33"/>
                  <a:pt x="36" y="30"/>
                  <a:pt x="36" y="30"/>
                </a:cubicBezTo>
                <a:cubicBezTo>
                  <a:pt x="0" y="26"/>
                  <a:pt x="0" y="26"/>
                  <a:pt x="0" y="26"/>
                </a:cubicBezTo>
                <a:cubicBezTo>
                  <a:pt x="1" y="28"/>
                  <a:pt x="1" y="28"/>
                  <a:pt x="1" y="28"/>
                </a:cubicBezTo>
                <a:cubicBezTo>
                  <a:pt x="36" y="32"/>
                  <a:pt x="36" y="32"/>
                  <a:pt x="36" y="32"/>
                </a:cubicBezTo>
                <a:cubicBezTo>
                  <a:pt x="36" y="32"/>
                  <a:pt x="49" y="34"/>
                  <a:pt x="81" y="35"/>
                </a:cubicBezTo>
                <a:cubicBezTo>
                  <a:pt x="91" y="35"/>
                  <a:pt x="100" y="34"/>
                  <a:pt x="108" y="32"/>
                </a:cubicBezTo>
                <a:cubicBezTo>
                  <a:pt x="108" y="31"/>
                  <a:pt x="109" y="31"/>
                  <a:pt x="109" y="31"/>
                </a:cubicBezTo>
                <a:cubicBezTo>
                  <a:pt x="109" y="31"/>
                  <a:pt x="109" y="31"/>
                  <a:pt x="109" y="31"/>
                </a:cubicBezTo>
                <a:cubicBezTo>
                  <a:pt x="127" y="26"/>
                  <a:pt x="143" y="15"/>
                  <a:pt x="155" y="0"/>
                </a:cubicBezTo>
                <a:cubicBezTo>
                  <a:pt x="154" y="0"/>
                  <a:pt x="154" y="0"/>
                  <a:pt x="154" y="0"/>
                </a:cubicBezTo>
                <a:cubicBezTo>
                  <a:pt x="153" y="1"/>
                  <a:pt x="153" y="1"/>
                  <a:pt x="153" y="1"/>
                </a:cubicBezTo>
                <a:cubicBezTo>
                  <a:pt x="135" y="23"/>
                  <a:pt x="111" y="34"/>
                  <a:pt x="81" y="3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1" name="MH_Other_49"/>
          <p:cNvSpPr>
            <a:spLocks/>
          </p:cNvSpPr>
          <p:nvPr>
            <p:custDataLst>
              <p:tags r:id="rId50"/>
            </p:custDataLst>
          </p:nvPr>
        </p:nvSpPr>
        <p:spPr bwMode="auto">
          <a:xfrm>
            <a:off x="6369704" y="4596432"/>
            <a:ext cx="0" cy="1588"/>
          </a:xfrm>
          <a:custGeom>
            <a:avLst/>
            <a:gdLst>
              <a:gd name="T0" fmla="*/ 0 w 1"/>
              <a:gd name="T1" fmla="*/ 1792959984 h 1"/>
              <a:gd name="T2" fmla="*/ 711 w 1"/>
              <a:gd name="T3" fmla="*/ 0 h 1"/>
              <a:gd name="T4" fmla="*/ 711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2" name="MH_Other_50"/>
          <p:cNvSpPr>
            <a:spLocks/>
          </p:cNvSpPr>
          <p:nvPr>
            <p:custDataLst>
              <p:tags r:id="rId51"/>
            </p:custDataLst>
          </p:nvPr>
        </p:nvSpPr>
        <p:spPr bwMode="auto">
          <a:xfrm>
            <a:off x="6253791" y="4623426"/>
            <a:ext cx="79393" cy="25406"/>
          </a:xfrm>
          <a:custGeom>
            <a:avLst/>
            <a:gdLst>
              <a:gd name="T0" fmla="*/ 2147483646 w 94"/>
              <a:gd name="T1" fmla="*/ 2147483646 h 31"/>
              <a:gd name="T2" fmla="*/ 0 w 94"/>
              <a:gd name="T3" fmla="*/ 2147483646 h 31"/>
              <a:gd name="T4" fmla="*/ 598951084 w 94"/>
              <a:gd name="T5" fmla="*/ 2147483646 h 31"/>
              <a:gd name="T6" fmla="*/ 2147483646 w 94"/>
              <a:gd name="T7" fmla="*/ 2147483646 h 31"/>
              <a:gd name="T8" fmla="*/ 2147483646 w 94"/>
              <a:gd name="T9" fmla="*/ 2147483646 h 31"/>
              <a:gd name="T10" fmla="*/ 2147483646 w 94"/>
              <a:gd name="T11" fmla="*/ 2147483646 h 31"/>
              <a:gd name="T12" fmla="*/ 2147483646 w 94"/>
              <a:gd name="T13" fmla="*/ 2147483646 h 31"/>
              <a:gd name="T14" fmla="*/ 2147483646 w 94"/>
              <a:gd name="T15" fmla="*/ 561913548 h 31"/>
              <a:gd name="T16" fmla="*/ 2147483646 w 94"/>
              <a:gd name="T17" fmla="*/ 0 h 31"/>
              <a:gd name="T18" fmla="*/ 2147483646 w 94"/>
              <a:gd name="T19" fmla="*/ 561913548 h 31"/>
              <a:gd name="T20" fmla="*/ 2147483646 w 94"/>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31">
                <a:moveTo>
                  <a:pt x="18" y="29"/>
                </a:moveTo>
                <a:cubicBezTo>
                  <a:pt x="11" y="28"/>
                  <a:pt x="5" y="27"/>
                  <a:pt x="0" y="27"/>
                </a:cubicBezTo>
                <a:cubicBezTo>
                  <a:pt x="1" y="28"/>
                  <a:pt x="1" y="28"/>
                  <a:pt x="1" y="28"/>
                </a:cubicBezTo>
                <a:cubicBezTo>
                  <a:pt x="6" y="29"/>
                  <a:pt x="12" y="29"/>
                  <a:pt x="18" y="30"/>
                </a:cubicBezTo>
                <a:cubicBezTo>
                  <a:pt x="28" y="31"/>
                  <a:pt x="37" y="30"/>
                  <a:pt x="46" y="28"/>
                </a:cubicBezTo>
                <a:cubicBezTo>
                  <a:pt x="48" y="27"/>
                  <a:pt x="48" y="27"/>
                  <a:pt x="48" y="27"/>
                </a:cubicBezTo>
                <a:cubicBezTo>
                  <a:pt x="49" y="28"/>
                  <a:pt x="49" y="28"/>
                  <a:pt x="49" y="28"/>
                </a:cubicBezTo>
                <a:cubicBezTo>
                  <a:pt x="66" y="24"/>
                  <a:pt x="81" y="15"/>
                  <a:pt x="94" y="1"/>
                </a:cubicBezTo>
                <a:cubicBezTo>
                  <a:pt x="93" y="0"/>
                  <a:pt x="93" y="0"/>
                  <a:pt x="93" y="0"/>
                </a:cubicBezTo>
                <a:cubicBezTo>
                  <a:pt x="92" y="1"/>
                  <a:pt x="92" y="1"/>
                  <a:pt x="92" y="1"/>
                </a:cubicBezTo>
                <a:cubicBezTo>
                  <a:pt x="73" y="22"/>
                  <a:pt x="48" y="31"/>
                  <a:pt x="18" y="2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3" name="MH_Other_51"/>
          <p:cNvSpPr>
            <a:spLocks/>
          </p:cNvSpPr>
          <p:nvPr>
            <p:custDataLst>
              <p:tags r:id="rId52"/>
            </p:custDataLst>
          </p:nvPr>
        </p:nvSpPr>
        <p:spPr bwMode="auto">
          <a:xfrm>
            <a:off x="6331595" y="4623426"/>
            <a:ext cx="0" cy="0"/>
          </a:xfrm>
          <a:custGeom>
            <a:avLst/>
            <a:gdLst>
              <a:gd name="T0" fmla="*/ 0 w 1"/>
              <a:gd name="T1" fmla="*/ 711 h 1"/>
              <a:gd name="T2" fmla="*/ 711 w 1"/>
              <a:gd name="T3" fmla="*/ 0 h 1"/>
              <a:gd name="T4" fmla="*/ 711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4" name="MH_Other_52"/>
          <p:cNvSpPr>
            <a:spLocks/>
          </p:cNvSpPr>
          <p:nvPr>
            <p:custDataLst>
              <p:tags r:id="rId53"/>
            </p:custDataLst>
          </p:nvPr>
        </p:nvSpPr>
        <p:spPr bwMode="auto">
          <a:xfrm>
            <a:off x="6263318" y="4645656"/>
            <a:ext cx="31757" cy="19054"/>
          </a:xfrm>
          <a:custGeom>
            <a:avLst/>
            <a:gdLst>
              <a:gd name="T0" fmla="*/ 0 w 38"/>
              <a:gd name="T1" fmla="*/ 2147483646 h 22"/>
              <a:gd name="T2" fmla="*/ 587803625 w 38"/>
              <a:gd name="T3" fmla="*/ 2147483646 h 22"/>
              <a:gd name="T4" fmla="*/ 587803625 w 38"/>
              <a:gd name="T5" fmla="*/ 2147483646 h 22"/>
              <a:gd name="T6" fmla="*/ 2147483646 w 38"/>
              <a:gd name="T7" fmla="*/ 0 h 22"/>
              <a:gd name="T8" fmla="*/ 2147483646 w 38"/>
              <a:gd name="T9" fmla="*/ 0 h 22"/>
              <a:gd name="T10" fmla="*/ 0 w 38"/>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2">
                <a:moveTo>
                  <a:pt x="0" y="21"/>
                </a:moveTo>
                <a:cubicBezTo>
                  <a:pt x="1" y="22"/>
                  <a:pt x="1" y="22"/>
                  <a:pt x="1" y="22"/>
                </a:cubicBezTo>
                <a:cubicBezTo>
                  <a:pt x="1" y="22"/>
                  <a:pt x="1" y="22"/>
                  <a:pt x="1" y="22"/>
                </a:cubicBezTo>
                <a:cubicBezTo>
                  <a:pt x="15" y="18"/>
                  <a:pt x="27" y="11"/>
                  <a:pt x="38" y="0"/>
                </a:cubicBezTo>
                <a:cubicBezTo>
                  <a:pt x="35" y="0"/>
                  <a:pt x="35" y="0"/>
                  <a:pt x="35" y="0"/>
                </a:cubicBezTo>
                <a:cubicBezTo>
                  <a:pt x="25" y="10"/>
                  <a:pt x="13" y="17"/>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5" name="MH_Other_53"/>
          <p:cNvSpPr>
            <a:spLocks/>
          </p:cNvSpPr>
          <p:nvPr>
            <p:custDataLst>
              <p:tags r:id="rId54"/>
            </p:custDataLst>
          </p:nvPr>
        </p:nvSpPr>
        <p:spPr bwMode="auto">
          <a:xfrm>
            <a:off x="6293487" y="4645656"/>
            <a:ext cx="1588" cy="0"/>
          </a:xfrm>
          <a:custGeom>
            <a:avLst/>
            <a:gdLst>
              <a:gd name="T0" fmla="*/ 73182073 w 7"/>
              <a:gd name="T1" fmla="*/ 0 h 2"/>
              <a:gd name="T2" fmla="*/ 0 w 7"/>
              <a:gd name="T3" fmla="*/ 178 h 2"/>
              <a:gd name="T4" fmla="*/ 128094205 w 7"/>
              <a:gd name="T5" fmla="*/ 178 h 2"/>
              <a:gd name="T6" fmla="*/ 73182073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4" y="0"/>
                </a:moveTo>
                <a:lnTo>
                  <a:pt x="0" y="2"/>
                </a:lnTo>
                <a:lnTo>
                  <a:pt x="7" y="2"/>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6" name="MH_Other_54"/>
          <p:cNvSpPr>
            <a:spLocks/>
          </p:cNvSpPr>
          <p:nvPr>
            <p:custDataLst>
              <p:tags r:id="rId55"/>
            </p:custDataLst>
          </p:nvPr>
        </p:nvSpPr>
        <p:spPr bwMode="auto">
          <a:xfrm>
            <a:off x="6412577" y="4455112"/>
            <a:ext cx="17466" cy="20642"/>
          </a:xfrm>
          <a:custGeom>
            <a:avLst/>
            <a:gdLst>
              <a:gd name="T0" fmla="*/ 2147483646 w 20"/>
              <a:gd name="T1" fmla="*/ 525426751 h 26"/>
              <a:gd name="T2" fmla="*/ 2147483646 w 20"/>
              <a:gd name="T3" fmla="*/ 525426751 h 26"/>
              <a:gd name="T4" fmla="*/ 2147483646 w 20"/>
              <a:gd name="T5" fmla="*/ 0 h 26"/>
              <a:gd name="T6" fmla="*/ 2147483646 w 20"/>
              <a:gd name="T7" fmla="*/ 0 h 26"/>
              <a:gd name="T8" fmla="*/ 2147483646 w 20"/>
              <a:gd name="T9" fmla="*/ 2147483646 h 26"/>
              <a:gd name="T10" fmla="*/ 0 w 20"/>
              <a:gd name="T11" fmla="*/ 2147483646 h 26"/>
              <a:gd name="T12" fmla="*/ 637286167 w 20"/>
              <a:gd name="T13" fmla="*/ 2147483646 h 26"/>
              <a:gd name="T14" fmla="*/ 1273809245 w 20"/>
              <a:gd name="T15" fmla="*/ 2147483646 h 26"/>
              <a:gd name="T16" fmla="*/ 2147483646 w 20"/>
              <a:gd name="T17" fmla="*/ 52542675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6">
                <a:moveTo>
                  <a:pt x="20" y="1"/>
                </a:moveTo>
                <a:cubicBezTo>
                  <a:pt x="20" y="1"/>
                  <a:pt x="20" y="1"/>
                  <a:pt x="20" y="1"/>
                </a:cubicBezTo>
                <a:cubicBezTo>
                  <a:pt x="19" y="0"/>
                  <a:pt x="19" y="0"/>
                  <a:pt x="19" y="0"/>
                </a:cubicBezTo>
                <a:cubicBezTo>
                  <a:pt x="19" y="0"/>
                  <a:pt x="19" y="0"/>
                  <a:pt x="19" y="0"/>
                </a:cubicBezTo>
                <a:cubicBezTo>
                  <a:pt x="18" y="1"/>
                  <a:pt x="16" y="3"/>
                  <a:pt x="15" y="5"/>
                </a:cubicBezTo>
                <a:cubicBezTo>
                  <a:pt x="9" y="10"/>
                  <a:pt x="4" y="18"/>
                  <a:pt x="0" y="26"/>
                </a:cubicBezTo>
                <a:cubicBezTo>
                  <a:pt x="1" y="25"/>
                  <a:pt x="1" y="25"/>
                  <a:pt x="1" y="25"/>
                </a:cubicBezTo>
                <a:cubicBezTo>
                  <a:pt x="2" y="25"/>
                  <a:pt x="2" y="25"/>
                  <a:pt x="2" y="25"/>
                </a:cubicBezTo>
                <a:cubicBezTo>
                  <a:pt x="7" y="15"/>
                  <a:pt x="13" y="7"/>
                  <a:pt x="2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7" name="MH_Other_55"/>
          <p:cNvSpPr>
            <a:spLocks/>
          </p:cNvSpPr>
          <p:nvPr>
            <p:custDataLst>
              <p:tags r:id="rId56"/>
            </p:custDataLst>
          </p:nvPr>
        </p:nvSpPr>
        <p:spPr bwMode="auto">
          <a:xfrm>
            <a:off x="6382407" y="4466227"/>
            <a:ext cx="60339" cy="39697"/>
          </a:xfrm>
          <a:custGeom>
            <a:avLst/>
            <a:gdLst>
              <a:gd name="T0" fmla="*/ 2147483646 w 72"/>
              <a:gd name="T1" fmla="*/ 1881083508 h 46"/>
              <a:gd name="T2" fmla="*/ 2147483646 w 72"/>
              <a:gd name="T3" fmla="*/ 626779642 h 46"/>
              <a:gd name="T4" fmla="*/ 2147483646 w 72"/>
              <a:gd name="T5" fmla="*/ 0 h 46"/>
              <a:gd name="T6" fmla="*/ 2147483646 w 72"/>
              <a:gd name="T7" fmla="*/ 1254303866 h 46"/>
              <a:gd name="T8" fmla="*/ 2147483646 w 72"/>
              <a:gd name="T9" fmla="*/ 2147483646 h 46"/>
              <a:gd name="T10" fmla="*/ 2147483646 w 72"/>
              <a:gd name="T11" fmla="*/ 2147483646 h 46"/>
              <a:gd name="T12" fmla="*/ 2147483646 w 72"/>
              <a:gd name="T13" fmla="*/ 2147483646 h 46"/>
              <a:gd name="T14" fmla="*/ 2147483646 w 72"/>
              <a:gd name="T15" fmla="*/ 2147483646 h 46"/>
              <a:gd name="T16" fmla="*/ 0 w 72"/>
              <a:gd name="T17" fmla="*/ 2147483646 h 46"/>
              <a:gd name="T18" fmla="*/ 588968056 w 72"/>
              <a:gd name="T19" fmla="*/ 2147483646 h 46"/>
              <a:gd name="T20" fmla="*/ 1178637391 w 72"/>
              <a:gd name="T21" fmla="*/ 2147483646 h 46"/>
              <a:gd name="T22" fmla="*/ 2147483646 w 72"/>
              <a:gd name="T23" fmla="*/ 1881083508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6">
                <a:moveTo>
                  <a:pt x="63" y="3"/>
                </a:moveTo>
                <a:cubicBezTo>
                  <a:pt x="72" y="1"/>
                  <a:pt x="72" y="1"/>
                  <a:pt x="72" y="1"/>
                </a:cubicBezTo>
                <a:cubicBezTo>
                  <a:pt x="71" y="0"/>
                  <a:pt x="71" y="0"/>
                  <a:pt x="71" y="0"/>
                </a:cubicBezTo>
                <a:cubicBezTo>
                  <a:pt x="63" y="2"/>
                  <a:pt x="63" y="2"/>
                  <a:pt x="63" y="2"/>
                </a:cubicBezTo>
                <a:cubicBezTo>
                  <a:pt x="54" y="4"/>
                  <a:pt x="46" y="7"/>
                  <a:pt x="38" y="11"/>
                </a:cubicBezTo>
                <a:cubicBezTo>
                  <a:pt x="38" y="11"/>
                  <a:pt x="38" y="11"/>
                  <a:pt x="38" y="11"/>
                </a:cubicBezTo>
                <a:cubicBezTo>
                  <a:pt x="37" y="11"/>
                  <a:pt x="37" y="11"/>
                  <a:pt x="37" y="11"/>
                </a:cubicBezTo>
                <a:cubicBezTo>
                  <a:pt x="29" y="15"/>
                  <a:pt x="22" y="20"/>
                  <a:pt x="16" y="26"/>
                </a:cubicBezTo>
                <a:cubicBezTo>
                  <a:pt x="10" y="31"/>
                  <a:pt x="5" y="39"/>
                  <a:pt x="0" y="46"/>
                </a:cubicBezTo>
                <a:cubicBezTo>
                  <a:pt x="1" y="46"/>
                  <a:pt x="1" y="46"/>
                  <a:pt x="1" y="46"/>
                </a:cubicBezTo>
                <a:cubicBezTo>
                  <a:pt x="2" y="45"/>
                  <a:pt x="2" y="45"/>
                  <a:pt x="2" y="45"/>
                </a:cubicBezTo>
                <a:cubicBezTo>
                  <a:pt x="16" y="23"/>
                  <a:pt x="35" y="10"/>
                  <a:pt x="63" y="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8" name="MH_Other_56"/>
          <p:cNvSpPr>
            <a:spLocks/>
          </p:cNvSpPr>
          <p:nvPr>
            <p:custDataLst>
              <p:tags r:id="rId57"/>
            </p:custDataLst>
          </p:nvPr>
        </p:nvSpPr>
        <p:spPr bwMode="auto">
          <a:xfrm>
            <a:off x="6414164" y="4475754"/>
            <a:ext cx="0" cy="0"/>
          </a:xfrm>
          <a:custGeom>
            <a:avLst/>
            <a:gdLst>
              <a:gd name="T0" fmla="*/ 1067 w 1"/>
              <a:gd name="T1" fmla="*/ 0 w 1"/>
              <a:gd name="T2" fmla="*/ 1067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1"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79" name="MH_Other_57"/>
          <p:cNvSpPr>
            <a:spLocks/>
          </p:cNvSpPr>
          <p:nvPr>
            <p:custDataLst>
              <p:tags r:id="rId58"/>
            </p:custDataLst>
          </p:nvPr>
        </p:nvSpPr>
        <p:spPr bwMode="auto">
          <a:xfrm>
            <a:off x="6352238" y="4486869"/>
            <a:ext cx="112738" cy="44460"/>
          </a:xfrm>
          <a:custGeom>
            <a:avLst/>
            <a:gdLst>
              <a:gd name="T0" fmla="*/ 2147483646 w 135"/>
              <a:gd name="T1" fmla="*/ 2147483646 h 53"/>
              <a:gd name="T2" fmla="*/ 2147483646 w 135"/>
              <a:gd name="T3" fmla="*/ 2147483646 h 53"/>
              <a:gd name="T4" fmla="*/ 2147483646 w 135"/>
              <a:gd name="T5" fmla="*/ 589434676 h 53"/>
              <a:gd name="T6" fmla="*/ 2147483646 w 135"/>
              <a:gd name="T7" fmla="*/ 0 h 53"/>
              <a:gd name="T8" fmla="*/ 2147483646 w 135"/>
              <a:gd name="T9" fmla="*/ 2147483646 h 53"/>
              <a:gd name="T10" fmla="*/ 2147483646 w 135"/>
              <a:gd name="T11" fmla="*/ 2147483646 h 53"/>
              <a:gd name="T12" fmla="*/ 2147483646 w 135"/>
              <a:gd name="T13" fmla="*/ 2147483646 h 53"/>
              <a:gd name="T14" fmla="*/ 2147483646 w 135"/>
              <a:gd name="T15" fmla="*/ 2147483646 h 53"/>
              <a:gd name="T16" fmla="*/ 2147483646 w 135"/>
              <a:gd name="T17" fmla="*/ 2147483646 h 53"/>
              <a:gd name="T18" fmla="*/ 2147483646 w 135"/>
              <a:gd name="T19" fmla="*/ 2147483646 h 53"/>
              <a:gd name="T20" fmla="*/ 0 w 135"/>
              <a:gd name="T21" fmla="*/ 2147483646 h 53"/>
              <a:gd name="T22" fmla="*/ 1174553384 w 135"/>
              <a:gd name="T23" fmla="*/ 2147483646 h 53"/>
              <a:gd name="T24" fmla="*/ 2147483646 w 135"/>
              <a:gd name="T25" fmla="*/ 2147483646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3">
                <a:moveTo>
                  <a:pt x="64" y="15"/>
                </a:moveTo>
                <a:cubicBezTo>
                  <a:pt x="94" y="10"/>
                  <a:pt x="108" y="7"/>
                  <a:pt x="108" y="7"/>
                </a:cubicBezTo>
                <a:cubicBezTo>
                  <a:pt x="108" y="7"/>
                  <a:pt x="116" y="6"/>
                  <a:pt x="135" y="1"/>
                </a:cubicBezTo>
                <a:cubicBezTo>
                  <a:pt x="134" y="0"/>
                  <a:pt x="134" y="0"/>
                  <a:pt x="134" y="0"/>
                </a:cubicBezTo>
                <a:cubicBezTo>
                  <a:pt x="116" y="5"/>
                  <a:pt x="108" y="6"/>
                  <a:pt x="108" y="6"/>
                </a:cubicBezTo>
                <a:cubicBezTo>
                  <a:pt x="107" y="6"/>
                  <a:pt x="94" y="9"/>
                  <a:pt x="64" y="14"/>
                </a:cubicBezTo>
                <a:cubicBezTo>
                  <a:pt x="55" y="16"/>
                  <a:pt x="47" y="18"/>
                  <a:pt x="39" y="21"/>
                </a:cubicBezTo>
                <a:cubicBezTo>
                  <a:pt x="39" y="22"/>
                  <a:pt x="39" y="22"/>
                  <a:pt x="39" y="22"/>
                </a:cubicBezTo>
                <a:cubicBezTo>
                  <a:pt x="38" y="22"/>
                  <a:pt x="38" y="22"/>
                  <a:pt x="38" y="22"/>
                </a:cubicBezTo>
                <a:cubicBezTo>
                  <a:pt x="30" y="25"/>
                  <a:pt x="23" y="29"/>
                  <a:pt x="16" y="35"/>
                </a:cubicBezTo>
                <a:cubicBezTo>
                  <a:pt x="10" y="40"/>
                  <a:pt x="4" y="46"/>
                  <a:pt x="0" y="53"/>
                </a:cubicBezTo>
                <a:cubicBezTo>
                  <a:pt x="2" y="52"/>
                  <a:pt x="2" y="52"/>
                  <a:pt x="2" y="52"/>
                </a:cubicBezTo>
                <a:cubicBezTo>
                  <a:pt x="17" y="31"/>
                  <a:pt x="36" y="20"/>
                  <a:pt x="64" y="1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0" name="MH_Other_58"/>
          <p:cNvSpPr>
            <a:spLocks/>
          </p:cNvSpPr>
          <p:nvPr>
            <p:custDataLst>
              <p:tags r:id="rId59"/>
            </p:custDataLst>
          </p:nvPr>
        </p:nvSpPr>
        <p:spPr bwMode="auto">
          <a:xfrm>
            <a:off x="6383995" y="4504336"/>
            <a:ext cx="0" cy="1588"/>
          </a:xfrm>
          <a:custGeom>
            <a:avLst/>
            <a:gdLst>
              <a:gd name="T0" fmla="*/ 1067 w 1"/>
              <a:gd name="T1" fmla="*/ 0 h 1"/>
              <a:gd name="T2" fmla="*/ 0 w 1"/>
              <a:gd name="T3" fmla="*/ 2147483646 h 1"/>
              <a:gd name="T4" fmla="*/ 1067 w 1"/>
              <a:gd name="T5" fmla="*/ 2147483646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1" name="MH_Other_59"/>
          <p:cNvSpPr>
            <a:spLocks/>
          </p:cNvSpPr>
          <p:nvPr>
            <p:custDataLst>
              <p:tags r:id="rId60"/>
            </p:custDataLst>
          </p:nvPr>
        </p:nvSpPr>
        <p:spPr bwMode="auto">
          <a:xfrm>
            <a:off x="6317305" y="4501160"/>
            <a:ext cx="163550" cy="55576"/>
          </a:xfrm>
          <a:custGeom>
            <a:avLst/>
            <a:gdLst>
              <a:gd name="T0" fmla="*/ 2147483646 w 193"/>
              <a:gd name="T1" fmla="*/ 2147483646 h 66"/>
              <a:gd name="T2" fmla="*/ 2147483646 w 193"/>
              <a:gd name="T3" fmla="*/ 2147483646 h 66"/>
              <a:gd name="T4" fmla="*/ 2147483646 w 193"/>
              <a:gd name="T5" fmla="*/ 2147483646 h 66"/>
              <a:gd name="T6" fmla="*/ 2147483646 w 193"/>
              <a:gd name="T7" fmla="*/ 2147483646 h 66"/>
              <a:gd name="T8" fmla="*/ 2147483646 w 193"/>
              <a:gd name="T9" fmla="*/ 2147483646 h 66"/>
              <a:gd name="T10" fmla="*/ 2147483646 w 193"/>
              <a:gd name="T11" fmla="*/ 2147483646 h 66"/>
              <a:gd name="T12" fmla="*/ 2147483646 w 193"/>
              <a:gd name="T13" fmla="*/ 0 h 66"/>
              <a:gd name="T14" fmla="*/ 2147483646 w 193"/>
              <a:gd name="T15" fmla="*/ 0 h 66"/>
              <a:gd name="T16" fmla="*/ 2147483646 w 193"/>
              <a:gd name="T17" fmla="*/ 0 h 66"/>
              <a:gd name="T18" fmla="*/ 2147483646 w 193"/>
              <a:gd name="T19" fmla="*/ 2147483646 h 66"/>
              <a:gd name="T20" fmla="*/ 2147483646 w 193"/>
              <a:gd name="T21" fmla="*/ 2147483646 h 66"/>
              <a:gd name="T22" fmla="*/ 2147483646 w 193"/>
              <a:gd name="T23" fmla="*/ 2147483646 h 66"/>
              <a:gd name="T24" fmla="*/ 2147483646 w 193"/>
              <a:gd name="T25" fmla="*/ 2147483646 h 66"/>
              <a:gd name="T26" fmla="*/ 2147483646 w 193"/>
              <a:gd name="T27" fmla="*/ 2147483646 h 66"/>
              <a:gd name="T28" fmla="*/ 2147483646 w 193"/>
              <a:gd name="T29" fmla="*/ 2147483646 h 66"/>
              <a:gd name="T30" fmla="*/ 2147483646 w 193"/>
              <a:gd name="T31" fmla="*/ 2147483646 h 66"/>
              <a:gd name="T32" fmla="*/ 2147483646 w 193"/>
              <a:gd name="T33" fmla="*/ 2147483646 h 66"/>
              <a:gd name="T34" fmla="*/ 0 w 193"/>
              <a:gd name="T35" fmla="*/ 2147483646 h 66"/>
              <a:gd name="T36" fmla="*/ 1205851862 w 193"/>
              <a:gd name="T37" fmla="*/ 2147483646 h 66"/>
              <a:gd name="T38" fmla="*/ 1808777369 w 193"/>
              <a:gd name="T39" fmla="*/ 2147483646 h 66"/>
              <a:gd name="T40" fmla="*/ 2147483646 w 193"/>
              <a:gd name="T41" fmla="*/ 214748364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3" h="66">
                <a:moveTo>
                  <a:pt x="68" y="31"/>
                </a:moveTo>
                <a:cubicBezTo>
                  <a:pt x="98" y="27"/>
                  <a:pt x="112" y="25"/>
                  <a:pt x="112" y="26"/>
                </a:cubicBezTo>
                <a:cubicBezTo>
                  <a:pt x="112" y="25"/>
                  <a:pt x="125" y="24"/>
                  <a:pt x="156" y="17"/>
                </a:cubicBezTo>
                <a:cubicBezTo>
                  <a:pt x="166" y="15"/>
                  <a:pt x="174" y="12"/>
                  <a:pt x="182" y="8"/>
                </a:cubicBezTo>
                <a:cubicBezTo>
                  <a:pt x="182" y="8"/>
                  <a:pt x="182" y="7"/>
                  <a:pt x="182" y="7"/>
                </a:cubicBezTo>
                <a:cubicBezTo>
                  <a:pt x="183" y="7"/>
                  <a:pt x="183" y="7"/>
                  <a:pt x="183" y="7"/>
                </a:cubicBezTo>
                <a:cubicBezTo>
                  <a:pt x="187" y="5"/>
                  <a:pt x="190" y="3"/>
                  <a:pt x="193" y="0"/>
                </a:cubicBezTo>
                <a:cubicBezTo>
                  <a:pt x="193" y="0"/>
                  <a:pt x="193" y="0"/>
                  <a:pt x="193" y="0"/>
                </a:cubicBezTo>
                <a:cubicBezTo>
                  <a:pt x="192" y="0"/>
                  <a:pt x="192" y="0"/>
                  <a:pt x="192" y="0"/>
                </a:cubicBezTo>
                <a:cubicBezTo>
                  <a:pt x="182" y="7"/>
                  <a:pt x="170" y="13"/>
                  <a:pt x="156" y="16"/>
                </a:cubicBezTo>
                <a:cubicBezTo>
                  <a:pt x="125" y="23"/>
                  <a:pt x="112" y="24"/>
                  <a:pt x="112" y="24"/>
                </a:cubicBezTo>
                <a:cubicBezTo>
                  <a:pt x="112" y="24"/>
                  <a:pt x="98" y="26"/>
                  <a:pt x="68" y="30"/>
                </a:cubicBezTo>
                <a:cubicBezTo>
                  <a:pt x="58" y="31"/>
                  <a:pt x="50" y="33"/>
                  <a:pt x="42" y="35"/>
                </a:cubicBezTo>
                <a:cubicBezTo>
                  <a:pt x="41" y="36"/>
                  <a:pt x="41" y="36"/>
                  <a:pt x="41" y="37"/>
                </a:cubicBezTo>
                <a:cubicBezTo>
                  <a:pt x="39" y="36"/>
                  <a:pt x="39" y="36"/>
                  <a:pt x="39" y="36"/>
                </a:cubicBezTo>
                <a:cubicBezTo>
                  <a:pt x="40" y="36"/>
                  <a:pt x="40" y="36"/>
                  <a:pt x="40" y="36"/>
                </a:cubicBezTo>
                <a:cubicBezTo>
                  <a:pt x="32" y="39"/>
                  <a:pt x="25" y="43"/>
                  <a:pt x="19" y="48"/>
                </a:cubicBezTo>
                <a:cubicBezTo>
                  <a:pt x="12" y="52"/>
                  <a:pt x="5" y="59"/>
                  <a:pt x="0" y="66"/>
                </a:cubicBezTo>
                <a:cubicBezTo>
                  <a:pt x="2" y="65"/>
                  <a:pt x="2" y="65"/>
                  <a:pt x="2" y="65"/>
                </a:cubicBezTo>
                <a:cubicBezTo>
                  <a:pt x="2" y="65"/>
                  <a:pt x="2" y="65"/>
                  <a:pt x="3" y="65"/>
                </a:cubicBezTo>
                <a:cubicBezTo>
                  <a:pt x="19" y="44"/>
                  <a:pt x="39" y="34"/>
                  <a:pt x="68" y="3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2" name="MH_Other_60"/>
          <p:cNvSpPr>
            <a:spLocks/>
          </p:cNvSpPr>
          <p:nvPr>
            <p:custDataLst>
              <p:tags r:id="rId61"/>
            </p:custDataLst>
          </p:nvPr>
        </p:nvSpPr>
        <p:spPr bwMode="auto">
          <a:xfrm>
            <a:off x="6350650" y="4529741"/>
            <a:ext cx="3176" cy="1588"/>
          </a:xfrm>
          <a:custGeom>
            <a:avLst/>
            <a:gdLst>
              <a:gd name="T0" fmla="*/ 1858195208 w 3"/>
              <a:gd name="T1" fmla="*/ 896479992 h 2"/>
              <a:gd name="T2" fmla="*/ 2147483646 w 3"/>
              <a:gd name="T3" fmla="*/ 0 h 2"/>
              <a:gd name="T4" fmla="*/ 929657992 w 3"/>
              <a:gd name="T5" fmla="*/ 448239996 h 2"/>
              <a:gd name="T6" fmla="*/ 0 w 3"/>
              <a:gd name="T7" fmla="*/ 448239996 h 2"/>
              <a:gd name="T8" fmla="*/ 1858195208 w 3"/>
              <a:gd name="T9" fmla="*/ 89647999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1"/>
                  <a:pt x="2" y="1"/>
                  <a:pt x="3" y="0"/>
                </a:cubicBezTo>
                <a:cubicBezTo>
                  <a:pt x="1" y="1"/>
                  <a:pt x="1" y="1"/>
                  <a:pt x="1" y="1"/>
                </a:cubicBezTo>
                <a:cubicBezTo>
                  <a:pt x="0" y="1"/>
                  <a:pt x="0" y="1"/>
                  <a:pt x="0" y="1"/>
                </a:cubicBez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3" name="MH_Other_61"/>
          <p:cNvSpPr>
            <a:spLocks/>
          </p:cNvSpPr>
          <p:nvPr>
            <p:custDataLst>
              <p:tags r:id="rId62"/>
            </p:custDataLst>
          </p:nvPr>
        </p:nvSpPr>
        <p:spPr bwMode="auto">
          <a:xfrm>
            <a:off x="6283959" y="4505924"/>
            <a:ext cx="188957" cy="73042"/>
          </a:xfrm>
          <a:custGeom>
            <a:avLst/>
            <a:gdLst>
              <a:gd name="T0" fmla="*/ 0 w 225"/>
              <a:gd name="T1" fmla="*/ 2147483646 h 86"/>
              <a:gd name="T2" fmla="*/ 592863569 w 225"/>
              <a:gd name="T3" fmla="*/ 2147483646 h 86"/>
              <a:gd name="T4" fmla="*/ 2147483646 w 225"/>
              <a:gd name="T5" fmla="*/ 2147483646 h 86"/>
              <a:gd name="T6" fmla="*/ 2147483646 w 225"/>
              <a:gd name="T7" fmla="*/ 2147483646 h 86"/>
              <a:gd name="T8" fmla="*/ 2147483646 w 225"/>
              <a:gd name="T9" fmla="*/ 2147483646 h 86"/>
              <a:gd name="T10" fmla="*/ 2147483646 w 225"/>
              <a:gd name="T11" fmla="*/ 607818493 h 86"/>
              <a:gd name="T12" fmla="*/ 2147483646 w 225"/>
              <a:gd name="T13" fmla="*/ 0 h 86"/>
              <a:gd name="T14" fmla="*/ 2147483646 w 225"/>
              <a:gd name="T15" fmla="*/ 607818493 h 86"/>
              <a:gd name="T16" fmla="*/ 2147483646 w 225"/>
              <a:gd name="T17" fmla="*/ 2147483646 h 86"/>
              <a:gd name="T18" fmla="*/ 2147483646 w 225"/>
              <a:gd name="T19" fmla="*/ 2147483646 h 86"/>
              <a:gd name="T20" fmla="*/ 2147483646 w 225"/>
              <a:gd name="T21" fmla="*/ 2147483646 h 86"/>
              <a:gd name="T22" fmla="*/ 2147483646 w 225"/>
              <a:gd name="T23" fmla="*/ 2147483646 h 86"/>
              <a:gd name="T24" fmla="*/ 2147483646 w 225"/>
              <a:gd name="T25" fmla="*/ 2147483646 h 86"/>
              <a:gd name="T26" fmla="*/ 2147483646 w 225"/>
              <a:gd name="T27" fmla="*/ 2147483646 h 86"/>
              <a:gd name="T28" fmla="*/ 2147483646 w 225"/>
              <a:gd name="T29" fmla="*/ 2147483646 h 86"/>
              <a:gd name="T30" fmla="*/ 0 w 225"/>
              <a:gd name="T31" fmla="*/ 2147483646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86">
                <a:moveTo>
                  <a:pt x="0" y="86"/>
                </a:moveTo>
                <a:cubicBezTo>
                  <a:pt x="1" y="86"/>
                  <a:pt x="1" y="86"/>
                  <a:pt x="1" y="86"/>
                </a:cubicBezTo>
                <a:cubicBezTo>
                  <a:pt x="19" y="66"/>
                  <a:pt x="40" y="57"/>
                  <a:pt x="69" y="55"/>
                </a:cubicBezTo>
                <a:cubicBezTo>
                  <a:pt x="100" y="54"/>
                  <a:pt x="113" y="53"/>
                  <a:pt x="113" y="53"/>
                </a:cubicBezTo>
                <a:cubicBezTo>
                  <a:pt x="113" y="53"/>
                  <a:pt x="127" y="52"/>
                  <a:pt x="158" y="47"/>
                </a:cubicBezTo>
                <a:cubicBezTo>
                  <a:pt x="188" y="42"/>
                  <a:pt x="211" y="26"/>
                  <a:pt x="225" y="1"/>
                </a:cubicBezTo>
                <a:cubicBezTo>
                  <a:pt x="224" y="0"/>
                  <a:pt x="224" y="0"/>
                  <a:pt x="224" y="0"/>
                </a:cubicBezTo>
                <a:cubicBezTo>
                  <a:pt x="224" y="0"/>
                  <a:pt x="223" y="1"/>
                  <a:pt x="223" y="1"/>
                </a:cubicBezTo>
                <a:cubicBezTo>
                  <a:pt x="209" y="26"/>
                  <a:pt x="188" y="41"/>
                  <a:pt x="158" y="46"/>
                </a:cubicBezTo>
                <a:cubicBezTo>
                  <a:pt x="127" y="51"/>
                  <a:pt x="113" y="51"/>
                  <a:pt x="113" y="51"/>
                </a:cubicBezTo>
                <a:cubicBezTo>
                  <a:pt x="113" y="51"/>
                  <a:pt x="100" y="53"/>
                  <a:pt x="69" y="54"/>
                </a:cubicBezTo>
                <a:cubicBezTo>
                  <a:pt x="60" y="55"/>
                  <a:pt x="51" y="56"/>
                  <a:pt x="44" y="58"/>
                </a:cubicBezTo>
                <a:cubicBezTo>
                  <a:pt x="43" y="59"/>
                  <a:pt x="43" y="59"/>
                  <a:pt x="43" y="59"/>
                </a:cubicBezTo>
                <a:cubicBezTo>
                  <a:pt x="43" y="58"/>
                  <a:pt x="43" y="58"/>
                  <a:pt x="43" y="58"/>
                </a:cubicBezTo>
                <a:cubicBezTo>
                  <a:pt x="34" y="61"/>
                  <a:pt x="26" y="64"/>
                  <a:pt x="19" y="69"/>
                </a:cubicBezTo>
                <a:cubicBezTo>
                  <a:pt x="12" y="73"/>
                  <a:pt x="5" y="79"/>
                  <a:pt x="0" y="8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4" name="MH_Other_62"/>
          <p:cNvSpPr>
            <a:spLocks/>
          </p:cNvSpPr>
          <p:nvPr>
            <p:custDataLst>
              <p:tags r:id="rId63"/>
            </p:custDataLst>
          </p:nvPr>
        </p:nvSpPr>
        <p:spPr bwMode="auto">
          <a:xfrm>
            <a:off x="6471327" y="4505924"/>
            <a:ext cx="0" cy="1587"/>
          </a:xfrm>
          <a:custGeom>
            <a:avLst/>
            <a:gdLst>
              <a:gd name="T0" fmla="*/ 0 w 1"/>
              <a:gd name="T1" fmla="*/ 2147483646 h 1"/>
              <a:gd name="T2" fmla="*/ 1067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0"/>
                  <a:pt x="1"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5" name="MH_Other_63"/>
          <p:cNvSpPr>
            <a:spLocks/>
          </p:cNvSpPr>
          <p:nvPr>
            <p:custDataLst>
              <p:tags r:id="rId64"/>
            </p:custDataLst>
          </p:nvPr>
        </p:nvSpPr>
        <p:spPr bwMode="auto">
          <a:xfrm>
            <a:off x="6318892" y="4555147"/>
            <a:ext cx="1588" cy="1588"/>
          </a:xfrm>
          <a:custGeom>
            <a:avLst/>
            <a:gdLst>
              <a:gd name="T0" fmla="*/ 2147483646 w 1"/>
              <a:gd name="T1" fmla="*/ 0 h 1"/>
              <a:gd name="T2" fmla="*/ 0 w 1"/>
              <a:gd name="T3" fmla="*/ 0 h 1"/>
              <a:gd name="T4" fmla="*/ 0 w 1"/>
              <a:gd name="T5" fmla="*/ 1792959984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6" name="MH_Other_64"/>
          <p:cNvSpPr>
            <a:spLocks/>
          </p:cNvSpPr>
          <p:nvPr>
            <p:custDataLst>
              <p:tags r:id="rId65"/>
            </p:custDataLst>
          </p:nvPr>
        </p:nvSpPr>
        <p:spPr bwMode="auto">
          <a:xfrm>
            <a:off x="5996555" y="4602783"/>
            <a:ext cx="266762" cy="136557"/>
          </a:xfrm>
          <a:custGeom>
            <a:avLst/>
            <a:gdLst>
              <a:gd name="T0" fmla="*/ 2147483646 w 318"/>
              <a:gd name="T1" fmla="*/ 2147483646 h 163"/>
              <a:gd name="T2" fmla="*/ 2147483646 w 318"/>
              <a:gd name="T3" fmla="*/ 2147483646 h 163"/>
              <a:gd name="T4" fmla="*/ 2147483646 w 318"/>
              <a:gd name="T5" fmla="*/ 2147483646 h 163"/>
              <a:gd name="T6" fmla="*/ 2147483646 w 318"/>
              <a:gd name="T7" fmla="*/ 2147483646 h 163"/>
              <a:gd name="T8" fmla="*/ 2147483646 w 318"/>
              <a:gd name="T9" fmla="*/ 2147483646 h 163"/>
              <a:gd name="T10" fmla="*/ 2147483646 w 318"/>
              <a:gd name="T11" fmla="*/ 2147483646 h 163"/>
              <a:gd name="T12" fmla="*/ 2147483646 w 318"/>
              <a:gd name="T13" fmla="*/ 2147483646 h 163"/>
              <a:gd name="T14" fmla="*/ 2147483646 w 318"/>
              <a:gd name="T15" fmla="*/ 2147483646 h 163"/>
              <a:gd name="T16" fmla="*/ 2147483646 w 318"/>
              <a:gd name="T17" fmla="*/ 2147483646 h 163"/>
              <a:gd name="T18" fmla="*/ 2147483646 w 318"/>
              <a:gd name="T19" fmla="*/ 2147483646 h 163"/>
              <a:gd name="T20" fmla="*/ 2147483646 w 318"/>
              <a:gd name="T21" fmla="*/ 2147483646 h 163"/>
              <a:gd name="T22" fmla="*/ 2147483646 w 318"/>
              <a:gd name="T23" fmla="*/ 2147483646 h 163"/>
              <a:gd name="T24" fmla="*/ 2147483646 w 318"/>
              <a:gd name="T25" fmla="*/ 2147483646 h 163"/>
              <a:gd name="T26" fmla="*/ 2147483646 w 318"/>
              <a:gd name="T27" fmla="*/ 2147483646 h 163"/>
              <a:gd name="T28" fmla="*/ 2147483646 w 318"/>
              <a:gd name="T29" fmla="*/ 2147483646 h 163"/>
              <a:gd name="T30" fmla="*/ 2147483646 w 318"/>
              <a:gd name="T31" fmla="*/ 1181384328 h 163"/>
              <a:gd name="T32" fmla="*/ 2147483646 w 318"/>
              <a:gd name="T33" fmla="*/ 590692583 h 163"/>
              <a:gd name="T34" fmla="*/ 2147483646 w 318"/>
              <a:gd name="T35" fmla="*/ 590692583 h 163"/>
              <a:gd name="T36" fmla="*/ 2147483646 w 318"/>
              <a:gd name="T37" fmla="*/ 0 h 163"/>
              <a:gd name="T38" fmla="*/ 2147483646 w 318"/>
              <a:gd name="T39" fmla="*/ 1772076911 h 163"/>
              <a:gd name="T40" fmla="*/ 2147483646 w 318"/>
              <a:gd name="T41" fmla="*/ 2147483646 h 163"/>
              <a:gd name="T42" fmla="*/ 2147483646 w 318"/>
              <a:gd name="T43" fmla="*/ 2147483646 h 163"/>
              <a:gd name="T44" fmla="*/ 2147483646 w 318"/>
              <a:gd name="T45" fmla="*/ 2147483646 h 163"/>
              <a:gd name="T46" fmla="*/ 2147483646 w 318"/>
              <a:gd name="T47" fmla="*/ 2147483646 h 163"/>
              <a:gd name="T48" fmla="*/ 2147483646 w 318"/>
              <a:gd name="T49" fmla="*/ 2147483646 h 163"/>
              <a:gd name="T50" fmla="*/ 2147483646 w 318"/>
              <a:gd name="T51" fmla="*/ 2147483646 h 163"/>
              <a:gd name="T52" fmla="*/ 2147483646 w 318"/>
              <a:gd name="T53" fmla="*/ 2147483646 h 163"/>
              <a:gd name="T54" fmla="*/ 2147483646 w 318"/>
              <a:gd name="T55" fmla="*/ 2147483646 h 163"/>
              <a:gd name="T56" fmla="*/ 2147483646 w 318"/>
              <a:gd name="T57" fmla="*/ 2147483646 h 163"/>
              <a:gd name="T58" fmla="*/ 2147483646 w 318"/>
              <a:gd name="T59" fmla="*/ 2147483646 h 163"/>
              <a:gd name="T60" fmla="*/ 2147483646 w 318"/>
              <a:gd name="T61" fmla="*/ 2147483646 h 163"/>
              <a:gd name="T62" fmla="*/ 0 w 318"/>
              <a:gd name="T63" fmla="*/ 2147483646 h 163"/>
              <a:gd name="T64" fmla="*/ 0 w 318"/>
              <a:gd name="T65" fmla="*/ 2147483646 h 163"/>
              <a:gd name="T66" fmla="*/ 1182386774 w 318"/>
              <a:gd name="T67" fmla="*/ 2147483646 h 163"/>
              <a:gd name="T68" fmla="*/ 1182386774 w 318"/>
              <a:gd name="T69" fmla="*/ 2147483646 h 163"/>
              <a:gd name="T70" fmla="*/ 2147483646 w 318"/>
              <a:gd name="T71" fmla="*/ 2147483646 h 163"/>
              <a:gd name="T72" fmla="*/ 2147483646 w 318"/>
              <a:gd name="T73" fmla="*/ 2147483646 h 163"/>
              <a:gd name="T74" fmla="*/ 2147483646 w 318"/>
              <a:gd name="T75" fmla="*/ 2147483646 h 163"/>
              <a:gd name="T76" fmla="*/ 2147483646 w 318"/>
              <a:gd name="T77" fmla="*/ 2147483646 h 163"/>
              <a:gd name="T78" fmla="*/ 2147483646 w 318"/>
              <a:gd name="T79" fmla="*/ 2147483646 h 163"/>
              <a:gd name="T80" fmla="*/ 2147483646 w 318"/>
              <a:gd name="T81" fmla="*/ 2147483646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3">
                <a:moveTo>
                  <a:pt x="50" y="155"/>
                </a:moveTo>
                <a:cubicBezTo>
                  <a:pt x="68" y="157"/>
                  <a:pt x="85" y="155"/>
                  <a:pt x="102" y="146"/>
                </a:cubicBezTo>
                <a:cubicBezTo>
                  <a:pt x="101" y="145"/>
                  <a:pt x="101" y="145"/>
                  <a:pt x="101" y="145"/>
                </a:cubicBezTo>
                <a:cubicBezTo>
                  <a:pt x="120" y="147"/>
                  <a:pt x="139" y="143"/>
                  <a:pt x="156" y="133"/>
                </a:cubicBezTo>
                <a:cubicBezTo>
                  <a:pt x="174" y="134"/>
                  <a:pt x="191" y="128"/>
                  <a:pt x="207" y="118"/>
                </a:cubicBezTo>
                <a:cubicBezTo>
                  <a:pt x="225" y="117"/>
                  <a:pt x="242" y="110"/>
                  <a:pt x="257" y="99"/>
                </a:cubicBezTo>
                <a:cubicBezTo>
                  <a:pt x="275" y="97"/>
                  <a:pt x="292" y="90"/>
                  <a:pt x="306" y="77"/>
                </a:cubicBezTo>
                <a:cubicBezTo>
                  <a:pt x="306" y="77"/>
                  <a:pt x="306" y="77"/>
                  <a:pt x="306" y="77"/>
                </a:cubicBezTo>
                <a:cubicBezTo>
                  <a:pt x="310" y="76"/>
                  <a:pt x="314" y="75"/>
                  <a:pt x="318" y="74"/>
                </a:cubicBezTo>
                <a:cubicBezTo>
                  <a:pt x="318" y="74"/>
                  <a:pt x="318" y="74"/>
                  <a:pt x="318" y="74"/>
                </a:cubicBezTo>
                <a:cubicBezTo>
                  <a:pt x="317" y="73"/>
                  <a:pt x="317" y="73"/>
                  <a:pt x="317" y="73"/>
                </a:cubicBezTo>
                <a:cubicBezTo>
                  <a:pt x="307" y="52"/>
                  <a:pt x="307" y="52"/>
                  <a:pt x="307" y="52"/>
                </a:cubicBezTo>
                <a:cubicBezTo>
                  <a:pt x="306" y="51"/>
                  <a:pt x="306" y="51"/>
                  <a:pt x="306" y="51"/>
                </a:cubicBezTo>
                <a:cubicBezTo>
                  <a:pt x="291" y="21"/>
                  <a:pt x="291" y="21"/>
                  <a:pt x="291" y="21"/>
                </a:cubicBezTo>
                <a:cubicBezTo>
                  <a:pt x="290" y="19"/>
                  <a:pt x="290" y="19"/>
                  <a:pt x="290" y="19"/>
                </a:cubicBezTo>
                <a:cubicBezTo>
                  <a:pt x="282" y="2"/>
                  <a:pt x="282" y="2"/>
                  <a:pt x="282" y="2"/>
                </a:cubicBezTo>
                <a:cubicBezTo>
                  <a:pt x="282" y="1"/>
                  <a:pt x="282" y="1"/>
                  <a:pt x="282" y="1"/>
                </a:cubicBezTo>
                <a:cubicBezTo>
                  <a:pt x="281" y="1"/>
                  <a:pt x="281" y="1"/>
                  <a:pt x="281" y="1"/>
                </a:cubicBezTo>
                <a:cubicBezTo>
                  <a:pt x="281" y="0"/>
                  <a:pt x="281" y="0"/>
                  <a:pt x="281" y="0"/>
                </a:cubicBezTo>
                <a:cubicBezTo>
                  <a:pt x="279" y="1"/>
                  <a:pt x="277" y="2"/>
                  <a:pt x="275" y="3"/>
                </a:cubicBezTo>
                <a:cubicBezTo>
                  <a:pt x="268" y="6"/>
                  <a:pt x="261" y="12"/>
                  <a:pt x="254" y="17"/>
                </a:cubicBezTo>
                <a:cubicBezTo>
                  <a:pt x="246" y="18"/>
                  <a:pt x="238" y="20"/>
                  <a:pt x="230" y="23"/>
                </a:cubicBezTo>
                <a:cubicBezTo>
                  <a:pt x="223" y="26"/>
                  <a:pt x="215" y="31"/>
                  <a:pt x="208" y="36"/>
                </a:cubicBezTo>
                <a:cubicBezTo>
                  <a:pt x="200" y="37"/>
                  <a:pt x="192" y="38"/>
                  <a:pt x="184" y="41"/>
                </a:cubicBezTo>
                <a:cubicBezTo>
                  <a:pt x="176" y="43"/>
                  <a:pt x="169" y="47"/>
                  <a:pt x="162" y="52"/>
                </a:cubicBezTo>
                <a:cubicBezTo>
                  <a:pt x="154" y="52"/>
                  <a:pt x="146" y="53"/>
                  <a:pt x="138" y="55"/>
                </a:cubicBezTo>
                <a:cubicBezTo>
                  <a:pt x="131" y="57"/>
                  <a:pt x="122" y="61"/>
                  <a:pt x="115" y="65"/>
                </a:cubicBezTo>
                <a:cubicBezTo>
                  <a:pt x="106" y="64"/>
                  <a:pt x="98" y="65"/>
                  <a:pt x="90" y="67"/>
                </a:cubicBezTo>
                <a:cubicBezTo>
                  <a:pt x="82" y="68"/>
                  <a:pt x="74" y="71"/>
                  <a:pt x="66" y="75"/>
                </a:cubicBezTo>
                <a:cubicBezTo>
                  <a:pt x="57" y="74"/>
                  <a:pt x="49" y="74"/>
                  <a:pt x="41" y="75"/>
                </a:cubicBezTo>
                <a:cubicBezTo>
                  <a:pt x="33" y="76"/>
                  <a:pt x="25" y="79"/>
                  <a:pt x="17" y="82"/>
                </a:cubicBezTo>
                <a:cubicBezTo>
                  <a:pt x="12" y="81"/>
                  <a:pt x="6" y="80"/>
                  <a:pt x="0" y="80"/>
                </a:cubicBezTo>
                <a:cubicBezTo>
                  <a:pt x="0" y="81"/>
                  <a:pt x="0" y="81"/>
                  <a:pt x="0" y="81"/>
                </a:cubicBezTo>
                <a:cubicBezTo>
                  <a:pt x="2" y="101"/>
                  <a:pt x="2" y="101"/>
                  <a:pt x="2" y="101"/>
                </a:cubicBezTo>
                <a:cubicBezTo>
                  <a:pt x="2" y="103"/>
                  <a:pt x="2" y="103"/>
                  <a:pt x="2" y="103"/>
                </a:cubicBezTo>
                <a:cubicBezTo>
                  <a:pt x="5" y="136"/>
                  <a:pt x="5" y="136"/>
                  <a:pt x="5" y="136"/>
                </a:cubicBezTo>
                <a:cubicBezTo>
                  <a:pt x="5" y="138"/>
                  <a:pt x="5" y="138"/>
                  <a:pt x="5" y="138"/>
                </a:cubicBezTo>
                <a:cubicBezTo>
                  <a:pt x="7" y="161"/>
                  <a:pt x="7" y="161"/>
                  <a:pt x="7" y="161"/>
                </a:cubicBezTo>
                <a:cubicBezTo>
                  <a:pt x="7" y="162"/>
                  <a:pt x="7" y="162"/>
                  <a:pt x="7" y="162"/>
                </a:cubicBezTo>
                <a:cubicBezTo>
                  <a:pt x="8" y="162"/>
                  <a:pt x="8" y="162"/>
                  <a:pt x="8" y="162"/>
                </a:cubicBezTo>
                <a:cubicBezTo>
                  <a:pt x="22" y="163"/>
                  <a:pt x="36" y="161"/>
                  <a:pt x="50" y="15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7" name="MH_Other_65"/>
          <p:cNvSpPr>
            <a:spLocks/>
          </p:cNvSpPr>
          <p:nvPr>
            <p:custDataLst>
              <p:tags r:id="rId66"/>
            </p:custDataLst>
          </p:nvPr>
        </p:nvSpPr>
        <p:spPr bwMode="auto">
          <a:xfrm>
            <a:off x="6010846" y="4664711"/>
            <a:ext cx="201660" cy="39696"/>
          </a:xfrm>
          <a:custGeom>
            <a:avLst/>
            <a:gdLst>
              <a:gd name="T0" fmla="*/ 2147483646 w 240"/>
              <a:gd name="T1" fmla="*/ 2147483646 h 48"/>
              <a:gd name="T2" fmla="*/ 2147483646 w 240"/>
              <a:gd name="T3" fmla="*/ 2147483646 h 48"/>
              <a:gd name="T4" fmla="*/ 2147483646 w 240"/>
              <a:gd name="T5" fmla="*/ 2147483646 h 48"/>
              <a:gd name="T6" fmla="*/ 2147483646 w 240"/>
              <a:gd name="T7" fmla="*/ 1154632081 h 48"/>
              <a:gd name="T8" fmla="*/ 0 w 240"/>
              <a:gd name="T9" fmla="*/ 2147483646 h 48"/>
              <a:gd name="T10" fmla="*/ 1781164329 w 240"/>
              <a:gd name="T11" fmla="*/ 2147483646 h 48"/>
              <a:gd name="T12" fmla="*/ 2147483646 w 240"/>
              <a:gd name="T13" fmla="*/ 2147483646 h 48"/>
              <a:gd name="T14" fmla="*/ 2147483646 w 240"/>
              <a:gd name="T15" fmla="*/ 2147483646 h 48"/>
              <a:gd name="T16" fmla="*/ 2147483646 w 240"/>
              <a:gd name="T17" fmla="*/ 2147483646 h 48"/>
              <a:gd name="T18" fmla="*/ 2147483646 w 240"/>
              <a:gd name="T19" fmla="*/ 2147483646 h 48"/>
              <a:gd name="T20" fmla="*/ 2147483646 w 240"/>
              <a:gd name="T21" fmla="*/ 2147483646 h 48"/>
              <a:gd name="T22" fmla="*/ 2147483646 w 240"/>
              <a:gd name="T23" fmla="*/ 2147483646 h 48"/>
              <a:gd name="T24" fmla="*/ 2147483646 w 240"/>
              <a:gd name="T25" fmla="*/ 2147483646 h 48"/>
              <a:gd name="T26" fmla="*/ 2147483646 w 240"/>
              <a:gd name="T27" fmla="*/ 2147483646 h 48"/>
              <a:gd name="T28" fmla="*/ 2147483646 w 240"/>
              <a:gd name="T29" fmla="*/ 2147483646 h 48"/>
              <a:gd name="T30" fmla="*/ 2147483646 w 240"/>
              <a:gd name="T31" fmla="*/ 214748364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8">
                <a:moveTo>
                  <a:pt x="160" y="40"/>
                </a:moveTo>
                <a:cubicBezTo>
                  <a:pt x="129" y="31"/>
                  <a:pt x="117" y="26"/>
                  <a:pt x="117" y="26"/>
                </a:cubicBezTo>
                <a:cubicBezTo>
                  <a:pt x="117" y="26"/>
                  <a:pt x="104" y="21"/>
                  <a:pt x="76" y="10"/>
                </a:cubicBezTo>
                <a:cubicBezTo>
                  <a:pt x="57" y="2"/>
                  <a:pt x="41" y="0"/>
                  <a:pt x="24" y="2"/>
                </a:cubicBezTo>
                <a:cubicBezTo>
                  <a:pt x="16" y="3"/>
                  <a:pt x="8" y="6"/>
                  <a:pt x="0" y="9"/>
                </a:cubicBezTo>
                <a:cubicBezTo>
                  <a:pt x="3" y="9"/>
                  <a:pt x="3" y="9"/>
                  <a:pt x="3" y="9"/>
                </a:cubicBezTo>
                <a:cubicBezTo>
                  <a:pt x="27" y="0"/>
                  <a:pt x="49" y="0"/>
                  <a:pt x="75" y="11"/>
                </a:cubicBezTo>
                <a:cubicBezTo>
                  <a:pt x="104" y="22"/>
                  <a:pt x="116" y="27"/>
                  <a:pt x="117" y="27"/>
                </a:cubicBezTo>
                <a:cubicBezTo>
                  <a:pt x="117" y="27"/>
                  <a:pt x="129" y="32"/>
                  <a:pt x="160" y="41"/>
                </a:cubicBezTo>
                <a:cubicBezTo>
                  <a:pt x="169" y="44"/>
                  <a:pt x="179" y="45"/>
                  <a:pt x="188" y="45"/>
                </a:cubicBezTo>
                <a:cubicBezTo>
                  <a:pt x="190" y="44"/>
                  <a:pt x="190" y="44"/>
                  <a:pt x="190" y="44"/>
                </a:cubicBezTo>
                <a:cubicBezTo>
                  <a:pt x="190" y="45"/>
                  <a:pt x="190" y="45"/>
                  <a:pt x="190" y="45"/>
                </a:cubicBezTo>
                <a:cubicBezTo>
                  <a:pt x="190" y="45"/>
                  <a:pt x="190" y="45"/>
                  <a:pt x="190" y="45"/>
                </a:cubicBezTo>
                <a:cubicBezTo>
                  <a:pt x="208" y="44"/>
                  <a:pt x="225" y="37"/>
                  <a:pt x="240" y="26"/>
                </a:cubicBezTo>
                <a:cubicBezTo>
                  <a:pt x="239" y="25"/>
                  <a:pt x="239" y="25"/>
                  <a:pt x="239" y="25"/>
                </a:cubicBezTo>
                <a:cubicBezTo>
                  <a:pt x="215" y="43"/>
                  <a:pt x="189" y="48"/>
                  <a:pt x="160" y="4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8" name="MH_Other_66"/>
          <p:cNvSpPr>
            <a:spLocks/>
          </p:cNvSpPr>
          <p:nvPr>
            <p:custDataLst>
              <p:tags r:id="rId67"/>
            </p:custDataLst>
          </p:nvPr>
        </p:nvSpPr>
        <p:spPr bwMode="auto">
          <a:xfrm>
            <a:off x="5996556" y="4669474"/>
            <a:ext cx="174665" cy="47636"/>
          </a:xfrm>
          <a:custGeom>
            <a:avLst/>
            <a:gdLst>
              <a:gd name="T0" fmla="*/ 0 w 207"/>
              <a:gd name="T1" fmla="*/ 0 h 56"/>
              <a:gd name="T2" fmla="*/ 0 w 207"/>
              <a:gd name="T3" fmla="*/ 610430886 h 56"/>
              <a:gd name="T4" fmla="*/ 2147483646 w 207"/>
              <a:gd name="T5" fmla="*/ 2147483646 h 56"/>
              <a:gd name="T6" fmla="*/ 2147483646 w 207"/>
              <a:gd name="T7" fmla="*/ 2147483646 h 56"/>
              <a:gd name="T8" fmla="*/ 2147483646 w 207"/>
              <a:gd name="T9" fmla="*/ 2147483646 h 56"/>
              <a:gd name="T10" fmla="*/ 2147483646 w 207"/>
              <a:gd name="T11" fmla="*/ 2147483646 h 56"/>
              <a:gd name="T12" fmla="*/ 2147483646 w 207"/>
              <a:gd name="T13" fmla="*/ 2147483646 h 56"/>
              <a:gd name="T14" fmla="*/ 2147483646 w 207"/>
              <a:gd name="T15" fmla="*/ 2147483646 h 56"/>
              <a:gd name="T16" fmla="*/ 2147483646 w 207"/>
              <a:gd name="T17" fmla="*/ 2147483646 h 56"/>
              <a:gd name="T18" fmla="*/ 2147483646 w 207"/>
              <a:gd name="T19" fmla="*/ 2147483646 h 56"/>
              <a:gd name="T20" fmla="*/ 2147483646 w 207"/>
              <a:gd name="T21" fmla="*/ 2147483646 h 56"/>
              <a:gd name="T22" fmla="*/ 2147483646 w 207"/>
              <a:gd name="T23" fmla="*/ 2147483646 h 56"/>
              <a:gd name="T24" fmla="*/ 2147483646 w 207"/>
              <a:gd name="T25" fmla="*/ 2147483646 h 56"/>
              <a:gd name="T26" fmla="*/ 2147483646 w 207"/>
              <a:gd name="T27" fmla="*/ 1221584652 h 56"/>
              <a:gd name="T28" fmla="*/ 2147483646 w 207"/>
              <a:gd name="T29" fmla="*/ 1832015538 h 56"/>
              <a:gd name="T30" fmla="*/ 2147483646 w 207"/>
              <a:gd name="T31" fmla="*/ 1221584652 h 56"/>
              <a:gd name="T32" fmla="*/ 2147483646 w 207"/>
              <a:gd name="T33" fmla="*/ 1221584652 h 56"/>
              <a:gd name="T34" fmla="*/ 0 w 207"/>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56">
                <a:moveTo>
                  <a:pt x="0" y="0"/>
                </a:moveTo>
                <a:cubicBezTo>
                  <a:pt x="0" y="1"/>
                  <a:pt x="0" y="1"/>
                  <a:pt x="0" y="1"/>
                </a:cubicBezTo>
                <a:cubicBezTo>
                  <a:pt x="14" y="1"/>
                  <a:pt x="29" y="5"/>
                  <a:pt x="44" y="12"/>
                </a:cubicBezTo>
                <a:cubicBezTo>
                  <a:pt x="72" y="26"/>
                  <a:pt x="84" y="31"/>
                  <a:pt x="84" y="31"/>
                </a:cubicBezTo>
                <a:cubicBezTo>
                  <a:pt x="85" y="31"/>
                  <a:pt x="96" y="37"/>
                  <a:pt x="127" y="48"/>
                </a:cubicBezTo>
                <a:cubicBezTo>
                  <a:pt x="136" y="51"/>
                  <a:pt x="145" y="52"/>
                  <a:pt x="153" y="53"/>
                </a:cubicBezTo>
                <a:cubicBezTo>
                  <a:pt x="154" y="53"/>
                  <a:pt x="154" y="53"/>
                  <a:pt x="154" y="52"/>
                </a:cubicBezTo>
                <a:cubicBezTo>
                  <a:pt x="155" y="53"/>
                  <a:pt x="155" y="53"/>
                  <a:pt x="155" y="53"/>
                </a:cubicBezTo>
                <a:cubicBezTo>
                  <a:pt x="173" y="54"/>
                  <a:pt x="191" y="49"/>
                  <a:pt x="207" y="38"/>
                </a:cubicBezTo>
                <a:cubicBezTo>
                  <a:pt x="205" y="38"/>
                  <a:pt x="205" y="38"/>
                  <a:pt x="205" y="38"/>
                </a:cubicBezTo>
                <a:cubicBezTo>
                  <a:pt x="181" y="53"/>
                  <a:pt x="155" y="56"/>
                  <a:pt x="127" y="46"/>
                </a:cubicBezTo>
                <a:cubicBezTo>
                  <a:pt x="97" y="36"/>
                  <a:pt x="85" y="30"/>
                  <a:pt x="85" y="30"/>
                </a:cubicBezTo>
                <a:cubicBezTo>
                  <a:pt x="85" y="30"/>
                  <a:pt x="73" y="24"/>
                  <a:pt x="45" y="11"/>
                </a:cubicBezTo>
                <a:cubicBezTo>
                  <a:pt x="36" y="7"/>
                  <a:pt x="28" y="4"/>
                  <a:pt x="20" y="2"/>
                </a:cubicBezTo>
                <a:cubicBezTo>
                  <a:pt x="18" y="3"/>
                  <a:pt x="18" y="3"/>
                  <a:pt x="18" y="3"/>
                </a:cubicBezTo>
                <a:cubicBezTo>
                  <a:pt x="17" y="2"/>
                  <a:pt x="17" y="2"/>
                  <a:pt x="17" y="2"/>
                </a:cubicBezTo>
                <a:cubicBezTo>
                  <a:pt x="17" y="2"/>
                  <a:pt x="17" y="2"/>
                  <a:pt x="17" y="2"/>
                </a:cubicBezTo>
                <a:cubicBezTo>
                  <a:pt x="12" y="1"/>
                  <a:pt x="6"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89" name="MH_Other_67"/>
          <p:cNvSpPr>
            <a:spLocks/>
          </p:cNvSpPr>
          <p:nvPr>
            <p:custDataLst>
              <p:tags r:id="rId68"/>
            </p:custDataLst>
          </p:nvPr>
        </p:nvSpPr>
        <p:spPr bwMode="auto">
          <a:xfrm>
            <a:off x="6010846" y="4671063"/>
            <a:ext cx="3176" cy="1587"/>
          </a:xfrm>
          <a:custGeom>
            <a:avLst/>
            <a:gdLst>
              <a:gd name="T0" fmla="*/ 146271796 w 7"/>
              <a:gd name="T1" fmla="*/ 298590347 h 3"/>
              <a:gd name="T2" fmla="*/ 512054475 w 7"/>
              <a:gd name="T3" fmla="*/ 0 h 3"/>
              <a:gd name="T4" fmla="*/ 0 w 7"/>
              <a:gd name="T5" fmla="*/ 0 h 3"/>
              <a:gd name="T6" fmla="*/ 0 w 7"/>
              <a:gd name="T7" fmla="*/ 0 h 3"/>
              <a:gd name="T8" fmla="*/ 146271796 w 7"/>
              <a:gd name="T9" fmla="*/ 2985903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0" name="MH_Other_68"/>
          <p:cNvSpPr>
            <a:spLocks/>
          </p:cNvSpPr>
          <p:nvPr>
            <p:custDataLst>
              <p:tags r:id="rId69"/>
            </p:custDataLst>
          </p:nvPr>
        </p:nvSpPr>
        <p:spPr bwMode="auto">
          <a:xfrm>
            <a:off x="6169633" y="4701231"/>
            <a:ext cx="1588" cy="0"/>
          </a:xfrm>
          <a:custGeom>
            <a:avLst/>
            <a:gdLst>
              <a:gd name="T0" fmla="*/ 179346497 w 5"/>
              <a:gd name="T1" fmla="*/ 0 h 2"/>
              <a:gd name="T2" fmla="*/ 0 w 5"/>
              <a:gd name="T3" fmla="*/ 178 h 2"/>
              <a:gd name="T4" fmla="*/ 179346497 w 5"/>
              <a:gd name="T5" fmla="*/ 178 h 2"/>
              <a:gd name="T6" fmla="*/ 179346497 w 5"/>
              <a:gd name="T7" fmla="*/ 178 h 2"/>
              <a:gd name="T8" fmla="*/ 179346497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2"/>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1" name="MH_Other_69"/>
          <p:cNvSpPr>
            <a:spLocks/>
          </p:cNvSpPr>
          <p:nvPr>
            <p:custDataLst>
              <p:tags r:id="rId70"/>
            </p:custDataLst>
          </p:nvPr>
        </p:nvSpPr>
        <p:spPr bwMode="auto">
          <a:xfrm>
            <a:off x="5998144" y="4686941"/>
            <a:ext cx="130205" cy="41285"/>
          </a:xfrm>
          <a:custGeom>
            <a:avLst/>
            <a:gdLst>
              <a:gd name="T0" fmla="*/ 2147483646 w 154"/>
              <a:gd name="T1" fmla="*/ 2147483646 h 48"/>
              <a:gd name="T2" fmla="*/ 2147483646 w 154"/>
              <a:gd name="T3" fmla="*/ 2147483646 h 48"/>
              <a:gd name="T4" fmla="*/ 0 w 154"/>
              <a:gd name="T5" fmla="*/ 0 h 48"/>
              <a:gd name="T6" fmla="*/ 0 w 154"/>
              <a:gd name="T7" fmla="*/ 1248881752 h 48"/>
              <a:gd name="T8" fmla="*/ 2147483646 w 154"/>
              <a:gd name="T9" fmla="*/ 2147483646 h 48"/>
              <a:gd name="T10" fmla="*/ 2147483646 w 154"/>
              <a:gd name="T11" fmla="*/ 2147483646 h 48"/>
              <a:gd name="T12" fmla="*/ 2147483646 w 154"/>
              <a:gd name="T13" fmla="*/ 2147483646 h 48"/>
              <a:gd name="T14" fmla="*/ 2147483646 w 154"/>
              <a:gd name="T15" fmla="*/ 2147483646 h 48"/>
              <a:gd name="T16" fmla="*/ 2147483646 w 154"/>
              <a:gd name="T17" fmla="*/ 2147483646 h 48"/>
              <a:gd name="T18" fmla="*/ 2147483646 w 154"/>
              <a:gd name="T19" fmla="*/ 2147483646 h 48"/>
              <a:gd name="T20" fmla="*/ 2147483646 w 154"/>
              <a:gd name="T21" fmla="*/ 2147483646 h 48"/>
              <a:gd name="T22" fmla="*/ 2147483646 w 154"/>
              <a:gd name="T23" fmla="*/ 2147483646 h 48"/>
              <a:gd name="T24" fmla="*/ 2147483646 w 154"/>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48">
                <a:moveTo>
                  <a:pt x="72" y="36"/>
                </a:moveTo>
                <a:cubicBezTo>
                  <a:pt x="43" y="24"/>
                  <a:pt x="32" y="17"/>
                  <a:pt x="32" y="17"/>
                </a:cubicBezTo>
                <a:cubicBezTo>
                  <a:pt x="0" y="0"/>
                  <a:pt x="0" y="0"/>
                  <a:pt x="0" y="0"/>
                </a:cubicBezTo>
                <a:cubicBezTo>
                  <a:pt x="0" y="2"/>
                  <a:pt x="0" y="2"/>
                  <a:pt x="0" y="2"/>
                </a:cubicBezTo>
                <a:cubicBezTo>
                  <a:pt x="31" y="18"/>
                  <a:pt x="31" y="18"/>
                  <a:pt x="31" y="18"/>
                </a:cubicBezTo>
                <a:cubicBezTo>
                  <a:pt x="31" y="18"/>
                  <a:pt x="42" y="25"/>
                  <a:pt x="72" y="37"/>
                </a:cubicBezTo>
                <a:cubicBezTo>
                  <a:pt x="81" y="41"/>
                  <a:pt x="90" y="43"/>
                  <a:pt x="98" y="44"/>
                </a:cubicBezTo>
                <a:cubicBezTo>
                  <a:pt x="99" y="44"/>
                  <a:pt x="99" y="44"/>
                  <a:pt x="99" y="44"/>
                </a:cubicBezTo>
                <a:cubicBezTo>
                  <a:pt x="99" y="44"/>
                  <a:pt x="99" y="44"/>
                  <a:pt x="99" y="44"/>
                </a:cubicBezTo>
                <a:cubicBezTo>
                  <a:pt x="118" y="46"/>
                  <a:pt x="137" y="42"/>
                  <a:pt x="154" y="32"/>
                </a:cubicBezTo>
                <a:cubicBezTo>
                  <a:pt x="153" y="32"/>
                  <a:pt x="153" y="32"/>
                  <a:pt x="153" y="32"/>
                </a:cubicBezTo>
                <a:cubicBezTo>
                  <a:pt x="151" y="32"/>
                  <a:pt x="151" y="32"/>
                  <a:pt x="151" y="32"/>
                </a:cubicBezTo>
                <a:cubicBezTo>
                  <a:pt x="126" y="46"/>
                  <a:pt x="100" y="48"/>
                  <a:pt x="72" y="3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2" name="MH_Other_70"/>
          <p:cNvSpPr>
            <a:spLocks/>
          </p:cNvSpPr>
          <p:nvPr>
            <p:custDataLst>
              <p:tags r:id="rId71"/>
            </p:custDataLst>
          </p:nvPr>
        </p:nvSpPr>
        <p:spPr bwMode="auto">
          <a:xfrm>
            <a:off x="6125173" y="4713934"/>
            <a:ext cx="1588" cy="0"/>
          </a:xfrm>
          <a:custGeom>
            <a:avLst/>
            <a:gdLst>
              <a:gd name="T0" fmla="*/ 0 w 2"/>
              <a:gd name="T1" fmla="*/ 711 h 1"/>
              <a:gd name="T2" fmla="*/ 1120915208 w 2"/>
              <a:gd name="T3" fmla="*/ 711 h 1"/>
              <a:gd name="T4" fmla="*/ 560457604 w 2"/>
              <a:gd name="T5" fmla="*/ 0 h 1"/>
              <a:gd name="T6" fmla="*/ 0 w 2"/>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1"/>
                </a:moveTo>
                <a:cubicBezTo>
                  <a:pt x="2" y="1"/>
                  <a:pt x="2" y="1"/>
                  <a:pt x="2" y="1"/>
                </a:cubicBezTo>
                <a:cubicBezTo>
                  <a:pt x="1" y="0"/>
                  <a:pt x="1" y="0"/>
                  <a:pt x="1" y="0"/>
                </a:cubicBezTo>
                <a:cubicBezTo>
                  <a:pt x="1" y="1"/>
                  <a:pt x="1"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3" name="MH_Other_71"/>
          <p:cNvSpPr>
            <a:spLocks/>
          </p:cNvSpPr>
          <p:nvPr>
            <p:custDataLst>
              <p:tags r:id="rId72"/>
            </p:custDataLst>
          </p:nvPr>
        </p:nvSpPr>
        <p:spPr bwMode="auto">
          <a:xfrm>
            <a:off x="6001319" y="4717110"/>
            <a:ext cx="80982" cy="19054"/>
          </a:xfrm>
          <a:custGeom>
            <a:avLst/>
            <a:gdLst>
              <a:gd name="T0" fmla="*/ 2147483646 w 97"/>
              <a:gd name="T1" fmla="*/ 2147483646 h 22"/>
              <a:gd name="T2" fmla="*/ 0 w 97"/>
              <a:gd name="T3" fmla="*/ 0 h 22"/>
              <a:gd name="T4" fmla="*/ 0 w 97"/>
              <a:gd name="T5" fmla="*/ 1260411211 h 22"/>
              <a:gd name="T6" fmla="*/ 2147483646 w 97"/>
              <a:gd name="T7" fmla="*/ 2147483646 h 22"/>
              <a:gd name="T8" fmla="*/ 2147483646 w 97"/>
              <a:gd name="T9" fmla="*/ 2147483646 h 22"/>
              <a:gd name="T10" fmla="*/ 2147483646 w 97"/>
              <a:gd name="T11" fmla="*/ 2147483646 h 22"/>
              <a:gd name="T12" fmla="*/ 2147483646 w 97"/>
              <a:gd name="T13" fmla="*/ 2147483646 h 22"/>
              <a:gd name="T14" fmla="*/ 2147483646 w 97"/>
              <a:gd name="T15" fmla="*/ 2147483646 h 22"/>
              <a:gd name="T16" fmla="*/ 2147483646 w 97"/>
              <a:gd name="T17" fmla="*/ 2147483646 h 22"/>
              <a:gd name="T18" fmla="*/ 2147483646 w 97"/>
              <a:gd name="T19" fmla="*/ 2147483646 h 22"/>
              <a:gd name="T20" fmla="*/ 2147483646 w 97"/>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22">
                <a:moveTo>
                  <a:pt x="16" y="9"/>
                </a:moveTo>
                <a:cubicBezTo>
                  <a:pt x="10" y="6"/>
                  <a:pt x="5" y="3"/>
                  <a:pt x="0" y="0"/>
                </a:cubicBezTo>
                <a:cubicBezTo>
                  <a:pt x="0" y="2"/>
                  <a:pt x="0" y="2"/>
                  <a:pt x="0" y="2"/>
                </a:cubicBezTo>
                <a:cubicBezTo>
                  <a:pt x="5" y="4"/>
                  <a:pt x="10" y="7"/>
                  <a:pt x="16" y="10"/>
                </a:cubicBezTo>
                <a:cubicBezTo>
                  <a:pt x="25" y="14"/>
                  <a:pt x="34" y="17"/>
                  <a:pt x="42" y="19"/>
                </a:cubicBezTo>
                <a:cubicBezTo>
                  <a:pt x="44" y="18"/>
                  <a:pt x="44" y="18"/>
                  <a:pt x="44" y="18"/>
                </a:cubicBezTo>
                <a:cubicBezTo>
                  <a:pt x="45" y="19"/>
                  <a:pt x="45" y="19"/>
                  <a:pt x="45" y="19"/>
                </a:cubicBezTo>
                <a:cubicBezTo>
                  <a:pt x="63" y="21"/>
                  <a:pt x="80" y="19"/>
                  <a:pt x="97" y="10"/>
                </a:cubicBezTo>
                <a:cubicBezTo>
                  <a:pt x="96" y="9"/>
                  <a:pt x="96" y="9"/>
                  <a:pt x="96" y="9"/>
                </a:cubicBezTo>
                <a:cubicBezTo>
                  <a:pt x="95" y="9"/>
                  <a:pt x="95" y="9"/>
                  <a:pt x="95" y="9"/>
                </a:cubicBezTo>
                <a:cubicBezTo>
                  <a:pt x="70" y="22"/>
                  <a:pt x="43" y="22"/>
                  <a:pt x="16" y="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4" name="MH_Other_72"/>
          <p:cNvSpPr>
            <a:spLocks/>
          </p:cNvSpPr>
          <p:nvPr>
            <p:custDataLst>
              <p:tags r:id="rId73"/>
            </p:custDataLst>
          </p:nvPr>
        </p:nvSpPr>
        <p:spPr bwMode="auto">
          <a:xfrm>
            <a:off x="6080712" y="4725049"/>
            <a:ext cx="1588" cy="0"/>
          </a:xfrm>
          <a:custGeom>
            <a:avLst/>
            <a:gdLst>
              <a:gd name="T0" fmla="*/ 0 w 1"/>
              <a:gd name="T1" fmla="*/ 2147483646 w 1"/>
              <a:gd name="T2" fmla="*/ 2147483646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5" name="MH_Other_73"/>
          <p:cNvSpPr>
            <a:spLocks/>
          </p:cNvSpPr>
          <p:nvPr>
            <p:custDataLst>
              <p:tags r:id="rId74"/>
            </p:custDataLst>
          </p:nvPr>
        </p:nvSpPr>
        <p:spPr bwMode="auto">
          <a:xfrm>
            <a:off x="6002908" y="4732988"/>
            <a:ext cx="34933" cy="6351"/>
          </a:xfrm>
          <a:custGeom>
            <a:avLst/>
            <a:gdLst>
              <a:gd name="T0" fmla="*/ 0 w 43"/>
              <a:gd name="T1" fmla="*/ 2147483646 h 8"/>
              <a:gd name="T2" fmla="*/ 0 w 43"/>
              <a:gd name="T3" fmla="*/ 2147483646 h 8"/>
              <a:gd name="T4" fmla="*/ 556113212 w 43"/>
              <a:gd name="T5" fmla="*/ 2147483646 h 8"/>
              <a:gd name="T6" fmla="*/ 2147483646 w 43"/>
              <a:gd name="T7" fmla="*/ 0 h 8"/>
              <a:gd name="T8" fmla="*/ 2147483646 w 43"/>
              <a:gd name="T9" fmla="*/ 0 h 8"/>
              <a:gd name="T10" fmla="*/ 0 w 43"/>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
                <a:moveTo>
                  <a:pt x="0" y="6"/>
                </a:moveTo>
                <a:cubicBezTo>
                  <a:pt x="0" y="7"/>
                  <a:pt x="0" y="7"/>
                  <a:pt x="0" y="7"/>
                </a:cubicBezTo>
                <a:cubicBezTo>
                  <a:pt x="1" y="7"/>
                  <a:pt x="1" y="7"/>
                  <a:pt x="1" y="7"/>
                </a:cubicBezTo>
                <a:cubicBezTo>
                  <a:pt x="15" y="8"/>
                  <a:pt x="29" y="6"/>
                  <a:pt x="43" y="0"/>
                </a:cubicBezTo>
                <a:cubicBezTo>
                  <a:pt x="40" y="0"/>
                  <a:pt x="40" y="0"/>
                  <a:pt x="40" y="0"/>
                </a:cubicBezTo>
                <a:cubicBezTo>
                  <a:pt x="27" y="5"/>
                  <a:pt x="14" y="7"/>
                  <a:pt x="0" y="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6" name="MH_Other_74"/>
          <p:cNvSpPr>
            <a:spLocks/>
          </p:cNvSpPr>
          <p:nvPr>
            <p:custDataLst>
              <p:tags r:id="rId75"/>
            </p:custDataLst>
          </p:nvPr>
        </p:nvSpPr>
        <p:spPr bwMode="auto">
          <a:xfrm>
            <a:off x="6036252" y="4732988"/>
            <a:ext cx="1588" cy="0"/>
          </a:xfrm>
          <a:custGeom>
            <a:avLst/>
            <a:gdLst>
              <a:gd name="T0" fmla="*/ 91503282 w 7"/>
              <a:gd name="T1" fmla="*/ 0 h 2"/>
              <a:gd name="T2" fmla="*/ 0 w 7"/>
              <a:gd name="T3" fmla="*/ 178 h 2"/>
              <a:gd name="T4" fmla="*/ 128094205 w 7"/>
              <a:gd name="T5" fmla="*/ 178 h 2"/>
              <a:gd name="T6" fmla="*/ 91503282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5" y="0"/>
                </a:moveTo>
                <a:lnTo>
                  <a:pt x="0" y="2"/>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7" name="MH_Other_75"/>
          <p:cNvSpPr>
            <a:spLocks/>
          </p:cNvSpPr>
          <p:nvPr>
            <p:custDataLst>
              <p:tags r:id="rId76"/>
            </p:custDataLst>
          </p:nvPr>
        </p:nvSpPr>
        <p:spPr bwMode="auto">
          <a:xfrm>
            <a:off x="6210918" y="4602783"/>
            <a:ext cx="22230" cy="15879"/>
          </a:xfrm>
          <a:custGeom>
            <a:avLst/>
            <a:gdLst>
              <a:gd name="T0" fmla="*/ 2147483646 w 28"/>
              <a:gd name="T1" fmla="*/ 1321526722 h 18"/>
              <a:gd name="T2" fmla="*/ 2147483646 w 28"/>
              <a:gd name="T3" fmla="*/ 660374424 h 18"/>
              <a:gd name="T4" fmla="*/ 2147483646 w 28"/>
              <a:gd name="T5" fmla="*/ 660374424 h 18"/>
              <a:gd name="T6" fmla="*/ 2147483646 w 28"/>
              <a:gd name="T7" fmla="*/ 0 h 18"/>
              <a:gd name="T8" fmla="*/ 2147483646 w 28"/>
              <a:gd name="T9" fmla="*/ 1981900264 h 18"/>
              <a:gd name="T10" fmla="*/ 0 w 28"/>
              <a:gd name="T11" fmla="*/ 2147483646 h 18"/>
              <a:gd name="T12" fmla="*/ 527973131 w 28"/>
              <a:gd name="T13" fmla="*/ 2147483646 h 18"/>
              <a:gd name="T14" fmla="*/ 1055945469 w 28"/>
              <a:gd name="T15" fmla="*/ 2147483646 h 18"/>
              <a:gd name="T16" fmla="*/ 2147483646 w 28"/>
              <a:gd name="T17" fmla="*/ 13215267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8">
                <a:moveTo>
                  <a:pt x="28" y="2"/>
                </a:moveTo>
                <a:cubicBezTo>
                  <a:pt x="28" y="1"/>
                  <a:pt x="28" y="1"/>
                  <a:pt x="28" y="1"/>
                </a:cubicBezTo>
                <a:cubicBezTo>
                  <a:pt x="27" y="1"/>
                  <a:pt x="27" y="1"/>
                  <a:pt x="27" y="1"/>
                </a:cubicBezTo>
                <a:cubicBezTo>
                  <a:pt x="27" y="0"/>
                  <a:pt x="27" y="0"/>
                  <a:pt x="27" y="0"/>
                </a:cubicBezTo>
                <a:cubicBezTo>
                  <a:pt x="25" y="1"/>
                  <a:pt x="23" y="2"/>
                  <a:pt x="21" y="3"/>
                </a:cubicBezTo>
                <a:cubicBezTo>
                  <a:pt x="14" y="6"/>
                  <a:pt x="6" y="12"/>
                  <a:pt x="0" y="18"/>
                </a:cubicBezTo>
                <a:cubicBezTo>
                  <a:pt x="1" y="17"/>
                  <a:pt x="1" y="17"/>
                  <a:pt x="1" y="17"/>
                </a:cubicBezTo>
                <a:cubicBezTo>
                  <a:pt x="2" y="17"/>
                  <a:pt x="2" y="17"/>
                  <a:pt x="2" y="17"/>
                </a:cubicBezTo>
                <a:cubicBezTo>
                  <a:pt x="10" y="10"/>
                  <a:pt x="19" y="5"/>
                  <a:pt x="28" y="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8" name="MH_Other_76"/>
          <p:cNvSpPr>
            <a:spLocks/>
          </p:cNvSpPr>
          <p:nvPr>
            <p:custDataLst>
              <p:tags r:id="rId77"/>
            </p:custDataLst>
          </p:nvPr>
        </p:nvSpPr>
        <p:spPr bwMode="auto">
          <a:xfrm>
            <a:off x="6171221" y="4615487"/>
            <a:ext cx="69866" cy="17467"/>
          </a:xfrm>
          <a:custGeom>
            <a:avLst/>
            <a:gdLst>
              <a:gd name="T0" fmla="*/ 2147483646 w 83"/>
              <a:gd name="T1" fmla="*/ 2147483646 h 21"/>
              <a:gd name="T2" fmla="*/ 2147483646 w 83"/>
              <a:gd name="T3" fmla="*/ 2147483646 h 21"/>
              <a:gd name="T4" fmla="*/ 2147483646 w 83"/>
              <a:gd name="T5" fmla="*/ 2147483646 h 21"/>
              <a:gd name="T6" fmla="*/ 2147483646 w 83"/>
              <a:gd name="T7" fmla="*/ 1721170743 h 21"/>
              <a:gd name="T8" fmla="*/ 2147483646 w 83"/>
              <a:gd name="T9" fmla="*/ 1147216817 h 21"/>
              <a:gd name="T10" fmla="*/ 2147483646 w 83"/>
              <a:gd name="T11" fmla="*/ 1721170743 h 21"/>
              <a:gd name="T12" fmla="*/ 2147483646 w 83"/>
              <a:gd name="T13" fmla="*/ 1147216817 h 21"/>
              <a:gd name="T14" fmla="*/ 2147483646 w 83"/>
              <a:gd name="T15" fmla="*/ 2147483646 h 21"/>
              <a:gd name="T16" fmla="*/ 0 w 83"/>
              <a:gd name="T17" fmla="*/ 2147483646 h 21"/>
              <a:gd name="T18" fmla="*/ 594916658 w 83"/>
              <a:gd name="T19" fmla="*/ 2147483646 h 21"/>
              <a:gd name="T20" fmla="*/ 1189124717 w 83"/>
              <a:gd name="T21" fmla="*/ 2147483646 h 21"/>
              <a:gd name="T22" fmla="*/ 2147483646 w 83"/>
              <a:gd name="T23" fmla="*/ 214748364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1">
                <a:moveTo>
                  <a:pt x="74" y="4"/>
                </a:moveTo>
                <a:cubicBezTo>
                  <a:pt x="83" y="6"/>
                  <a:pt x="83" y="6"/>
                  <a:pt x="83" y="6"/>
                </a:cubicBezTo>
                <a:cubicBezTo>
                  <a:pt x="82" y="4"/>
                  <a:pt x="82" y="4"/>
                  <a:pt x="82" y="4"/>
                </a:cubicBezTo>
                <a:cubicBezTo>
                  <a:pt x="74" y="3"/>
                  <a:pt x="74" y="3"/>
                  <a:pt x="74" y="3"/>
                </a:cubicBezTo>
                <a:cubicBezTo>
                  <a:pt x="65" y="2"/>
                  <a:pt x="56" y="1"/>
                  <a:pt x="48" y="2"/>
                </a:cubicBezTo>
                <a:cubicBezTo>
                  <a:pt x="48" y="3"/>
                  <a:pt x="48" y="3"/>
                  <a:pt x="48" y="3"/>
                </a:cubicBezTo>
                <a:cubicBezTo>
                  <a:pt x="47" y="2"/>
                  <a:pt x="47" y="2"/>
                  <a:pt x="47" y="2"/>
                </a:cubicBezTo>
                <a:cubicBezTo>
                  <a:pt x="38" y="3"/>
                  <a:pt x="30" y="5"/>
                  <a:pt x="22" y="8"/>
                </a:cubicBezTo>
                <a:cubicBezTo>
                  <a:pt x="15" y="11"/>
                  <a:pt x="7" y="16"/>
                  <a:pt x="0" y="21"/>
                </a:cubicBezTo>
                <a:cubicBezTo>
                  <a:pt x="1" y="21"/>
                  <a:pt x="1" y="21"/>
                  <a:pt x="1" y="21"/>
                </a:cubicBezTo>
                <a:cubicBezTo>
                  <a:pt x="2" y="21"/>
                  <a:pt x="2" y="21"/>
                  <a:pt x="2" y="21"/>
                </a:cubicBezTo>
                <a:cubicBezTo>
                  <a:pt x="23" y="5"/>
                  <a:pt x="45" y="0"/>
                  <a:pt x="74" y="4"/>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99" name="MH_Other_77"/>
          <p:cNvSpPr>
            <a:spLocks/>
          </p:cNvSpPr>
          <p:nvPr>
            <p:custDataLst>
              <p:tags r:id="rId78"/>
            </p:custDataLst>
          </p:nvPr>
        </p:nvSpPr>
        <p:spPr bwMode="auto">
          <a:xfrm>
            <a:off x="6210917" y="4617075"/>
            <a:ext cx="1588" cy="1587"/>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0" name="MH_Other_78"/>
          <p:cNvSpPr>
            <a:spLocks/>
          </p:cNvSpPr>
          <p:nvPr>
            <p:custDataLst>
              <p:tags r:id="rId79"/>
            </p:custDataLst>
          </p:nvPr>
        </p:nvSpPr>
        <p:spPr bwMode="auto">
          <a:xfrm>
            <a:off x="6133113" y="4631365"/>
            <a:ext cx="122265" cy="14291"/>
          </a:xfrm>
          <a:custGeom>
            <a:avLst/>
            <a:gdLst>
              <a:gd name="T0" fmla="*/ 2147483646 w 145"/>
              <a:gd name="T1" fmla="*/ 2147483646 h 18"/>
              <a:gd name="T2" fmla="*/ 2147483646 w 145"/>
              <a:gd name="T3" fmla="*/ 2147483646 h 18"/>
              <a:gd name="T4" fmla="*/ 2147483646 w 145"/>
              <a:gd name="T5" fmla="*/ 2147483646 h 18"/>
              <a:gd name="T6" fmla="*/ 2147483646 w 145"/>
              <a:gd name="T7" fmla="*/ 2147483646 h 18"/>
              <a:gd name="T8" fmla="*/ 2147483646 w 145"/>
              <a:gd name="T9" fmla="*/ 2147483646 h 18"/>
              <a:gd name="T10" fmla="*/ 2147483646 w 145"/>
              <a:gd name="T11" fmla="*/ 2147483646 h 18"/>
              <a:gd name="T12" fmla="*/ 2147483646 w 145"/>
              <a:gd name="T13" fmla="*/ 1045307699 h 18"/>
              <a:gd name="T14" fmla="*/ 2147483646 w 145"/>
              <a:gd name="T15" fmla="*/ 1568277075 h 18"/>
              <a:gd name="T16" fmla="*/ 2147483646 w 145"/>
              <a:gd name="T17" fmla="*/ 1045307699 h 18"/>
              <a:gd name="T18" fmla="*/ 2147483646 w 145"/>
              <a:gd name="T19" fmla="*/ 2147483646 h 18"/>
              <a:gd name="T20" fmla="*/ 0 w 145"/>
              <a:gd name="T21" fmla="*/ 2147483646 h 18"/>
              <a:gd name="T22" fmla="*/ 1195350565 w 145"/>
              <a:gd name="T23" fmla="*/ 2147483646 h 18"/>
              <a:gd name="T24" fmla="*/ 2147483646 w 145"/>
              <a:gd name="T25" fmla="*/ 21474836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 h="18">
                <a:moveTo>
                  <a:pt x="74" y="6"/>
                </a:moveTo>
                <a:cubicBezTo>
                  <a:pt x="104" y="12"/>
                  <a:pt x="117" y="14"/>
                  <a:pt x="117" y="14"/>
                </a:cubicBezTo>
                <a:cubicBezTo>
                  <a:pt x="117" y="14"/>
                  <a:pt x="126" y="16"/>
                  <a:pt x="145" y="18"/>
                </a:cubicBezTo>
                <a:cubicBezTo>
                  <a:pt x="144" y="17"/>
                  <a:pt x="144" y="17"/>
                  <a:pt x="144" y="17"/>
                </a:cubicBezTo>
                <a:cubicBezTo>
                  <a:pt x="126" y="15"/>
                  <a:pt x="118" y="13"/>
                  <a:pt x="117" y="13"/>
                </a:cubicBezTo>
                <a:cubicBezTo>
                  <a:pt x="117" y="13"/>
                  <a:pt x="104" y="11"/>
                  <a:pt x="74" y="5"/>
                </a:cubicBezTo>
                <a:cubicBezTo>
                  <a:pt x="65" y="3"/>
                  <a:pt x="56" y="2"/>
                  <a:pt x="48" y="2"/>
                </a:cubicBezTo>
                <a:cubicBezTo>
                  <a:pt x="48" y="3"/>
                  <a:pt x="48" y="3"/>
                  <a:pt x="48" y="3"/>
                </a:cubicBezTo>
                <a:cubicBezTo>
                  <a:pt x="47" y="2"/>
                  <a:pt x="47" y="2"/>
                  <a:pt x="47" y="2"/>
                </a:cubicBezTo>
                <a:cubicBezTo>
                  <a:pt x="38" y="3"/>
                  <a:pt x="30" y="4"/>
                  <a:pt x="22" y="7"/>
                </a:cubicBezTo>
                <a:cubicBezTo>
                  <a:pt x="14" y="9"/>
                  <a:pt x="7" y="13"/>
                  <a:pt x="0" y="18"/>
                </a:cubicBezTo>
                <a:cubicBezTo>
                  <a:pt x="2" y="18"/>
                  <a:pt x="2" y="18"/>
                  <a:pt x="2" y="18"/>
                </a:cubicBezTo>
                <a:cubicBezTo>
                  <a:pt x="24" y="4"/>
                  <a:pt x="46" y="0"/>
                  <a:pt x="74" y="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1" name="MH_Other_79"/>
          <p:cNvSpPr>
            <a:spLocks/>
          </p:cNvSpPr>
          <p:nvPr>
            <p:custDataLst>
              <p:tags r:id="rId80"/>
            </p:custDataLst>
          </p:nvPr>
        </p:nvSpPr>
        <p:spPr bwMode="auto">
          <a:xfrm>
            <a:off x="6172808" y="4632954"/>
            <a:ext cx="0" cy="1587"/>
          </a:xfrm>
          <a:custGeom>
            <a:avLst/>
            <a:gdLst>
              <a:gd name="T0" fmla="*/ 1067 w 1"/>
              <a:gd name="T1" fmla="*/ 0 h 1"/>
              <a:gd name="T2" fmla="*/ 0 w 1"/>
              <a:gd name="T3" fmla="*/ 0 h 1"/>
              <a:gd name="T4" fmla="*/ 1067 w 1"/>
              <a:gd name="T5" fmla="*/ 2147483646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2" name="MH_Other_80"/>
          <p:cNvSpPr>
            <a:spLocks/>
          </p:cNvSpPr>
          <p:nvPr>
            <p:custDataLst>
              <p:tags r:id="rId81"/>
            </p:custDataLst>
          </p:nvPr>
        </p:nvSpPr>
        <p:spPr bwMode="auto">
          <a:xfrm>
            <a:off x="6091828" y="4645657"/>
            <a:ext cx="171490" cy="22230"/>
          </a:xfrm>
          <a:custGeom>
            <a:avLst/>
            <a:gdLst>
              <a:gd name="T0" fmla="*/ 2147483646 w 204"/>
              <a:gd name="T1" fmla="*/ 2147483646 h 28"/>
              <a:gd name="T2" fmla="*/ 2147483646 w 204"/>
              <a:gd name="T3" fmla="*/ 2147483646 h 28"/>
              <a:gd name="T4" fmla="*/ 2147483646 w 204"/>
              <a:gd name="T5" fmla="*/ 2147483646 h 28"/>
              <a:gd name="T6" fmla="*/ 2147483646 w 204"/>
              <a:gd name="T7" fmla="*/ 2147483646 h 28"/>
              <a:gd name="T8" fmla="*/ 2147483646 w 204"/>
              <a:gd name="T9" fmla="*/ 2147483646 h 28"/>
              <a:gd name="T10" fmla="*/ 2147483646 w 204"/>
              <a:gd name="T11" fmla="*/ 2147483646 h 28"/>
              <a:gd name="T12" fmla="*/ 2147483646 w 204"/>
              <a:gd name="T13" fmla="*/ 2147483646 h 28"/>
              <a:gd name="T14" fmla="*/ 2147483646 w 204"/>
              <a:gd name="T15" fmla="*/ 2147483646 h 28"/>
              <a:gd name="T16" fmla="*/ 2147483646 w 204"/>
              <a:gd name="T17" fmla="*/ 2147483646 h 28"/>
              <a:gd name="T18" fmla="*/ 2147483646 w 204"/>
              <a:gd name="T19" fmla="*/ 2147483646 h 28"/>
              <a:gd name="T20" fmla="*/ 2147483646 w 204"/>
              <a:gd name="T21" fmla="*/ 2147483646 h 28"/>
              <a:gd name="T22" fmla="*/ 2147483646 w 204"/>
              <a:gd name="T23" fmla="*/ 2147483646 h 28"/>
              <a:gd name="T24" fmla="*/ 2147483646 w 204"/>
              <a:gd name="T25" fmla="*/ 1055945469 h 28"/>
              <a:gd name="T26" fmla="*/ 2147483646 w 204"/>
              <a:gd name="T27" fmla="*/ 1583918600 h 28"/>
              <a:gd name="T28" fmla="*/ 2147483646 w 204"/>
              <a:gd name="T29" fmla="*/ 1055945469 h 28"/>
              <a:gd name="T30" fmla="*/ 2147483646 w 204"/>
              <a:gd name="T31" fmla="*/ 1055945469 h 28"/>
              <a:gd name="T32" fmla="*/ 2147483646 w 204"/>
              <a:gd name="T33" fmla="*/ 2147483646 h 28"/>
              <a:gd name="T34" fmla="*/ 0 w 204"/>
              <a:gd name="T35" fmla="*/ 2147483646 h 28"/>
              <a:gd name="T36" fmla="*/ 1186653355 w 204"/>
              <a:gd name="T37" fmla="*/ 2147483646 h 28"/>
              <a:gd name="T38" fmla="*/ 1779980453 w 204"/>
              <a:gd name="T39" fmla="*/ 2147483646 h 28"/>
              <a:gd name="T40" fmla="*/ 2147483646 w 204"/>
              <a:gd name="T41" fmla="*/ 214748364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4" h="28">
                <a:moveTo>
                  <a:pt x="76" y="7"/>
                </a:moveTo>
                <a:cubicBezTo>
                  <a:pt x="106" y="15"/>
                  <a:pt x="119" y="18"/>
                  <a:pt x="119" y="18"/>
                </a:cubicBezTo>
                <a:cubicBezTo>
                  <a:pt x="119" y="18"/>
                  <a:pt x="132" y="22"/>
                  <a:pt x="164" y="26"/>
                </a:cubicBezTo>
                <a:cubicBezTo>
                  <a:pt x="173" y="28"/>
                  <a:pt x="182" y="28"/>
                  <a:pt x="191" y="27"/>
                </a:cubicBezTo>
                <a:cubicBezTo>
                  <a:pt x="191" y="27"/>
                  <a:pt x="191" y="26"/>
                  <a:pt x="192" y="26"/>
                </a:cubicBezTo>
                <a:cubicBezTo>
                  <a:pt x="192" y="27"/>
                  <a:pt x="192" y="27"/>
                  <a:pt x="192" y="27"/>
                </a:cubicBezTo>
                <a:cubicBezTo>
                  <a:pt x="196" y="26"/>
                  <a:pt x="200" y="25"/>
                  <a:pt x="204" y="24"/>
                </a:cubicBezTo>
                <a:cubicBezTo>
                  <a:pt x="204" y="24"/>
                  <a:pt x="204" y="24"/>
                  <a:pt x="204" y="24"/>
                </a:cubicBezTo>
                <a:cubicBezTo>
                  <a:pt x="203" y="23"/>
                  <a:pt x="203" y="23"/>
                  <a:pt x="203" y="23"/>
                </a:cubicBezTo>
                <a:cubicBezTo>
                  <a:pt x="191" y="26"/>
                  <a:pt x="178" y="27"/>
                  <a:pt x="164" y="25"/>
                </a:cubicBezTo>
                <a:cubicBezTo>
                  <a:pt x="132" y="21"/>
                  <a:pt x="120" y="17"/>
                  <a:pt x="119" y="17"/>
                </a:cubicBezTo>
                <a:cubicBezTo>
                  <a:pt x="119" y="17"/>
                  <a:pt x="106" y="14"/>
                  <a:pt x="76" y="6"/>
                </a:cubicBezTo>
                <a:cubicBezTo>
                  <a:pt x="67" y="4"/>
                  <a:pt x="58" y="2"/>
                  <a:pt x="50" y="2"/>
                </a:cubicBezTo>
                <a:cubicBezTo>
                  <a:pt x="49" y="2"/>
                  <a:pt x="49" y="3"/>
                  <a:pt x="48" y="3"/>
                </a:cubicBezTo>
                <a:cubicBezTo>
                  <a:pt x="48" y="2"/>
                  <a:pt x="48" y="2"/>
                  <a:pt x="48" y="2"/>
                </a:cubicBezTo>
                <a:cubicBezTo>
                  <a:pt x="48" y="2"/>
                  <a:pt x="48" y="2"/>
                  <a:pt x="48" y="2"/>
                </a:cubicBezTo>
                <a:cubicBezTo>
                  <a:pt x="40" y="2"/>
                  <a:pt x="32" y="3"/>
                  <a:pt x="24" y="5"/>
                </a:cubicBezTo>
                <a:cubicBezTo>
                  <a:pt x="16" y="7"/>
                  <a:pt x="8" y="11"/>
                  <a:pt x="0" y="15"/>
                </a:cubicBezTo>
                <a:cubicBezTo>
                  <a:pt x="2" y="15"/>
                  <a:pt x="2" y="15"/>
                  <a:pt x="2" y="15"/>
                </a:cubicBezTo>
                <a:cubicBezTo>
                  <a:pt x="2" y="15"/>
                  <a:pt x="3" y="15"/>
                  <a:pt x="3" y="15"/>
                </a:cubicBezTo>
                <a:cubicBezTo>
                  <a:pt x="26" y="2"/>
                  <a:pt x="48" y="0"/>
                  <a:pt x="76" y="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3" name="MH_Other_81"/>
          <p:cNvSpPr>
            <a:spLocks/>
          </p:cNvSpPr>
          <p:nvPr>
            <p:custDataLst>
              <p:tags r:id="rId82"/>
            </p:custDataLst>
          </p:nvPr>
        </p:nvSpPr>
        <p:spPr bwMode="auto">
          <a:xfrm>
            <a:off x="6133113" y="4645657"/>
            <a:ext cx="1587" cy="1587"/>
          </a:xfrm>
          <a:custGeom>
            <a:avLst/>
            <a:gdLst>
              <a:gd name="T0" fmla="*/ 0 w 2"/>
              <a:gd name="T1" fmla="*/ 2147483646 h 1"/>
              <a:gd name="T2" fmla="*/ 1119503921 w 2"/>
              <a:gd name="T3" fmla="*/ 0 h 1"/>
              <a:gd name="T4" fmla="*/ 0 w 2"/>
              <a:gd name="T5" fmla="*/ 0 h 1"/>
              <a:gd name="T6" fmla="*/ 0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0"/>
                  <a:pt x="2" y="0"/>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4" name="MH_Other_82"/>
          <p:cNvSpPr>
            <a:spLocks/>
          </p:cNvSpPr>
          <p:nvPr>
            <p:custDataLst>
              <p:tags r:id="rId83"/>
            </p:custDataLst>
          </p:nvPr>
        </p:nvSpPr>
        <p:spPr bwMode="auto">
          <a:xfrm>
            <a:off x="6052131" y="4655184"/>
            <a:ext cx="201660" cy="34933"/>
          </a:xfrm>
          <a:custGeom>
            <a:avLst/>
            <a:gdLst>
              <a:gd name="T0" fmla="*/ 0 w 240"/>
              <a:gd name="T1" fmla="*/ 2147483646 h 40"/>
              <a:gd name="T2" fmla="*/ 593486508 w 240"/>
              <a:gd name="T3" fmla="*/ 2147483646 h 40"/>
              <a:gd name="T4" fmla="*/ 2147483646 w 240"/>
              <a:gd name="T5" fmla="*/ 2147483646 h 40"/>
              <a:gd name="T6" fmla="*/ 2147483646 w 240"/>
              <a:gd name="T7" fmla="*/ 2147483646 h 40"/>
              <a:gd name="T8" fmla="*/ 2147483646 w 240"/>
              <a:gd name="T9" fmla="*/ 2147483646 h 40"/>
              <a:gd name="T10" fmla="*/ 2147483646 w 240"/>
              <a:gd name="T11" fmla="*/ 2147483646 h 40"/>
              <a:gd name="T12" fmla="*/ 2147483646 w 240"/>
              <a:gd name="T13" fmla="*/ 2147483646 h 40"/>
              <a:gd name="T14" fmla="*/ 2147483646 w 240"/>
              <a:gd name="T15" fmla="*/ 2147483646 h 40"/>
              <a:gd name="T16" fmla="*/ 2147483646 w 240"/>
              <a:gd name="T17" fmla="*/ 2147483646 h 40"/>
              <a:gd name="T18" fmla="*/ 2147483646 w 240"/>
              <a:gd name="T19" fmla="*/ 2147483646 h 40"/>
              <a:gd name="T20" fmla="*/ 2147483646 w 240"/>
              <a:gd name="T21" fmla="*/ 2147483646 h 40"/>
              <a:gd name="T22" fmla="*/ 2147483646 w 240"/>
              <a:gd name="T23" fmla="*/ 1287604423 h 40"/>
              <a:gd name="T24" fmla="*/ 2147483646 w 240"/>
              <a:gd name="T25" fmla="*/ 1931025951 h 40"/>
              <a:gd name="T26" fmla="*/ 2147483646 w 240"/>
              <a:gd name="T27" fmla="*/ 1287604423 h 40"/>
              <a:gd name="T28" fmla="*/ 2147483646 w 240"/>
              <a:gd name="T29" fmla="*/ 2147483646 h 40"/>
              <a:gd name="T30" fmla="*/ 0 w 240"/>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0">
                <a:moveTo>
                  <a:pt x="0" y="12"/>
                </a:moveTo>
                <a:cubicBezTo>
                  <a:pt x="1" y="13"/>
                  <a:pt x="1" y="13"/>
                  <a:pt x="1" y="13"/>
                </a:cubicBezTo>
                <a:cubicBezTo>
                  <a:pt x="25" y="1"/>
                  <a:pt x="48" y="0"/>
                  <a:pt x="76" y="9"/>
                </a:cubicBezTo>
                <a:cubicBezTo>
                  <a:pt x="105" y="19"/>
                  <a:pt x="118" y="22"/>
                  <a:pt x="118" y="23"/>
                </a:cubicBezTo>
                <a:cubicBezTo>
                  <a:pt x="118" y="23"/>
                  <a:pt x="130" y="27"/>
                  <a:pt x="162" y="34"/>
                </a:cubicBezTo>
                <a:cubicBezTo>
                  <a:pt x="192" y="40"/>
                  <a:pt x="218" y="33"/>
                  <a:pt x="240" y="14"/>
                </a:cubicBezTo>
                <a:cubicBezTo>
                  <a:pt x="240" y="14"/>
                  <a:pt x="240" y="14"/>
                  <a:pt x="240" y="14"/>
                </a:cubicBezTo>
                <a:cubicBezTo>
                  <a:pt x="239" y="14"/>
                  <a:pt x="239" y="14"/>
                  <a:pt x="239" y="14"/>
                </a:cubicBezTo>
                <a:cubicBezTo>
                  <a:pt x="217" y="32"/>
                  <a:pt x="191" y="39"/>
                  <a:pt x="162" y="33"/>
                </a:cubicBezTo>
                <a:cubicBezTo>
                  <a:pt x="131" y="26"/>
                  <a:pt x="118" y="21"/>
                  <a:pt x="118" y="21"/>
                </a:cubicBezTo>
                <a:cubicBezTo>
                  <a:pt x="118" y="21"/>
                  <a:pt x="105" y="18"/>
                  <a:pt x="76" y="8"/>
                </a:cubicBezTo>
                <a:cubicBezTo>
                  <a:pt x="67" y="5"/>
                  <a:pt x="59" y="3"/>
                  <a:pt x="51" y="2"/>
                </a:cubicBezTo>
                <a:cubicBezTo>
                  <a:pt x="50" y="3"/>
                  <a:pt x="50" y="3"/>
                  <a:pt x="50" y="3"/>
                </a:cubicBezTo>
                <a:cubicBezTo>
                  <a:pt x="50" y="2"/>
                  <a:pt x="50" y="2"/>
                  <a:pt x="50" y="2"/>
                </a:cubicBezTo>
                <a:cubicBezTo>
                  <a:pt x="41" y="1"/>
                  <a:pt x="32" y="2"/>
                  <a:pt x="24" y="4"/>
                </a:cubicBezTo>
                <a:cubicBezTo>
                  <a:pt x="16" y="5"/>
                  <a:pt x="8" y="8"/>
                  <a:pt x="0" y="1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5" name="MH_Other_83"/>
          <p:cNvSpPr>
            <a:spLocks/>
          </p:cNvSpPr>
          <p:nvPr>
            <p:custDataLst>
              <p:tags r:id="rId84"/>
            </p:custDataLst>
          </p:nvPr>
        </p:nvSpPr>
        <p:spPr bwMode="auto">
          <a:xfrm>
            <a:off x="6252202" y="4666298"/>
            <a:ext cx="1588" cy="1588"/>
          </a:xfrm>
          <a:custGeom>
            <a:avLst/>
            <a:gdLst>
              <a:gd name="T0" fmla="*/ 0 w 1"/>
              <a:gd name="T1" fmla="*/ 1792959984 h 1"/>
              <a:gd name="T2" fmla="*/ 2147483646 w 1"/>
              <a:gd name="T3" fmla="*/ 1792959984 h 1"/>
              <a:gd name="T4" fmla="*/ 2147483646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6" name="MH_Other_84"/>
          <p:cNvSpPr>
            <a:spLocks/>
          </p:cNvSpPr>
          <p:nvPr>
            <p:custDataLst>
              <p:tags r:id="rId85"/>
            </p:custDataLst>
          </p:nvPr>
        </p:nvSpPr>
        <p:spPr bwMode="auto">
          <a:xfrm>
            <a:off x="6093415" y="4656771"/>
            <a:ext cx="1588" cy="1588"/>
          </a:xfrm>
          <a:custGeom>
            <a:avLst/>
            <a:gdLst>
              <a:gd name="T0" fmla="*/ 2147483646 w 1"/>
              <a:gd name="T1" fmla="*/ 0 h 1"/>
              <a:gd name="T2" fmla="*/ 0 w 1"/>
              <a:gd name="T3" fmla="*/ 0 h 1"/>
              <a:gd name="T4" fmla="*/ 0 w 1"/>
              <a:gd name="T5" fmla="*/ 1792959984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7" name="MH_Other_85"/>
          <p:cNvSpPr>
            <a:spLocks/>
          </p:cNvSpPr>
          <p:nvPr>
            <p:custDataLst>
              <p:tags r:id="rId86"/>
            </p:custDataLst>
          </p:nvPr>
        </p:nvSpPr>
        <p:spPr bwMode="auto">
          <a:xfrm>
            <a:off x="5732970" y="4648832"/>
            <a:ext cx="269937" cy="95272"/>
          </a:xfrm>
          <a:custGeom>
            <a:avLst/>
            <a:gdLst>
              <a:gd name="T0" fmla="*/ 2147483646 w 322"/>
              <a:gd name="T1" fmla="*/ 2147483646 h 114"/>
              <a:gd name="T2" fmla="*/ 2147483646 w 322"/>
              <a:gd name="T3" fmla="*/ 2147483646 h 114"/>
              <a:gd name="T4" fmla="*/ 2147483646 w 322"/>
              <a:gd name="T5" fmla="*/ 2147483646 h 114"/>
              <a:gd name="T6" fmla="*/ 2147483646 w 322"/>
              <a:gd name="T7" fmla="*/ 2147483646 h 114"/>
              <a:gd name="T8" fmla="*/ 2147483646 w 322"/>
              <a:gd name="T9" fmla="*/ 2147483646 h 114"/>
              <a:gd name="T10" fmla="*/ 2147483646 w 322"/>
              <a:gd name="T11" fmla="*/ 2147483646 h 114"/>
              <a:gd name="T12" fmla="*/ 2147483646 w 322"/>
              <a:gd name="T13" fmla="*/ 2147483646 h 114"/>
              <a:gd name="T14" fmla="*/ 2147483646 w 322"/>
              <a:gd name="T15" fmla="*/ 2147483646 h 114"/>
              <a:gd name="T16" fmla="*/ 2147483646 w 322"/>
              <a:gd name="T17" fmla="*/ 2147483646 h 114"/>
              <a:gd name="T18" fmla="*/ 2147483646 w 322"/>
              <a:gd name="T19" fmla="*/ 2147483646 h 114"/>
              <a:gd name="T20" fmla="*/ 2147483646 w 322"/>
              <a:gd name="T21" fmla="*/ 2147483646 h 114"/>
              <a:gd name="T22" fmla="*/ 2147483646 w 322"/>
              <a:gd name="T23" fmla="*/ 2147483646 h 114"/>
              <a:gd name="T24" fmla="*/ 2147483646 w 322"/>
              <a:gd name="T25" fmla="*/ 2147483646 h 114"/>
              <a:gd name="T26" fmla="*/ 2147483646 w 322"/>
              <a:gd name="T27" fmla="*/ 2147483646 h 114"/>
              <a:gd name="T28" fmla="*/ 2147483646 w 322"/>
              <a:gd name="T29" fmla="*/ 2147483646 h 114"/>
              <a:gd name="T30" fmla="*/ 2147483646 w 322"/>
              <a:gd name="T31" fmla="*/ 2147483646 h 114"/>
              <a:gd name="T32" fmla="*/ 2147483646 w 322"/>
              <a:gd name="T33" fmla="*/ 2147483646 h 114"/>
              <a:gd name="T34" fmla="*/ 2147483646 w 322"/>
              <a:gd name="T35" fmla="*/ 2147483646 h 114"/>
              <a:gd name="T36" fmla="*/ 2147483646 w 322"/>
              <a:gd name="T37" fmla="*/ 2147483646 h 114"/>
              <a:gd name="T38" fmla="*/ 2147483646 w 322"/>
              <a:gd name="T39" fmla="*/ 2147483646 h 114"/>
              <a:gd name="T40" fmla="*/ 2147483646 w 322"/>
              <a:gd name="T41" fmla="*/ 2147483646 h 114"/>
              <a:gd name="T42" fmla="*/ 2147483646 w 322"/>
              <a:gd name="T43" fmla="*/ 2147483646 h 114"/>
              <a:gd name="T44" fmla="*/ 2147483646 w 322"/>
              <a:gd name="T45" fmla="*/ 2147483646 h 114"/>
              <a:gd name="T46" fmla="*/ 2147483646 w 322"/>
              <a:gd name="T47" fmla="*/ 2147483646 h 114"/>
              <a:gd name="T48" fmla="*/ 2147483646 w 322"/>
              <a:gd name="T49" fmla="*/ 2147483646 h 114"/>
              <a:gd name="T50" fmla="*/ 2147483646 w 322"/>
              <a:gd name="T51" fmla="*/ 2147483646 h 114"/>
              <a:gd name="T52" fmla="*/ 2147483646 w 322"/>
              <a:gd name="T53" fmla="*/ 2147483646 h 114"/>
              <a:gd name="T54" fmla="*/ 2147483646 w 322"/>
              <a:gd name="T55" fmla="*/ 2147483646 h 114"/>
              <a:gd name="T56" fmla="*/ 2147483646 w 322"/>
              <a:gd name="T57" fmla="*/ 2147483646 h 114"/>
              <a:gd name="T58" fmla="*/ 2147483646 w 322"/>
              <a:gd name="T59" fmla="*/ 2147483646 h 114"/>
              <a:gd name="T60" fmla="*/ 2147483646 w 322"/>
              <a:gd name="T61" fmla="*/ 2147483646 h 114"/>
              <a:gd name="T62" fmla="*/ 2147483646 w 322"/>
              <a:gd name="T63" fmla="*/ 0 h 114"/>
              <a:gd name="T64" fmla="*/ 2147483646 w 322"/>
              <a:gd name="T65" fmla="*/ 587803625 h 114"/>
              <a:gd name="T66" fmla="*/ 2147483646 w 322"/>
              <a:gd name="T67" fmla="*/ 2147483646 h 114"/>
              <a:gd name="T68" fmla="*/ 2147483646 w 322"/>
              <a:gd name="T69" fmla="*/ 2147483646 h 114"/>
              <a:gd name="T70" fmla="*/ 2147483646 w 322"/>
              <a:gd name="T71" fmla="*/ 2147483646 h 114"/>
              <a:gd name="T72" fmla="*/ 2147483646 w 322"/>
              <a:gd name="T73" fmla="*/ 2147483646 h 114"/>
              <a:gd name="T74" fmla="*/ 590758051 w 322"/>
              <a:gd name="T75" fmla="*/ 2147483646 h 114"/>
              <a:gd name="T76" fmla="*/ 0 w 322"/>
              <a:gd name="T77" fmla="*/ 2147483646 h 114"/>
              <a:gd name="T78" fmla="*/ 0 w 322"/>
              <a:gd name="T79" fmla="*/ 2147483646 h 114"/>
              <a:gd name="T80" fmla="*/ 2147483646 w 322"/>
              <a:gd name="T81" fmla="*/ 2147483646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4">
                <a:moveTo>
                  <a:pt x="43" y="87"/>
                </a:moveTo>
                <a:cubicBezTo>
                  <a:pt x="58" y="96"/>
                  <a:pt x="75" y="99"/>
                  <a:pt x="94" y="97"/>
                </a:cubicBezTo>
                <a:cubicBezTo>
                  <a:pt x="94" y="97"/>
                  <a:pt x="94" y="97"/>
                  <a:pt x="94" y="97"/>
                </a:cubicBezTo>
                <a:cubicBezTo>
                  <a:pt x="111" y="105"/>
                  <a:pt x="130" y="108"/>
                  <a:pt x="149" y="105"/>
                </a:cubicBezTo>
                <a:cubicBezTo>
                  <a:pt x="166" y="112"/>
                  <a:pt x="184" y="113"/>
                  <a:pt x="203" y="109"/>
                </a:cubicBezTo>
                <a:cubicBezTo>
                  <a:pt x="219" y="114"/>
                  <a:pt x="238" y="114"/>
                  <a:pt x="256" y="109"/>
                </a:cubicBezTo>
                <a:cubicBezTo>
                  <a:pt x="273" y="114"/>
                  <a:pt x="292" y="113"/>
                  <a:pt x="310" y="107"/>
                </a:cubicBezTo>
                <a:cubicBezTo>
                  <a:pt x="309" y="106"/>
                  <a:pt x="309" y="106"/>
                  <a:pt x="309" y="106"/>
                </a:cubicBezTo>
                <a:cubicBezTo>
                  <a:pt x="313" y="107"/>
                  <a:pt x="317" y="108"/>
                  <a:pt x="322" y="108"/>
                </a:cubicBezTo>
                <a:cubicBezTo>
                  <a:pt x="321" y="108"/>
                  <a:pt x="321" y="108"/>
                  <a:pt x="321" y="108"/>
                </a:cubicBezTo>
                <a:cubicBezTo>
                  <a:pt x="321" y="107"/>
                  <a:pt x="321" y="107"/>
                  <a:pt x="321" y="107"/>
                </a:cubicBezTo>
                <a:cubicBezTo>
                  <a:pt x="319" y="84"/>
                  <a:pt x="319" y="84"/>
                  <a:pt x="319" y="84"/>
                </a:cubicBezTo>
                <a:cubicBezTo>
                  <a:pt x="319" y="82"/>
                  <a:pt x="319" y="82"/>
                  <a:pt x="319" y="82"/>
                </a:cubicBezTo>
                <a:cubicBezTo>
                  <a:pt x="316" y="49"/>
                  <a:pt x="316" y="49"/>
                  <a:pt x="316" y="49"/>
                </a:cubicBezTo>
                <a:cubicBezTo>
                  <a:pt x="316" y="47"/>
                  <a:pt x="316" y="47"/>
                  <a:pt x="316" y="47"/>
                </a:cubicBezTo>
                <a:cubicBezTo>
                  <a:pt x="314" y="27"/>
                  <a:pt x="314" y="27"/>
                  <a:pt x="314" y="27"/>
                </a:cubicBezTo>
                <a:cubicBezTo>
                  <a:pt x="314" y="27"/>
                  <a:pt x="314" y="27"/>
                  <a:pt x="314" y="27"/>
                </a:cubicBezTo>
                <a:cubicBezTo>
                  <a:pt x="314" y="26"/>
                  <a:pt x="314" y="26"/>
                  <a:pt x="314" y="26"/>
                </a:cubicBezTo>
                <a:cubicBezTo>
                  <a:pt x="314" y="26"/>
                  <a:pt x="314" y="26"/>
                  <a:pt x="314" y="26"/>
                </a:cubicBezTo>
                <a:cubicBezTo>
                  <a:pt x="312" y="26"/>
                  <a:pt x="310" y="26"/>
                  <a:pt x="308" y="27"/>
                </a:cubicBezTo>
                <a:cubicBezTo>
                  <a:pt x="300" y="27"/>
                  <a:pt x="291" y="29"/>
                  <a:pt x="283" y="32"/>
                </a:cubicBezTo>
                <a:cubicBezTo>
                  <a:pt x="274" y="30"/>
                  <a:pt x="266" y="29"/>
                  <a:pt x="258" y="29"/>
                </a:cubicBezTo>
                <a:cubicBezTo>
                  <a:pt x="250" y="29"/>
                  <a:pt x="241" y="31"/>
                  <a:pt x="233" y="33"/>
                </a:cubicBezTo>
                <a:cubicBezTo>
                  <a:pt x="225" y="31"/>
                  <a:pt x="217" y="29"/>
                  <a:pt x="208" y="29"/>
                </a:cubicBezTo>
                <a:cubicBezTo>
                  <a:pt x="200" y="28"/>
                  <a:pt x="192" y="29"/>
                  <a:pt x="184" y="31"/>
                </a:cubicBezTo>
                <a:cubicBezTo>
                  <a:pt x="176" y="28"/>
                  <a:pt x="169" y="26"/>
                  <a:pt x="161" y="25"/>
                </a:cubicBezTo>
                <a:cubicBezTo>
                  <a:pt x="153" y="25"/>
                  <a:pt x="144" y="25"/>
                  <a:pt x="135" y="26"/>
                </a:cubicBezTo>
                <a:cubicBezTo>
                  <a:pt x="127" y="23"/>
                  <a:pt x="120" y="20"/>
                  <a:pt x="112" y="19"/>
                </a:cubicBezTo>
                <a:cubicBezTo>
                  <a:pt x="104" y="18"/>
                  <a:pt x="95" y="18"/>
                  <a:pt x="86" y="18"/>
                </a:cubicBezTo>
                <a:cubicBezTo>
                  <a:pt x="79" y="14"/>
                  <a:pt x="71" y="11"/>
                  <a:pt x="63" y="9"/>
                </a:cubicBezTo>
                <a:cubicBezTo>
                  <a:pt x="55" y="8"/>
                  <a:pt x="47" y="7"/>
                  <a:pt x="38" y="7"/>
                </a:cubicBezTo>
                <a:cubicBezTo>
                  <a:pt x="33" y="4"/>
                  <a:pt x="28" y="2"/>
                  <a:pt x="23" y="0"/>
                </a:cubicBezTo>
                <a:cubicBezTo>
                  <a:pt x="22" y="1"/>
                  <a:pt x="22" y="1"/>
                  <a:pt x="22" y="1"/>
                </a:cubicBezTo>
                <a:cubicBezTo>
                  <a:pt x="17" y="20"/>
                  <a:pt x="17" y="20"/>
                  <a:pt x="17" y="20"/>
                </a:cubicBezTo>
                <a:cubicBezTo>
                  <a:pt x="17" y="21"/>
                  <a:pt x="17" y="21"/>
                  <a:pt x="17" y="21"/>
                </a:cubicBezTo>
                <a:cubicBezTo>
                  <a:pt x="7" y="54"/>
                  <a:pt x="7" y="54"/>
                  <a:pt x="7" y="54"/>
                </a:cubicBezTo>
                <a:cubicBezTo>
                  <a:pt x="7" y="55"/>
                  <a:pt x="7" y="55"/>
                  <a:pt x="7" y="55"/>
                </a:cubicBezTo>
                <a:cubicBezTo>
                  <a:pt x="1" y="77"/>
                  <a:pt x="1" y="77"/>
                  <a:pt x="1" y="77"/>
                </a:cubicBezTo>
                <a:cubicBezTo>
                  <a:pt x="0" y="78"/>
                  <a:pt x="0" y="78"/>
                  <a:pt x="0" y="78"/>
                </a:cubicBezTo>
                <a:cubicBezTo>
                  <a:pt x="0" y="79"/>
                  <a:pt x="0" y="79"/>
                  <a:pt x="0" y="79"/>
                </a:cubicBezTo>
                <a:cubicBezTo>
                  <a:pt x="13" y="85"/>
                  <a:pt x="27" y="88"/>
                  <a:pt x="43" y="87"/>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8" name="MH_Other_86"/>
          <p:cNvSpPr>
            <a:spLocks/>
          </p:cNvSpPr>
          <p:nvPr>
            <p:custDataLst>
              <p:tags r:id="rId87"/>
            </p:custDataLst>
          </p:nvPr>
        </p:nvSpPr>
        <p:spPr bwMode="auto">
          <a:xfrm>
            <a:off x="5764727" y="4653596"/>
            <a:ext cx="182604" cy="92096"/>
          </a:xfrm>
          <a:custGeom>
            <a:avLst/>
            <a:gdLst>
              <a:gd name="T0" fmla="*/ 2147483646 w 218"/>
              <a:gd name="T1" fmla="*/ 2147483646 h 109"/>
              <a:gd name="T2" fmla="*/ 2147483646 w 218"/>
              <a:gd name="T3" fmla="*/ 2147483646 h 109"/>
              <a:gd name="T4" fmla="*/ 2147483646 w 218"/>
              <a:gd name="T5" fmla="*/ 2147483646 h 109"/>
              <a:gd name="T6" fmla="*/ 2147483646 w 218"/>
              <a:gd name="T7" fmla="*/ 1195926697 h 109"/>
              <a:gd name="T8" fmla="*/ 0 w 218"/>
              <a:gd name="T9" fmla="*/ 0 h 109"/>
              <a:gd name="T10" fmla="*/ 1180298502 w 218"/>
              <a:gd name="T11" fmla="*/ 1195926697 h 109"/>
              <a:gd name="T12" fmla="*/ 2147483646 w 218"/>
              <a:gd name="T13" fmla="*/ 2147483646 h 109"/>
              <a:gd name="T14" fmla="*/ 2147483646 w 218"/>
              <a:gd name="T15" fmla="*/ 2147483646 h 109"/>
              <a:gd name="T16" fmla="*/ 2147483646 w 218"/>
              <a:gd name="T17" fmla="*/ 2147483646 h 109"/>
              <a:gd name="T18" fmla="*/ 2147483646 w 218"/>
              <a:gd name="T19" fmla="*/ 2147483646 h 109"/>
              <a:gd name="T20" fmla="*/ 2147483646 w 218"/>
              <a:gd name="T21" fmla="*/ 2147483646 h 109"/>
              <a:gd name="T22" fmla="*/ 2147483646 w 218"/>
              <a:gd name="T23" fmla="*/ 2147483646 h 109"/>
              <a:gd name="T24" fmla="*/ 2147483646 w 218"/>
              <a:gd name="T25" fmla="*/ 2147483646 h 109"/>
              <a:gd name="T26" fmla="*/ 2147483646 w 218"/>
              <a:gd name="T27" fmla="*/ 2147483646 h 109"/>
              <a:gd name="T28" fmla="*/ 2147483646 w 218"/>
              <a:gd name="T29" fmla="*/ 2147483646 h 109"/>
              <a:gd name="T30" fmla="*/ 2147483646 w 218"/>
              <a:gd name="T31" fmla="*/ 2147483646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8" h="109">
                <a:moveTo>
                  <a:pt x="138" y="86"/>
                </a:moveTo>
                <a:cubicBezTo>
                  <a:pt x="113" y="67"/>
                  <a:pt x="103" y="58"/>
                  <a:pt x="103" y="58"/>
                </a:cubicBezTo>
                <a:cubicBezTo>
                  <a:pt x="103" y="58"/>
                  <a:pt x="93" y="49"/>
                  <a:pt x="70" y="28"/>
                </a:cubicBezTo>
                <a:cubicBezTo>
                  <a:pt x="56" y="15"/>
                  <a:pt x="41" y="6"/>
                  <a:pt x="25" y="2"/>
                </a:cubicBezTo>
                <a:cubicBezTo>
                  <a:pt x="17" y="1"/>
                  <a:pt x="9" y="0"/>
                  <a:pt x="0" y="0"/>
                </a:cubicBezTo>
                <a:cubicBezTo>
                  <a:pt x="2" y="2"/>
                  <a:pt x="2" y="2"/>
                  <a:pt x="2" y="2"/>
                </a:cubicBezTo>
                <a:cubicBezTo>
                  <a:pt x="28" y="1"/>
                  <a:pt x="49" y="10"/>
                  <a:pt x="70" y="29"/>
                </a:cubicBezTo>
                <a:cubicBezTo>
                  <a:pt x="92" y="50"/>
                  <a:pt x="102" y="59"/>
                  <a:pt x="102" y="59"/>
                </a:cubicBezTo>
                <a:cubicBezTo>
                  <a:pt x="102" y="59"/>
                  <a:pt x="112" y="68"/>
                  <a:pt x="137" y="87"/>
                </a:cubicBezTo>
                <a:cubicBezTo>
                  <a:pt x="145" y="93"/>
                  <a:pt x="154" y="98"/>
                  <a:pt x="162" y="101"/>
                </a:cubicBezTo>
                <a:cubicBezTo>
                  <a:pt x="164" y="101"/>
                  <a:pt x="164" y="101"/>
                  <a:pt x="164" y="101"/>
                </a:cubicBezTo>
                <a:cubicBezTo>
                  <a:pt x="165" y="102"/>
                  <a:pt x="165" y="102"/>
                  <a:pt x="165" y="102"/>
                </a:cubicBezTo>
                <a:cubicBezTo>
                  <a:pt x="165" y="102"/>
                  <a:pt x="165" y="102"/>
                  <a:pt x="165" y="102"/>
                </a:cubicBezTo>
                <a:cubicBezTo>
                  <a:pt x="182" y="107"/>
                  <a:pt x="200" y="107"/>
                  <a:pt x="218" y="102"/>
                </a:cubicBezTo>
                <a:cubicBezTo>
                  <a:pt x="217" y="101"/>
                  <a:pt x="217" y="101"/>
                  <a:pt x="217" y="101"/>
                </a:cubicBezTo>
                <a:cubicBezTo>
                  <a:pt x="189" y="109"/>
                  <a:pt x="163" y="105"/>
                  <a:pt x="138" y="8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09" name="MH_Other_87"/>
          <p:cNvSpPr>
            <a:spLocks/>
          </p:cNvSpPr>
          <p:nvPr>
            <p:custDataLst>
              <p:tags r:id="rId88"/>
            </p:custDataLst>
          </p:nvPr>
        </p:nvSpPr>
        <p:spPr bwMode="auto">
          <a:xfrm>
            <a:off x="5750436" y="4648832"/>
            <a:ext cx="152435" cy="95272"/>
          </a:xfrm>
          <a:custGeom>
            <a:avLst/>
            <a:gdLst>
              <a:gd name="T0" fmla="*/ 596223322 w 181"/>
              <a:gd name="T1" fmla="*/ 0 h 114"/>
              <a:gd name="T2" fmla="*/ 0 w 181"/>
              <a:gd name="T3" fmla="*/ 587803625 h 114"/>
              <a:gd name="T4" fmla="*/ 2147483646 w 181"/>
              <a:gd name="T5" fmla="*/ 2147483646 h 114"/>
              <a:gd name="T6" fmla="*/ 2147483646 w 181"/>
              <a:gd name="T7" fmla="*/ 2147483646 h 114"/>
              <a:gd name="T8" fmla="*/ 2147483646 w 181"/>
              <a:gd name="T9" fmla="*/ 2147483646 h 114"/>
              <a:gd name="T10" fmla="*/ 2147483646 w 181"/>
              <a:gd name="T11" fmla="*/ 2147483646 h 114"/>
              <a:gd name="T12" fmla="*/ 2147483646 w 181"/>
              <a:gd name="T13" fmla="*/ 2147483646 h 114"/>
              <a:gd name="T14" fmla="*/ 2147483646 w 181"/>
              <a:gd name="T15" fmla="*/ 2147483646 h 114"/>
              <a:gd name="T16" fmla="*/ 2147483646 w 181"/>
              <a:gd name="T17" fmla="*/ 2147483646 h 114"/>
              <a:gd name="T18" fmla="*/ 2147483646 w 181"/>
              <a:gd name="T19" fmla="*/ 2147483646 h 114"/>
              <a:gd name="T20" fmla="*/ 2147483646 w 181"/>
              <a:gd name="T21" fmla="*/ 2147483646 h 114"/>
              <a:gd name="T22" fmla="*/ 2147483646 w 181"/>
              <a:gd name="T23" fmla="*/ 2147483646 h 114"/>
              <a:gd name="T24" fmla="*/ 2147483646 w 181"/>
              <a:gd name="T25" fmla="*/ 2147483646 h 114"/>
              <a:gd name="T26" fmla="*/ 2147483646 w 181"/>
              <a:gd name="T27" fmla="*/ 2147483646 h 114"/>
              <a:gd name="T28" fmla="*/ 2147483646 w 181"/>
              <a:gd name="T29" fmla="*/ 2147483646 h 114"/>
              <a:gd name="T30" fmla="*/ 2147483646 w 181"/>
              <a:gd name="T31" fmla="*/ 2147483646 h 114"/>
              <a:gd name="T32" fmla="*/ 2147483646 w 181"/>
              <a:gd name="T33" fmla="*/ 2147483646 h 114"/>
              <a:gd name="T34" fmla="*/ 596223322 w 181"/>
              <a:gd name="T35" fmla="*/ 0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14">
                <a:moveTo>
                  <a:pt x="1" y="0"/>
                </a:moveTo>
                <a:cubicBezTo>
                  <a:pt x="0" y="1"/>
                  <a:pt x="0" y="1"/>
                  <a:pt x="0" y="1"/>
                </a:cubicBezTo>
                <a:cubicBezTo>
                  <a:pt x="14" y="6"/>
                  <a:pt x="26" y="14"/>
                  <a:pt x="38" y="27"/>
                </a:cubicBezTo>
                <a:cubicBezTo>
                  <a:pt x="59" y="49"/>
                  <a:pt x="69" y="58"/>
                  <a:pt x="69" y="58"/>
                </a:cubicBezTo>
                <a:cubicBezTo>
                  <a:pt x="69" y="58"/>
                  <a:pt x="78" y="68"/>
                  <a:pt x="102" y="89"/>
                </a:cubicBezTo>
                <a:cubicBezTo>
                  <a:pt x="109" y="95"/>
                  <a:pt x="117" y="100"/>
                  <a:pt x="125" y="104"/>
                </a:cubicBezTo>
                <a:cubicBezTo>
                  <a:pt x="125" y="104"/>
                  <a:pt x="126" y="104"/>
                  <a:pt x="126" y="104"/>
                </a:cubicBezTo>
                <a:cubicBezTo>
                  <a:pt x="126" y="104"/>
                  <a:pt x="126" y="104"/>
                  <a:pt x="126" y="104"/>
                </a:cubicBezTo>
                <a:cubicBezTo>
                  <a:pt x="143" y="112"/>
                  <a:pt x="162" y="113"/>
                  <a:pt x="181" y="109"/>
                </a:cubicBezTo>
                <a:cubicBezTo>
                  <a:pt x="178" y="108"/>
                  <a:pt x="178" y="108"/>
                  <a:pt x="178" y="108"/>
                </a:cubicBezTo>
                <a:cubicBezTo>
                  <a:pt x="151" y="114"/>
                  <a:pt x="126" y="107"/>
                  <a:pt x="103" y="88"/>
                </a:cubicBezTo>
                <a:cubicBezTo>
                  <a:pt x="79" y="68"/>
                  <a:pt x="70" y="58"/>
                  <a:pt x="70" y="58"/>
                </a:cubicBezTo>
                <a:cubicBezTo>
                  <a:pt x="70" y="57"/>
                  <a:pt x="60" y="48"/>
                  <a:pt x="39" y="26"/>
                </a:cubicBezTo>
                <a:cubicBezTo>
                  <a:pt x="32" y="19"/>
                  <a:pt x="25" y="13"/>
                  <a:pt x="18" y="9"/>
                </a:cubicBezTo>
                <a:cubicBezTo>
                  <a:pt x="16" y="9"/>
                  <a:pt x="16" y="9"/>
                  <a:pt x="16" y="9"/>
                </a:cubicBezTo>
                <a:cubicBezTo>
                  <a:pt x="16" y="7"/>
                  <a:pt x="16" y="7"/>
                  <a:pt x="16" y="7"/>
                </a:cubicBezTo>
                <a:cubicBezTo>
                  <a:pt x="16" y="7"/>
                  <a:pt x="16" y="7"/>
                  <a:pt x="16" y="7"/>
                </a:cubicBezTo>
                <a:cubicBezTo>
                  <a:pt x="11" y="4"/>
                  <a:pt x="6" y="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0" name="MH_Other_88"/>
          <p:cNvSpPr>
            <a:spLocks/>
          </p:cNvSpPr>
          <p:nvPr>
            <p:custDataLst>
              <p:tags r:id="rId89"/>
            </p:custDataLst>
          </p:nvPr>
        </p:nvSpPr>
        <p:spPr bwMode="auto">
          <a:xfrm>
            <a:off x="5764728" y="4653595"/>
            <a:ext cx="1587" cy="1588"/>
          </a:xfrm>
          <a:custGeom>
            <a:avLst/>
            <a:gdLst>
              <a:gd name="T0" fmla="*/ 0 w 4"/>
              <a:gd name="T1" fmla="*/ 224119998 h 4"/>
              <a:gd name="T2" fmla="*/ 223838018 w 4"/>
              <a:gd name="T3" fmla="*/ 224119998 h 4"/>
              <a:gd name="T4" fmla="*/ 0 w 4"/>
              <a:gd name="T5" fmla="*/ 0 h 4"/>
              <a:gd name="T6" fmla="*/ 0 w 4"/>
              <a:gd name="T7" fmla="*/ 0 h 4"/>
              <a:gd name="T8" fmla="*/ 0 w 4"/>
              <a:gd name="T9" fmla="*/ 22411999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4"/>
                </a:moveTo>
                <a:lnTo>
                  <a:pt x="4" y="4"/>
                </a:lnTo>
                <a:lnTo>
                  <a:pt x="0" y="0"/>
                </a:lnTo>
                <a:lnTo>
                  <a:pt x="0" y="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1" name="MH_Other_89"/>
          <p:cNvSpPr>
            <a:spLocks/>
          </p:cNvSpPr>
          <p:nvPr>
            <p:custDataLst>
              <p:tags r:id="rId90"/>
            </p:custDataLst>
          </p:nvPr>
        </p:nvSpPr>
        <p:spPr bwMode="auto">
          <a:xfrm>
            <a:off x="5901284" y="4739340"/>
            <a:ext cx="1587" cy="0"/>
          </a:xfrm>
          <a:custGeom>
            <a:avLst/>
            <a:gdLst>
              <a:gd name="T0" fmla="*/ 91388075 w 7"/>
              <a:gd name="T1" fmla="*/ 0 h 2"/>
              <a:gd name="T2" fmla="*/ 0 w 7"/>
              <a:gd name="T3" fmla="*/ 0 h 2"/>
              <a:gd name="T4" fmla="*/ 127933058 w 7"/>
              <a:gd name="T5" fmla="*/ 178 h 2"/>
              <a:gd name="T6" fmla="*/ 127933058 w 7"/>
              <a:gd name="T7" fmla="*/ 178 h 2"/>
              <a:gd name="T8" fmla="*/ 91388075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5" y="0"/>
                </a:moveTo>
                <a:lnTo>
                  <a:pt x="0" y="0"/>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2" name="MH_Other_90"/>
          <p:cNvSpPr>
            <a:spLocks/>
          </p:cNvSpPr>
          <p:nvPr>
            <p:custDataLst>
              <p:tags r:id="rId91"/>
            </p:custDataLst>
          </p:nvPr>
        </p:nvSpPr>
        <p:spPr bwMode="auto">
          <a:xfrm>
            <a:off x="5747260" y="4664711"/>
            <a:ext cx="109563" cy="74629"/>
          </a:xfrm>
          <a:custGeom>
            <a:avLst/>
            <a:gdLst>
              <a:gd name="T0" fmla="*/ 2147483646 w 132"/>
              <a:gd name="T1" fmla="*/ 2147483646 h 88"/>
              <a:gd name="T2" fmla="*/ 2147483646 w 132"/>
              <a:gd name="T3" fmla="*/ 2147483646 h 88"/>
              <a:gd name="T4" fmla="*/ 0 w 132"/>
              <a:gd name="T5" fmla="*/ 0 h 88"/>
              <a:gd name="T6" fmla="*/ 0 w 132"/>
              <a:gd name="T7" fmla="*/ 606728675 h 88"/>
              <a:gd name="T8" fmla="*/ 2147483646 w 132"/>
              <a:gd name="T9" fmla="*/ 2147483646 h 88"/>
              <a:gd name="T10" fmla="*/ 2147483646 w 132"/>
              <a:gd name="T11" fmla="*/ 2147483646 h 88"/>
              <a:gd name="T12" fmla="*/ 2147483646 w 132"/>
              <a:gd name="T13" fmla="*/ 2147483646 h 88"/>
              <a:gd name="T14" fmla="*/ 2147483646 w 132"/>
              <a:gd name="T15" fmla="*/ 2147483646 h 88"/>
              <a:gd name="T16" fmla="*/ 2147483646 w 132"/>
              <a:gd name="T17" fmla="*/ 2147483646 h 88"/>
              <a:gd name="T18" fmla="*/ 2147483646 w 132"/>
              <a:gd name="T19" fmla="*/ 2147483646 h 88"/>
              <a:gd name="T20" fmla="*/ 2147483646 w 132"/>
              <a:gd name="T21" fmla="*/ 2147483646 h 88"/>
              <a:gd name="T22" fmla="*/ 2147483646 w 132"/>
              <a:gd name="T23" fmla="*/ 2147483646 h 88"/>
              <a:gd name="T24" fmla="*/ 2147483646 w 132"/>
              <a:gd name="T25" fmla="*/ 2147483646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 h="88">
                <a:moveTo>
                  <a:pt x="55" y="59"/>
                </a:moveTo>
                <a:cubicBezTo>
                  <a:pt x="32" y="37"/>
                  <a:pt x="24" y="27"/>
                  <a:pt x="23" y="27"/>
                </a:cubicBezTo>
                <a:cubicBezTo>
                  <a:pt x="0" y="0"/>
                  <a:pt x="0" y="0"/>
                  <a:pt x="0" y="0"/>
                </a:cubicBezTo>
                <a:cubicBezTo>
                  <a:pt x="0" y="1"/>
                  <a:pt x="0" y="1"/>
                  <a:pt x="0" y="1"/>
                </a:cubicBezTo>
                <a:cubicBezTo>
                  <a:pt x="22" y="28"/>
                  <a:pt x="22" y="28"/>
                  <a:pt x="22" y="28"/>
                </a:cubicBezTo>
                <a:cubicBezTo>
                  <a:pt x="23" y="28"/>
                  <a:pt x="31" y="38"/>
                  <a:pt x="54" y="60"/>
                </a:cubicBezTo>
                <a:cubicBezTo>
                  <a:pt x="61" y="67"/>
                  <a:pt x="68" y="72"/>
                  <a:pt x="76" y="76"/>
                </a:cubicBezTo>
                <a:cubicBezTo>
                  <a:pt x="76" y="76"/>
                  <a:pt x="77" y="76"/>
                  <a:pt x="77" y="76"/>
                </a:cubicBezTo>
                <a:cubicBezTo>
                  <a:pt x="77" y="77"/>
                  <a:pt x="77" y="77"/>
                  <a:pt x="77" y="77"/>
                </a:cubicBezTo>
                <a:cubicBezTo>
                  <a:pt x="94" y="85"/>
                  <a:pt x="113" y="88"/>
                  <a:pt x="132" y="84"/>
                </a:cubicBezTo>
                <a:cubicBezTo>
                  <a:pt x="131" y="84"/>
                  <a:pt x="131" y="84"/>
                  <a:pt x="131" y="84"/>
                </a:cubicBezTo>
                <a:cubicBezTo>
                  <a:pt x="130" y="84"/>
                  <a:pt x="130" y="84"/>
                  <a:pt x="130" y="84"/>
                </a:cubicBezTo>
                <a:cubicBezTo>
                  <a:pt x="102" y="88"/>
                  <a:pt x="77" y="80"/>
                  <a:pt x="55" y="5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3" name="MH_Other_91"/>
          <p:cNvSpPr>
            <a:spLocks/>
          </p:cNvSpPr>
          <p:nvPr>
            <p:custDataLst>
              <p:tags r:id="rId92"/>
            </p:custDataLst>
          </p:nvPr>
        </p:nvSpPr>
        <p:spPr bwMode="auto">
          <a:xfrm>
            <a:off x="5856823" y="4736164"/>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4" name="MH_Other_92"/>
          <p:cNvSpPr>
            <a:spLocks/>
          </p:cNvSpPr>
          <p:nvPr>
            <p:custDataLst>
              <p:tags r:id="rId93"/>
            </p:custDataLst>
          </p:nvPr>
        </p:nvSpPr>
        <p:spPr bwMode="auto">
          <a:xfrm>
            <a:off x="5737733" y="4693292"/>
            <a:ext cx="73042" cy="38109"/>
          </a:xfrm>
          <a:custGeom>
            <a:avLst/>
            <a:gdLst>
              <a:gd name="T0" fmla="*/ 2147483646 w 87"/>
              <a:gd name="T1" fmla="*/ 2147483646 h 45"/>
              <a:gd name="T2" fmla="*/ 0 w 87"/>
              <a:gd name="T3" fmla="*/ 0 h 45"/>
              <a:gd name="T4" fmla="*/ 0 w 87"/>
              <a:gd name="T5" fmla="*/ 599998800 h 45"/>
              <a:gd name="T6" fmla="*/ 2147483646 w 87"/>
              <a:gd name="T7" fmla="*/ 2147483646 h 45"/>
              <a:gd name="T8" fmla="*/ 2147483646 w 87"/>
              <a:gd name="T9" fmla="*/ 2147483646 h 45"/>
              <a:gd name="T10" fmla="*/ 2147483646 w 87"/>
              <a:gd name="T11" fmla="*/ 2147483646 h 45"/>
              <a:gd name="T12" fmla="*/ 2147483646 w 87"/>
              <a:gd name="T13" fmla="*/ 2147483646 h 45"/>
              <a:gd name="T14" fmla="*/ 2147483646 w 87"/>
              <a:gd name="T15" fmla="*/ 2147483646 h 45"/>
              <a:gd name="T16" fmla="*/ 2147483646 w 87"/>
              <a:gd name="T17" fmla="*/ 2147483646 h 45"/>
              <a:gd name="T18" fmla="*/ 2147483646 w 87"/>
              <a:gd name="T19" fmla="*/ 2147483646 h 45"/>
              <a:gd name="T20" fmla="*/ 2147483646 w 87"/>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12" y="13"/>
                </a:moveTo>
                <a:cubicBezTo>
                  <a:pt x="8" y="8"/>
                  <a:pt x="4" y="4"/>
                  <a:pt x="0" y="0"/>
                </a:cubicBezTo>
                <a:cubicBezTo>
                  <a:pt x="0" y="1"/>
                  <a:pt x="0" y="1"/>
                  <a:pt x="0" y="1"/>
                </a:cubicBezTo>
                <a:cubicBezTo>
                  <a:pt x="3" y="5"/>
                  <a:pt x="7" y="9"/>
                  <a:pt x="11" y="14"/>
                </a:cubicBezTo>
                <a:cubicBezTo>
                  <a:pt x="18" y="21"/>
                  <a:pt x="26" y="27"/>
                  <a:pt x="33" y="32"/>
                </a:cubicBezTo>
                <a:cubicBezTo>
                  <a:pt x="36" y="32"/>
                  <a:pt x="36" y="32"/>
                  <a:pt x="36" y="32"/>
                </a:cubicBezTo>
                <a:cubicBezTo>
                  <a:pt x="36" y="33"/>
                  <a:pt x="36" y="33"/>
                  <a:pt x="36" y="33"/>
                </a:cubicBezTo>
                <a:cubicBezTo>
                  <a:pt x="51" y="42"/>
                  <a:pt x="68" y="45"/>
                  <a:pt x="87" y="43"/>
                </a:cubicBezTo>
                <a:cubicBezTo>
                  <a:pt x="87" y="43"/>
                  <a:pt x="87" y="43"/>
                  <a:pt x="87" y="43"/>
                </a:cubicBezTo>
                <a:cubicBezTo>
                  <a:pt x="86" y="42"/>
                  <a:pt x="86" y="42"/>
                  <a:pt x="86" y="42"/>
                </a:cubicBezTo>
                <a:cubicBezTo>
                  <a:pt x="57" y="45"/>
                  <a:pt x="33" y="35"/>
                  <a:pt x="12" y="1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5" name="MH_Other_93"/>
          <p:cNvSpPr>
            <a:spLocks/>
          </p:cNvSpPr>
          <p:nvPr>
            <p:custDataLst>
              <p:tags r:id="rId94"/>
            </p:custDataLst>
          </p:nvPr>
        </p:nvSpPr>
        <p:spPr bwMode="auto">
          <a:xfrm>
            <a:off x="5810775" y="4728226"/>
            <a:ext cx="0" cy="1587"/>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6" name="MH_Other_94"/>
          <p:cNvSpPr>
            <a:spLocks/>
          </p:cNvSpPr>
          <p:nvPr>
            <p:custDataLst>
              <p:tags r:id="rId95"/>
            </p:custDataLst>
          </p:nvPr>
        </p:nvSpPr>
        <p:spPr bwMode="auto">
          <a:xfrm>
            <a:off x="5732970" y="4712347"/>
            <a:ext cx="34933" cy="9527"/>
          </a:xfrm>
          <a:custGeom>
            <a:avLst/>
            <a:gdLst>
              <a:gd name="T0" fmla="*/ 550836288 w 43"/>
              <a:gd name="T1" fmla="*/ 0 h 11"/>
              <a:gd name="T2" fmla="*/ 0 w 43"/>
              <a:gd name="T3" fmla="*/ 629831100 h 11"/>
              <a:gd name="T4" fmla="*/ 0 w 43"/>
              <a:gd name="T5" fmla="*/ 1260411211 h 11"/>
              <a:gd name="T6" fmla="*/ 2147483646 w 43"/>
              <a:gd name="T7" fmla="*/ 2147483646 h 11"/>
              <a:gd name="T8" fmla="*/ 2147483646 w 43"/>
              <a:gd name="T9" fmla="*/ 2147483646 h 11"/>
              <a:gd name="T10" fmla="*/ 550836288 w 43"/>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11">
                <a:moveTo>
                  <a:pt x="1" y="0"/>
                </a:moveTo>
                <a:cubicBezTo>
                  <a:pt x="0" y="1"/>
                  <a:pt x="0" y="1"/>
                  <a:pt x="0" y="1"/>
                </a:cubicBezTo>
                <a:cubicBezTo>
                  <a:pt x="0" y="2"/>
                  <a:pt x="0" y="2"/>
                  <a:pt x="0" y="2"/>
                </a:cubicBezTo>
                <a:cubicBezTo>
                  <a:pt x="13" y="8"/>
                  <a:pt x="27" y="11"/>
                  <a:pt x="43" y="10"/>
                </a:cubicBezTo>
                <a:cubicBezTo>
                  <a:pt x="40" y="9"/>
                  <a:pt x="40" y="9"/>
                  <a:pt x="40" y="9"/>
                </a:cubicBezTo>
                <a:cubicBezTo>
                  <a:pt x="26" y="9"/>
                  <a:pt x="13" y="6"/>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7" name="MH_Other_95"/>
          <p:cNvSpPr>
            <a:spLocks/>
          </p:cNvSpPr>
          <p:nvPr>
            <p:custDataLst>
              <p:tags r:id="rId96"/>
            </p:custDataLst>
          </p:nvPr>
        </p:nvSpPr>
        <p:spPr bwMode="auto">
          <a:xfrm>
            <a:off x="5766315" y="4720285"/>
            <a:ext cx="1588" cy="1588"/>
          </a:xfrm>
          <a:custGeom>
            <a:avLst/>
            <a:gdLst>
              <a:gd name="T0" fmla="*/ 128094205 w 7"/>
              <a:gd name="T1" fmla="*/ 0 h 3"/>
              <a:gd name="T2" fmla="*/ 0 w 7"/>
              <a:gd name="T3" fmla="*/ 0 h 3"/>
              <a:gd name="T4" fmla="*/ 128094205 w 7"/>
              <a:gd name="T5" fmla="*/ 298966937 h 3"/>
              <a:gd name="T6" fmla="*/ 12809420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0" y="0"/>
                </a:lnTo>
                <a:lnTo>
                  <a:pt x="7" y="3"/>
                </a:lnTo>
                <a:lnTo>
                  <a:pt x="7"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8" name="MH_Other_96"/>
          <p:cNvSpPr>
            <a:spLocks/>
          </p:cNvSpPr>
          <p:nvPr>
            <p:custDataLst>
              <p:tags r:id="rId97"/>
            </p:custDataLst>
          </p:nvPr>
        </p:nvSpPr>
        <p:spPr bwMode="auto">
          <a:xfrm>
            <a:off x="5969561" y="4669474"/>
            <a:ext cx="26994" cy="6351"/>
          </a:xfrm>
          <a:custGeom>
            <a:avLst/>
            <a:gdLst>
              <a:gd name="T0" fmla="*/ 2147483646 w 32"/>
              <a:gd name="T1" fmla="*/ 710169486 h 7"/>
              <a:gd name="T2" fmla="*/ 2147483646 w 32"/>
              <a:gd name="T3" fmla="*/ 710169486 h 7"/>
              <a:gd name="T4" fmla="*/ 2147483646 w 32"/>
              <a:gd name="T5" fmla="*/ 0 h 7"/>
              <a:gd name="T6" fmla="*/ 2147483646 w 32"/>
              <a:gd name="T7" fmla="*/ 0 h 7"/>
              <a:gd name="T8" fmla="*/ 2147483646 w 32"/>
              <a:gd name="T9" fmla="*/ 710169486 h 7"/>
              <a:gd name="T10" fmla="*/ 0 w 32"/>
              <a:gd name="T11" fmla="*/ 2147483646 h 7"/>
              <a:gd name="T12" fmla="*/ 1201353953 w 32"/>
              <a:gd name="T13" fmla="*/ 2147483646 h 7"/>
              <a:gd name="T14" fmla="*/ 1801675868 w 32"/>
              <a:gd name="T15" fmla="*/ 2147483646 h 7"/>
              <a:gd name="T16" fmla="*/ 2147483646 w 32"/>
              <a:gd name="T17" fmla="*/ 71016948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2" y="1"/>
                </a:moveTo>
                <a:cubicBezTo>
                  <a:pt x="32" y="1"/>
                  <a:pt x="32" y="1"/>
                  <a:pt x="32" y="1"/>
                </a:cubicBezTo>
                <a:cubicBezTo>
                  <a:pt x="32" y="0"/>
                  <a:pt x="32" y="0"/>
                  <a:pt x="32" y="0"/>
                </a:cubicBezTo>
                <a:cubicBezTo>
                  <a:pt x="32" y="0"/>
                  <a:pt x="32" y="0"/>
                  <a:pt x="32" y="0"/>
                </a:cubicBezTo>
                <a:cubicBezTo>
                  <a:pt x="30" y="0"/>
                  <a:pt x="28" y="0"/>
                  <a:pt x="26" y="1"/>
                </a:cubicBezTo>
                <a:cubicBezTo>
                  <a:pt x="18" y="1"/>
                  <a:pt x="8" y="3"/>
                  <a:pt x="0" y="6"/>
                </a:cubicBezTo>
                <a:cubicBezTo>
                  <a:pt x="2" y="7"/>
                  <a:pt x="2" y="7"/>
                  <a:pt x="2" y="7"/>
                </a:cubicBezTo>
                <a:cubicBezTo>
                  <a:pt x="2" y="7"/>
                  <a:pt x="2" y="7"/>
                  <a:pt x="3" y="7"/>
                </a:cubicBezTo>
                <a:cubicBezTo>
                  <a:pt x="13" y="3"/>
                  <a:pt x="22" y="2"/>
                  <a:pt x="32"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19" name="MH_Other_97"/>
          <p:cNvSpPr>
            <a:spLocks/>
          </p:cNvSpPr>
          <p:nvPr>
            <p:custDataLst>
              <p:tags r:id="rId98"/>
            </p:custDataLst>
          </p:nvPr>
        </p:nvSpPr>
        <p:spPr bwMode="auto">
          <a:xfrm>
            <a:off x="5928277" y="4671062"/>
            <a:ext cx="69866" cy="19054"/>
          </a:xfrm>
          <a:custGeom>
            <a:avLst/>
            <a:gdLst>
              <a:gd name="T0" fmla="*/ 2147483646 w 83"/>
              <a:gd name="T1" fmla="*/ 2147483646 h 22"/>
              <a:gd name="T2" fmla="*/ 2147483646 w 83"/>
              <a:gd name="T3" fmla="*/ 2147483646 h 22"/>
              <a:gd name="T4" fmla="*/ 2147483646 w 83"/>
              <a:gd name="T5" fmla="*/ 2147483646 h 22"/>
              <a:gd name="T6" fmla="*/ 2147483646 w 83"/>
              <a:gd name="T7" fmla="*/ 2147483646 h 22"/>
              <a:gd name="T8" fmla="*/ 2147483646 w 83"/>
              <a:gd name="T9" fmla="*/ 2147483646 h 22"/>
              <a:gd name="T10" fmla="*/ 2147483646 w 83"/>
              <a:gd name="T11" fmla="*/ 2147483646 h 22"/>
              <a:gd name="T12" fmla="*/ 2147483646 w 83"/>
              <a:gd name="T13" fmla="*/ 2147483646 h 22"/>
              <a:gd name="T14" fmla="*/ 2147483646 w 83"/>
              <a:gd name="T15" fmla="*/ 1260411211 h 22"/>
              <a:gd name="T16" fmla="*/ 0 w 83"/>
              <a:gd name="T17" fmla="*/ 2147483646 h 22"/>
              <a:gd name="T18" fmla="*/ 594916658 w 83"/>
              <a:gd name="T19" fmla="*/ 2147483646 h 22"/>
              <a:gd name="T20" fmla="*/ 1189124717 w 83"/>
              <a:gd name="T21" fmla="*/ 2147483646 h 22"/>
              <a:gd name="T22" fmla="*/ 2147483646 w 83"/>
              <a:gd name="T23" fmla="*/ 214748364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2">
                <a:moveTo>
                  <a:pt x="75" y="17"/>
                </a:moveTo>
                <a:cubicBezTo>
                  <a:pt x="83" y="22"/>
                  <a:pt x="83" y="22"/>
                  <a:pt x="83" y="22"/>
                </a:cubicBezTo>
                <a:cubicBezTo>
                  <a:pt x="83" y="20"/>
                  <a:pt x="83" y="20"/>
                  <a:pt x="83" y="20"/>
                </a:cubicBezTo>
                <a:cubicBezTo>
                  <a:pt x="75" y="16"/>
                  <a:pt x="75" y="16"/>
                  <a:pt x="75" y="16"/>
                </a:cubicBezTo>
                <a:cubicBezTo>
                  <a:pt x="67" y="12"/>
                  <a:pt x="60" y="8"/>
                  <a:pt x="52" y="6"/>
                </a:cubicBezTo>
                <a:cubicBezTo>
                  <a:pt x="51" y="6"/>
                  <a:pt x="51" y="6"/>
                  <a:pt x="51" y="6"/>
                </a:cubicBezTo>
                <a:cubicBezTo>
                  <a:pt x="51" y="6"/>
                  <a:pt x="51" y="6"/>
                  <a:pt x="51" y="6"/>
                </a:cubicBezTo>
                <a:cubicBezTo>
                  <a:pt x="42" y="3"/>
                  <a:pt x="34" y="2"/>
                  <a:pt x="25" y="2"/>
                </a:cubicBezTo>
                <a:cubicBezTo>
                  <a:pt x="17" y="2"/>
                  <a:pt x="8" y="4"/>
                  <a:pt x="0" y="6"/>
                </a:cubicBezTo>
                <a:cubicBezTo>
                  <a:pt x="1" y="7"/>
                  <a:pt x="1" y="7"/>
                  <a:pt x="1" y="7"/>
                </a:cubicBezTo>
                <a:cubicBezTo>
                  <a:pt x="1" y="7"/>
                  <a:pt x="2" y="7"/>
                  <a:pt x="2" y="7"/>
                </a:cubicBezTo>
                <a:cubicBezTo>
                  <a:pt x="27" y="0"/>
                  <a:pt x="50" y="3"/>
                  <a:pt x="75" y="1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0" name="MH_Other_98"/>
          <p:cNvSpPr>
            <a:spLocks/>
          </p:cNvSpPr>
          <p:nvPr>
            <p:custDataLst>
              <p:tags r:id="rId99"/>
            </p:custDataLst>
          </p:nvPr>
        </p:nvSpPr>
        <p:spPr bwMode="auto">
          <a:xfrm>
            <a:off x="5971150" y="4675825"/>
            <a:ext cx="1587" cy="0"/>
          </a:xfrm>
          <a:custGeom>
            <a:avLst/>
            <a:gdLst>
              <a:gd name="T0" fmla="*/ 1790702559 w 1"/>
              <a:gd name="T1" fmla="*/ 0 w 1"/>
              <a:gd name="T2" fmla="*/ 0 w 1"/>
              <a:gd name="T3" fmla="*/ 1790702559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1" name="MH_Other_99"/>
          <p:cNvSpPr>
            <a:spLocks/>
          </p:cNvSpPr>
          <p:nvPr>
            <p:custDataLst>
              <p:tags r:id="rId100"/>
            </p:custDataLst>
          </p:nvPr>
        </p:nvSpPr>
        <p:spPr bwMode="auto">
          <a:xfrm>
            <a:off x="5886992" y="4671062"/>
            <a:ext cx="114326" cy="47636"/>
          </a:xfrm>
          <a:custGeom>
            <a:avLst/>
            <a:gdLst>
              <a:gd name="T0" fmla="*/ 2147483646 w 135"/>
              <a:gd name="T1" fmla="*/ 2147483646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1175607250 h 57"/>
              <a:gd name="T20" fmla="*/ 0 w 135"/>
              <a:gd name="T21" fmla="*/ 2147483646 h 57"/>
              <a:gd name="T22" fmla="*/ 1207882607 w 135"/>
              <a:gd name="T23" fmla="*/ 2147483646 h 57"/>
              <a:gd name="T24" fmla="*/ 2147483646 w 135"/>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7">
                <a:moveTo>
                  <a:pt x="73" y="20"/>
                </a:moveTo>
                <a:cubicBezTo>
                  <a:pt x="99" y="36"/>
                  <a:pt x="111" y="43"/>
                  <a:pt x="111" y="43"/>
                </a:cubicBezTo>
                <a:cubicBezTo>
                  <a:pt x="111" y="43"/>
                  <a:pt x="118" y="48"/>
                  <a:pt x="135" y="57"/>
                </a:cubicBezTo>
                <a:cubicBezTo>
                  <a:pt x="135" y="55"/>
                  <a:pt x="135" y="55"/>
                  <a:pt x="135" y="55"/>
                </a:cubicBezTo>
                <a:cubicBezTo>
                  <a:pt x="119" y="47"/>
                  <a:pt x="112" y="42"/>
                  <a:pt x="112" y="42"/>
                </a:cubicBezTo>
                <a:cubicBezTo>
                  <a:pt x="112" y="42"/>
                  <a:pt x="100" y="35"/>
                  <a:pt x="74" y="19"/>
                </a:cubicBezTo>
                <a:cubicBezTo>
                  <a:pt x="66" y="14"/>
                  <a:pt x="59" y="10"/>
                  <a:pt x="51" y="7"/>
                </a:cubicBezTo>
                <a:cubicBezTo>
                  <a:pt x="50" y="7"/>
                  <a:pt x="50" y="7"/>
                  <a:pt x="50" y="7"/>
                </a:cubicBezTo>
                <a:cubicBezTo>
                  <a:pt x="50" y="7"/>
                  <a:pt x="50" y="7"/>
                  <a:pt x="50" y="7"/>
                </a:cubicBezTo>
                <a:cubicBezTo>
                  <a:pt x="41" y="4"/>
                  <a:pt x="33" y="2"/>
                  <a:pt x="24" y="2"/>
                </a:cubicBezTo>
                <a:cubicBezTo>
                  <a:pt x="16" y="1"/>
                  <a:pt x="8" y="2"/>
                  <a:pt x="0" y="4"/>
                </a:cubicBezTo>
                <a:cubicBezTo>
                  <a:pt x="2" y="5"/>
                  <a:pt x="2" y="5"/>
                  <a:pt x="2" y="5"/>
                </a:cubicBezTo>
                <a:cubicBezTo>
                  <a:pt x="27" y="0"/>
                  <a:pt x="49" y="4"/>
                  <a:pt x="73" y="2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2" name="MH_Other_100"/>
          <p:cNvSpPr>
            <a:spLocks/>
          </p:cNvSpPr>
          <p:nvPr>
            <p:custDataLst>
              <p:tags r:id="rId101"/>
            </p:custDataLst>
          </p:nvPr>
        </p:nvSpPr>
        <p:spPr bwMode="auto">
          <a:xfrm>
            <a:off x="5928277" y="4677413"/>
            <a:ext cx="1588" cy="0"/>
          </a:xfrm>
          <a:custGeom>
            <a:avLst/>
            <a:gdLst>
              <a:gd name="T0" fmla="*/ 2147483646 w 1"/>
              <a:gd name="T1" fmla="*/ 0 w 1"/>
              <a:gd name="T2" fmla="*/ 0 w 1"/>
              <a:gd name="T3" fmla="*/ 2147483646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3" name="MH_Other_101"/>
          <p:cNvSpPr>
            <a:spLocks/>
          </p:cNvSpPr>
          <p:nvPr>
            <p:custDataLst>
              <p:tags r:id="rId102"/>
            </p:custDataLst>
          </p:nvPr>
        </p:nvSpPr>
        <p:spPr bwMode="auto">
          <a:xfrm>
            <a:off x="5845708" y="4667886"/>
            <a:ext cx="157199" cy="71454"/>
          </a:xfrm>
          <a:custGeom>
            <a:avLst/>
            <a:gdLst>
              <a:gd name="T0" fmla="*/ 2147483646 w 187"/>
              <a:gd name="T1" fmla="*/ 2147483646 h 85"/>
              <a:gd name="T2" fmla="*/ 2147483646 w 187"/>
              <a:gd name="T3" fmla="*/ 2147483646 h 85"/>
              <a:gd name="T4" fmla="*/ 2147483646 w 187"/>
              <a:gd name="T5" fmla="*/ 2147483646 h 85"/>
              <a:gd name="T6" fmla="*/ 2147483646 w 187"/>
              <a:gd name="T7" fmla="*/ 2147483646 h 85"/>
              <a:gd name="T8" fmla="*/ 2147483646 w 187"/>
              <a:gd name="T9" fmla="*/ 2147483646 h 85"/>
              <a:gd name="T10" fmla="*/ 2147483646 w 187"/>
              <a:gd name="T11" fmla="*/ 2147483646 h 85"/>
              <a:gd name="T12" fmla="*/ 2147483646 w 187"/>
              <a:gd name="T13" fmla="*/ 2147483646 h 85"/>
              <a:gd name="T14" fmla="*/ 2147483646 w 187"/>
              <a:gd name="T15" fmla="*/ 2147483646 h 85"/>
              <a:gd name="T16" fmla="*/ 2147483646 w 187"/>
              <a:gd name="T17" fmla="*/ 2147483646 h 85"/>
              <a:gd name="T18" fmla="*/ 2147483646 w 187"/>
              <a:gd name="T19" fmla="*/ 2147483646 h 85"/>
              <a:gd name="T20" fmla="*/ 2147483646 w 187"/>
              <a:gd name="T21" fmla="*/ 2147483646 h 85"/>
              <a:gd name="T22" fmla="*/ 2147483646 w 187"/>
              <a:gd name="T23" fmla="*/ 2147483646 h 85"/>
              <a:gd name="T24" fmla="*/ 2147483646 w 187"/>
              <a:gd name="T25" fmla="*/ 2147483646 h 85"/>
              <a:gd name="T26" fmla="*/ 2147483646 w 187"/>
              <a:gd name="T27" fmla="*/ 2147483646 h 85"/>
              <a:gd name="T28" fmla="*/ 2147483646 w 187"/>
              <a:gd name="T29" fmla="*/ 2147483646 h 85"/>
              <a:gd name="T30" fmla="*/ 2147483646 w 187"/>
              <a:gd name="T31" fmla="*/ 2147483646 h 85"/>
              <a:gd name="T32" fmla="*/ 2147483646 w 187"/>
              <a:gd name="T33" fmla="*/ 1193700504 h 85"/>
              <a:gd name="T34" fmla="*/ 0 w 187"/>
              <a:gd name="T35" fmla="*/ 1790549915 h 85"/>
              <a:gd name="T36" fmla="*/ 594743452 w 187"/>
              <a:gd name="T37" fmla="*/ 2147483646 h 85"/>
              <a:gd name="T38" fmla="*/ 1189486064 w 187"/>
              <a:gd name="T39" fmla="*/ 2147483646 h 85"/>
              <a:gd name="T40" fmla="*/ 2147483646 w 187"/>
              <a:gd name="T41" fmla="*/ 2147483646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85">
                <a:moveTo>
                  <a:pt x="73" y="23"/>
                </a:moveTo>
                <a:cubicBezTo>
                  <a:pt x="98" y="41"/>
                  <a:pt x="110" y="49"/>
                  <a:pt x="110" y="49"/>
                </a:cubicBezTo>
                <a:cubicBezTo>
                  <a:pt x="110" y="49"/>
                  <a:pt x="120" y="57"/>
                  <a:pt x="148" y="73"/>
                </a:cubicBezTo>
                <a:cubicBezTo>
                  <a:pt x="156" y="78"/>
                  <a:pt x="165" y="81"/>
                  <a:pt x="173" y="83"/>
                </a:cubicBezTo>
                <a:cubicBezTo>
                  <a:pt x="174" y="83"/>
                  <a:pt x="174" y="83"/>
                  <a:pt x="174" y="83"/>
                </a:cubicBezTo>
                <a:cubicBezTo>
                  <a:pt x="174" y="83"/>
                  <a:pt x="174" y="83"/>
                  <a:pt x="174" y="83"/>
                </a:cubicBezTo>
                <a:cubicBezTo>
                  <a:pt x="178" y="84"/>
                  <a:pt x="182" y="85"/>
                  <a:pt x="187" y="85"/>
                </a:cubicBezTo>
                <a:cubicBezTo>
                  <a:pt x="186" y="85"/>
                  <a:pt x="186" y="85"/>
                  <a:pt x="186" y="85"/>
                </a:cubicBezTo>
                <a:cubicBezTo>
                  <a:pt x="186" y="84"/>
                  <a:pt x="186" y="84"/>
                  <a:pt x="186" y="84"/>
                </a:cubicBezTo>
                <a:cubicBezTo>
                  <a:pt x="174" y="83"/>
                  <a:pt x="161" y="79"/>
                  <a:pt x="149" y="72"/>
                </a:cubicBezTo>
                <a:cubicBezTo>
                  <a:pt x="121" y="56"/>
                  <a:pt x="111" y="48"/>
                  <a:pt x="110" y="48"/>
                </a:cubicBezTo>
                <a:cubicBezTo>
                  <a:pt x="110" y="48"/>
                  <a:pt x="99" y="40"/>
                  <a:pt x="74" y="22"/>
                </a:cubicBezTo>
                <a:cubicBezTo>
                  <a:pt x="66" y="17"/>
                  <a:pt x="59" y="12"/>
                  <a:pt x="51" y="9"/>
                </a:cubicBezTo>
                <a:cubicBezTo>
                  <a:pt x="50" y="9"/>
                  <a:pt x="50" y="9"/>
                  <a:pt x="49" y="9"/>
                </a:cubicBezTo>
                <a:cubicBezTo>
                  <a:pt x="49" y="8"/>
                  <a:pt x="49" y="8"/>
                  <a:pt x="49" y="8"/>
                </a:cubicBezTo>
                <a:cubicBezTo>
                  <a:pt x="49" y="8"/>
                  <a:pt x="49" y="8"/>
                  <a:pt x="49" y="8"/>
                </a:cubicBezTo>
                <a:cubicBezTo>
                  <a:pt x="41" y="5"/>
                  <a:pt x="34" y="3"/>
                  <a:pt x="26" y="2"/>
                </a:cubicBezTo>
                <a:cubicBezTo>
                  <a:pt x="18" y="2"/>
                  <a:pt x="8" y="2"/>
                  <a:pt x="0" y="3"/>
                </a:cubicBezTo>
                <a:cubicBezTo>
                  <a:pt x="1" y="4"/>
                  <a:pt x="1" y="4"/>
                  <a:pt x="1" y="4"/>
                </a:cubicBezTo>
                <a:cubicBezTo>
                  <a:pt x="2" y="4"/>
                  <a:pt x="2" y="4"/>
                  <a:pt x="2" y="4"/>
                </a:cubicBezTo>
                <a:cubicBezTo>
                  <a:pt x="28" y="0"/>
                  <a:pt x="50" y="6"/>
                  <a:pt x="73" y="2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4" name="MH_Other_102"/>
          <p:cNvSpPr>
            <a:spLocks/>
          </p:cNvSpPr>
          <p:nvPr>
            <p:custDataLst>
              <p:tags r:id="rId103"/>
            </p:custDataLst>
          </p:nvPr>
        </p:nvSpPr>
        <p:spPr bwMode="auto">
          <a:xfrm>
            <a:off x="5886992" y="4674238"/>
            <a:ext cx="1588" cy="1587"/>
          </a:xfrm>
          <a:custGeom>
            <a:avLst/>
            <a:gdLst>
              <a:gd name="T0" fmla="*/ 0 w 2"/>
              <a:gd name="T1" fmla="*/ 2147483646 h 1"/>
              <a:gd name="T2" fmla="*/ 1120915208 w 2"/>
              <a:gd name="T3" fmla="*/ 2147483646 h 1"/>
              <a:gd name="T4" fmla="*/ 0 w 2"/>
              <a:gd name="T5" fmla="*/ 0 h 1"/>
              <a:gd name="T6" fmla="*/ 0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1"/>
                  <a:pt x="2" y="1"/>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5" name="MH_Other_103"/>
          <p:cNvSpPr>
            <a:spLocks/>
          </p:cNvSpPr>
          <p:nvPr>
            <p:custDataLst>
              <p:tags r:id="rId104"/>
            </p:custDataLst>
          </p:nvPr>
        </p:nvSpPr>
        <p:spPr bwMode="auto">
          <a:xfrm>
            <a:off x="5804424" y="4663122"/>
            <a:ext cx="188957" cy="84157"/>
          </a:xfrm>
          <a:custGeom>
            <a:avLst/>
            <a:gdLst>
              <a:gd name="T0" fmla="*/ 0 w 224"/>
              <a:gd name="T1" fmla="*/ 596776531 h 100"/>
              <a:gd name="T2" fmla="*/ 598168557 w 224"/>
              <a:gd name="T3" fmla="*/ 1789622832 h 100"/>
              <a:gd name="T4" fmla="*/ 2147483646 w 224"/>
              <a:gd name="T5" fmla="*/ 2147483646 h 100"/>
              <a:gd name="T6" fmla="*/ 2147483646 w 224"/>
              <a:gd name="T7" fmla="*/ 2147483646 h 100"/>
              <a:gd name="T8" fmla="*/ 2147483646 w 224"/>
              <a:gd name="T9" fmla="*/ 2147483646 h 100"/>
              <a:gd name="T10" fmla="*/ 2147483646 w 224"/>
              <a:gd name="T11" fmla="*/ 2147483646 h 100"/>
              <a:gd name="T12" fmla="*/ 2147483646 w 224"/>
              <a:gd name="T13" fmla="*/ 2147483646 h 100"/>
              <a:gd name="T14" fmla="*/ 2147483646 w 224"/>
              <a:gd name="T15" fmla="*/ 2147483646 h 100"/>
              <a:gd name="T16" fmla="*/ 2147483646 w 224"/>
              <a:gd name="T17" fmla="*/ 2147483646 h 100"/>
              <a:gd name="T18" fmla="*/ 2147483646 w 224"/>
              <a:gd name="T19" fmla="*/ 2147483646 h 100"/>
              <a:gd name="T20" fmla="*/ 2147483646 w 224"/>
              <a:gd name="T21" fmla="*/ 2147483646 h 100"/>
              <a:gd name="T22" fmla="*/ 2147483646 w 224"/>
              <a:gd name="T23" fmla="*/ 2147483646 h 100"/>
              <a:gd name="T24" fmla="*/ 2147483646 w 224"/>
              <a:gd name="T25" fmla="*/ 2147483646 h 100"/>
              <a:gd name="T26" fmla="*/ 2147483646 w 224"/>
              <a:gd name="T27" fmla="*/ 2147483646 h 100"/>
              <a:gd name="T28" fmla="*/ 2147483646 w 224"/>
              <a:gd name="T29" fmla="*/ 1192845461 h 100"/>
              <a:gd name="T30" fmla="*/ 0 w 224"/>
              <a:gd name="T31" fmla="*/ 596776531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00">
                <a:moveTo>
                  <a:pt x="0" y="1"/>
                </a:moveTo>
                <a:cubicBezTo>
                  <a:pt x="1" y="3"/>
                  <a:pt x="1" y="3"/>
                  <a:pt x="1" y="3"/>
                </a:cubicBezTo>
                <a:cubicBezTo>
                  <a:pt x="28" y="0"/>
                  <a:pt x="49" y="7"/>
                  <a:pt x="72" y="26"/>
                </a:cubicBezTo>
                <a:cubicBezTo>
                  <a:pt x="96" y="45"/>
                  <a:pt x="106" y="53"/>
                  <a:pt x="106" y="53"/>
                </a:cubicBezTo>
                <a:cubicBezTo>
                  <a:pt x="107" y="53"/>
                  <a:pt x="117" y="62"/>
                  <a:pt x="143" y="80"/>
                </a:cubicBezTo>
                <a:cubicBezTo>
                  <a:pt x="169" y="96"/>
                  <a:pt x="196" y="100"/>
                  <a:pt x="224" y="90"/>
                </a:cubicBezTo>
                <a:cubicBezTo>
                  <a:pt x="223" y="89"/>
                  <a:pt x="223" y="89"/>
                  <a:pt x="223" y="89"/>
                </a:cubicBezTo>
                <a:cubicBezTo>
                  <a:pt x="223" y="89"/>
                  <a:pt x="223" y="89"/>
                  <a:pt x="222" y="89"/>
                </a:cubicBezTo>
                <a:cubicBezTo>
                  <a:pt x="195" y="98"/>
                  <a:pt x="169" y="95"/>
                  <a:pt x="144" y="79"/>
                </a:cubicBezTo>
                <a:cubicBezTo>
                  <a:pt x="117" y="61"/>
                  <a:pt x="107" y="53"/>
                  <a:pt x="107" y="52"/>
                </a:cubicBezTo>
                <a:cubicBezTo>
                  <a:pt x="107" y="52"/>
                  <a:pt x="96" y="44"/>
                  <a:pt x="73" y="25"/>
                </a:cubicBezTo>
                <a:cubicBezTo>
                  <a:pt x="66" y="19"/>
                  <a:pt x="58" y="14"/>
                  <a:pt x="51" y="10"/>
                </a:cubicBezTo>
                <a:cubicBezTo>
                  <a:pt x="50" y="11"/>
                  <a:pt x="50" y="11"/>
                  <a:pt x="50" y="11"/>
                </a:cubicBezTo>
                <a:cubicBezTo>
                  <a:pt x="50" y="10"/>
                  <a:pt x="50" y="10"/>
                  <a:pt x="50" y="10"/>
                </a:cubicBezTo>
                <a:cubicBezTo>
                  <a:pt x="42" y="6"/>
                  <a:pt x="34" y="3"/>
                  <a:pt x="26" y="2"/>
                </a:cubicBezTo>
                <a:cubicBezTo>
                  <a:pt x="18" y="1"/>
                  <a:pt x="9"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6" name="MH_Other_104"/>
          <p:cNvSpPr>
            <a:spLocks/>
          </p:cNvSpPr>
          <p:nvPr>
            <p:custDataLst>
              <p:tags r:id="rId105"/>
            </p:custDataLst>
          </p:nvPr>
        </p:nvSpPr>
        <p:spPr bwMode="auto">
          <a:xfrm>
            <a:off x="5991792" y="4737752"/>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7" name="MH_Other_105"/>
          <p:cNvSpPr>
            <a:spLocks/>
          </p:cNvSpPr>
          <p:nvPr>
            <p:custDataLst>
              <p:tags r:id="rId106"/>
            </p:custDataLst>
          </p:nvPr>
        </p:nvSpPr>
        <p:spPr bwMode="auto">
          <a:xfrm>
            <a:off x="5847296" y="4671062"/>
            <a:ext cx="0" cy="0"/>
          </a:xfrm>
          <a:custGeom>
            <a:avLst/>
            <a:gdLst>
              <a:gd name="T0" fmla="*/ 711 w 1"/>
              <a:gd name="T1" fmla="*/ 0 h 1"/>
              <a:gd name="T2" fmla="*/ 0 w 1"/>
              <a:gd name="T3" fmla="*/ 0 h 1"/>
              <a:gd name="T4" fmla="*/ 0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8" name="MH_Other_106"/>
          <p:cNvSpPr>
            <a:spLocks/>
          </p:cNvSpPr>
          <p:nvPr>
            <p:custDataLst>
              <p:tags r:id="rId107"/>
            </p:custDataLst>
          </p:nvPr>
        </p:nvSpPr>
        <p:spPr bwMode="auto">
          <a:xfrm>
            <a:off x="5490025" y="4537681"/>
            <a:ext cx="261999" cy="176253"/>
          </a:xfrm>
          <a:custGeom>
            <a:avLst/>
            <a:gdLst>
              <a:gd name="T0" fmla="*/ 2147483646 w 311"/>
              <a:gd name="T1" fmla="*/ 2147483646 h 210"/>
              <a:gd name="T2" fmla="*/ 2147483646 w 311"/>
              <a:gd name="T3" fmla="*/ 2147483646 h 210"/>
              <a:gd name="T4" fmla="*/ 2147483646 w 311"/>
              <a:gd name="T5" fmla="*/ 2147483646 h 210"/>
              <a:gd name="T6" fmla="*/ 2147483646 w 311"/>
              <a:gd name="T7" fmla="*/ 2147483646 h 210"/>
              <a:gd name="T8" fmla="*/ 2147483646 w 311"/>
              <a:gd name="T9" fmla="*/ 2147483646 h 210"/>
              <a:gd name="T10" fmla="*/ 2147483646 w 311"/>
              <a:gd name="T11" fmla="*/ 2147483646 h 210"/>
              <a:gd name="T12" fmla="*/ 2147483646 w 311"/>
              <a:gd name="T13" fmla="*/ 2147483646 h 210"/>
              <a:gd name="T14" fmla="*/ 2147483646 w 311"/>
              <a:gd name="T15" fmla="*/ 2147483646 h 210"/>
              <a:gd name="T16" fmla="*/ 2147483646 w 311"/>
              <a:gd name="T17" fmla="*/ 2147483646 h 210"/>
              <a:gd name="T18" fmla="*/ 2147483646 w 311"/>
              <a:gd name="T19" fmla="*/ 2147483646 h 210"/>
              <a:gd name="T20" fmla="*/ 2147483646 w 311"/>
              <a:gd name="T21" fmla="*/ 2147483646 h 210"/>
              <a:gd name="T22" fmla="*/ 2147483646 w 311"/>
              <a:gd name="T23" fmla="*/ 2147483646 h 210"/>
              <a:gd name="T24" fmla="*/ 2147483646 w 311"/>
              <a:gd name="T25" fmla="*/ 2147483646 h 210"/>
              <a:gd name="T26" fmla="*/ 2147483646 w 311"/>
              <a:gd name="T27" fmla="*/ 2147483646 h 210"/>
              <a:gd name="T28" fmla="*/ 2147483646 w 311"/>
              <a:gd name="T29" fmla="*/ 2147483646 h 210"/>
              <a:gd name="T30" fmla="*/ 2147483646 w 311"/>
              <a:gd name="T31" fmla="*/ 2147483646 h 210"/>
              <a:gd name="T32" fmla="*/ 2147483646 w 311"/>
              <a:gd name="T33" fmla="*/ 2147483646 h 210"/>
              <a:gd name="T34" fmla="*/ 2147483646 w 311"/>
              <a:gd name="T35" fmla="*/ 2147483646 h 210"/>
              <a:gd name="T36" fmla="*/ 2147483646 w 311"/>
              <a:gd name="T37" fmla="*/ 2147483646 h 210"/>
              <a:gd name="T38" fmla="*/ 2147483646 w 311"/>
              <a:gd name="T39" fmla="*/ 2147483646 h 210"/>
              <a:gd name="T40" fmla="*/ 2147483646 w 311"/>
              <a:gd name="T41" fmla="*/ 2147483646 h 210"/>
              <a:gd name="T42" fmla="*/ 2147483646 w 311"/>
              <a:gd name="T43" fmla="*/ 2147483646 h 210"/>
              <a:gd name="T44" fmla="*/ 2147483646 w 311"/>
              <a:gd name="T45" fmla="*/ 2147483646 h 210"/>
              <a:gd name="T46" fmla="*/ 2147483646 w 311"/>
              <a:gd name="T47" fmla="*/ 2147483646 h 210"/>
              <a:gd name="T48" fmla="*/ 2147483646 w 311"/>
              <a:gd name="T49" fmla="*/ 2147483646 h 210"/>
              <a:gd name="T50" fmla="*/ 2147483646 w 311"/>
              <a:gd name="T51" fmla="*/ 2147483646 h 210"/>
              <a:gd name="T52" fmla="*/ 2147483646 w 311"/>
              <a:gd name="T53" fmla="*/ 2147483646 h 210"/>
              <a:gd name="T54" fmla="*/ 2147483646 w 311"/>
              <a:gd name="T55" fmla="*/ 2147483646 h 210"/>
              <a:gd name="T56" fmla="*/ 2147483646 w 311"/>
              <a:gd name="T57" fmla="*/ 2147483646 h 210"/>
              <a:gd name="T58" fmla="*/ 2147483646 w 311"/>
              <a:gd name="T59" fmla="*/ 2147483646 h 210"/>
              <a:gd name="T60" fmla="*/ 2147483646 w 311"/>
              <a:gd name="T61" fmla="*/ 2147483646 h 210"/>
              <a:gd name="T62" fmla="*/ 2147483646 w 311"/>
              <a:gd name="T63" fmla="*/ 0 h 210"/>
              <a:gd name="T64" fmla="*/ 2147483646 w 311"/>
              <a:gd name="T65" fmla="*/ 592145322 h 210"/>
              <a:gd name="T66" fmla="*/ 2147483646 w 311"/>
              <a:gd name="T67" fmla="*/ 2147483646 h 210"/>
              <a:gd name="T68" fmla="*/ 2147483646 w 311"/>
              <a:gd name="T69" fmla="*/ 2147483646 h 210"/>
              <a:gd name="T70" fmla="*/ 2147483646 w 311"/>
              <a:gd name="T71" fmla="*/ 2147483646 h 210"/>
              <a:gd name="T72" fmla="*/ 2147483646 w 311"/>
              <a:gd name="T73" fmla="*/ 2147483646 h 210"/>
              <a:gd name="T74" fmla="*/ 0 w 311"/>
              <a:gd name="T75" fmla="*/ 2147483646 h 210"/>
              <a:gd name="T76" fmla="*/ 0 w 311"/>
              <a:gd name="T77" fmla="*/ 2147483646 h 210"/>
              <a:gd name="T78" fmla="*/ 0 w 311"/>
              <a:gd name="T79" fmla="*/ 2147483646 h 210"/>
              <a:gd name="T80" fmla="*/ 2147483646 w 311"/>
              <a:gd name="T81" fmla="*/ 2147483646 h 2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10">
                <a:moveTo>
                  <a:pt x="36" y="89"/>
                </a:moveTo>
                <a:cubicBezTo>
                  <a:pt x="47" y="103"/>
                  <a:pt x="62" y="112"/>
                  <a:pt x="80" y="117"/>
                </a:cubicBezTo>
                <a:cubicBezTo>
                  <a:pt x="80" y="117"/>
                  <a:pt x="80" y="117"/>
                  <a:pt x="80" y="117"/>
                </a:cubicBezTo>
                <a:cubicBezTo>
                  <a:pt x="93" y="130"/>
                  <a:pt x="110" y="140"/>
                  <a:pt x="129" y="144"/>
                </a:cubicBezTo>
                <a:cubicBezTo>
                  <a:pt x="142" y="157"/>
                  <a:pt x="158" y="164"/>
                  <a:pt x="177" y="167"/>
                </a:cubicBezTo>
                <a:cubicBezTo>
                  <a:pt x="191" y="179"/>
                  <a:pt x="208" y="185"/>
                  <a:pt x="227" y="187"/>
                </a:cubicBezTo>
                <a:cubicBezTo>
                  <a:pt x="241" y="198"/>
                  <a:pt x="258" y="204"/>
                  <a:pt x="278" y="204"/>
                </a:cubicBezTo>
                <a:cubicBezTo>
                  <a:pt x="278" y="203"/>
                  <a:pt x="278" y="203"/>
                  <a:pt x="278" y="203"/>
                </a:cubicBezTo>
                <a:cubicBezTo>
                  <a:pt x="281" y="206"/>
                  <a:pt x="285" y="208"/>
                  <a:pt x="288" y="210"/>
                </a:cubicBezTo>
                <a:cubicBezTo>
                  <a:pt x="288" y="209"/>
                  <a:pt x="288" y="209"/>
                  <a:pt x="288" y="209"/>
                </a:cubicBezTo>
                <a:cubicBezTo>
                  <a:pt x="289" y="208"/>
                  <a:pt x="289" y="208"/>
                  <a:pt x="289" y="208"/>
                </a:cubicBezTo>
                <a:cubicBezTo>
                  <a:pt x="295" y="186"/>
                  <a:pt x="295" y="186"/>
                  <a:pt x="295" y="186"/>
                </a:cubicBezTo>
                <a:cubicBezTo>
                  <a:pt x="295" y="185"/>
                  <a:pt x="295" y="185"/>
                  <a:pt x="295" y="185"/>
                </a:cubicBezTo>
                <a:cubicBezTo>
                  <a:pt x="305" y="152"/>
                  <a:pt x="305" y="152"/>
                  <a:pt x="305" y="152"/>
                </a:cubicBezTo>
                <a:cubicBezTo>
                  <a:pt x="305" y="151"/>
                  <a:pt x="305" y="151"/>
                  <a:pt x="305" y="151"/>
                </a:cubicBezTo>
                <a:cubicBezTo>
                  <a:pt x="310" y="132"/>
                  <a:pt x="310" y="132"/>
                  <a:pt x="310" y="132"/>
                </a:cubicBezTo>
                <a:cubicBezTo>
                  <a:pt x="310" y="132"/>
                  <a:pt x="310" y="132"/>
                  <a:pt x="310" y="132"/>
                </a:cubicBezTo>
                <a:cubicBezTo>
                  <a:pt x="311" y="131"/>
                  <a:pt x="311" y="131"/>
                  <a:pt x="311" y="131"/>
                </a:cubicBezTo>
                <a:cubicBezTo>
                  <a:pt x="311" y="130"/>
                  <a:pt x="311" y="130"/>
                  <a:pt x="311" y="130"/>
                </a:cubicBezTo>
                <a:cubicBezTo>
                  <a:pt x="309" y="130"/>
                  <a:pt x="307" y="129"/>
                  <a:pt x="305" y="128"/>
                </a:cubicBezTo>
                <a:cubicBezTo>
                  <a:pt x="297" y="126"/>
                  <a:pt x="288" y="125"/>
                  <a:pt x="279" y="125"/>
                </a:cubicBezTo>
                <a:cubicBezTo>
                  <a:pt x="273" y="120"/>
                  <a:pt x="265" y="116"/>
                  <a:pt x="258" y="113"/>
                </a:cubicBezTo>
                <a:cubicBezTo>
                  <a:pt x="250" y="110"/>
                  <a:pt x="241" y="109"/>
                  <a:pt x="233" y="108"/>
                </a:cubicBezTo>
                <a:cubicBezTo>
                  <a:pt x="226" y="102"/>
                  <a:pt x="219" y="98"/>
                  <a:pt x="212" y="95"/>
                </a:cubicBezTo>
                <a:cubicBezTo>
                  <a:pt x="204" y="91"/>
                  <a:pt x="196" y="89"/>
                  <a:pt x="188" y="88"/>
                </a:cubicBezTo>
                <a:cubicBezTo>
                  <a:pt x="182" y="82"/>
                  <a:pt x="175" y="78"/>
                  <a:pt x="168" y="74"/>
                </a:cubicBezTo>
                <a:cubicBezTo>
                  <a:pt x="161" y="71"/>
                  <a:pt x="152" y="68"/>
                  <a:pt x="144" y="66"/>
                </a:cubicBezTo>
                <a:cubicBezTo>
                  <a:pt x="138" y="60"/>
                  <a:pt x="132" y="55"/>
                  <a:pt x="125" y="50"/>
                </a:cubicBezTo>
                <a:cubicBezTo>
                  <a:pt x="118" y="46"/>
                  <a:pt x="110" y="43"/>
                  <a:pt x="101" y="41"/>
                </a:cubicBezTo>
                <a:cubicBezTo>
                  <a:pt x="96" y="34"/>
                  <a:pt x="90" y="28"/>
                  <a:pt x="83" y="24"/>
                </a:cubicBezTo>
                <a:cubicBezTo>
                  <a:pt x="76" y="19"/>
                  <a:pt x="69" y="16"/>
                  <a:pt x="61" y="13"/>
                </a:cubicBezTo>
                <a:cubicBezTo>
                  <a:pt x="57" y="8"/>
                  <a:pt x="53" y="4"/>
                  <a:pt x="49" y="0"/>
                </a:cubicBezTo>
                <a:cubicBezTo>
                  <a:pt x="48" y="1"/>
                  <a:pt x="48" y="1"/>
                  <a:pt x="48" y="1"/>
                </a:cubicBezTo>
                <a:cubicBezTo>
                  <a:pt x="37" y="17"/>
                  <a:pt x="37" y="17"/>
                  <a:pt x="37" y="17"/>
                </a:cubicBezTo>
                <a:cubicBezTo>
                  <a:pt x="36" y="18"/>
                  <a:pt x="36" y="18"/>
                  <a:pt x="36" y="18"/>
                </a:cubicBezTo>
                <a:cubicBezTo>
                  <a:pt x="15" y="45"/>
                  <a:pt x="15" y="45"/>
                  <a:pt x="15" y="45"/>
                </a:cubicBezTo>
                <a:cubicBezTo>
                  <a:pt x="14" y="46"/>
                  <a:pt x="14" y="46"/>
                  <a:pt x="14" y="46"/>
                </a:cubicBezTo>
                <a:cubicBezTo>
                  <a:pt x="0" y="65"/>
                  <a:pt x="0" y="65"/>
                  <a:pt x="0" y="65"/>
                </a:cubicBezTo>
                <a:cubicBezTo>
                  <a:pt x="0" y="65"/>
                  <a:pt x="0" y="65"/>
                  <a:pt x="0" y="65"/>
                </a:cubicBezTo>
                <a:cubicBezTo>
                  <a:pt x="0" y="66"/>
                  <a:pt x="0" y="66"/>
                  <a:pt x="0" y="66"/>
                </a:cubicBezTo>
                <a:cubicBezTo>
                  <a:pt x="9" y="76"/>
                  <a:pt x="21" y="84"/>
                  <a:pt x="36" y="89"/>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29" name="MH_Other_107"/>
          <p:cNvSpPr>
            <a:spLocks/>
          </p:cNvSpPr>
          <p:nvPr>
            <p:custDataLst>
              <p:tags r:id="rId108"/>
            </p:custDataLst>
          </p:nvPr>
        </p:nvSpPr>
        <p:spPr bwMode="auto">
          <a:xfrm>
            <a:off x="5540837" y="4548796"/>
            <a:ext cx="139732" cy="146084"/>
          </a:xfrm>
          <a:custGeom>
            <a:avLst/>
            <a:gdLst>
              <a:gd name="T0" fmla="*/ 2147483646 w 166"/>
              <a:gd name="T1" fmla="*/ 2147483646 h 174"/>
              <a:gd name="T2" fmla="*/ 2147483646 w 166"/>
              <a:gd name="T3" fmla="*/ 2147483646 h 174"/>
              <a:gd name="T4" fmla="*/ 2147483646 w 166"/>
              <a:gd name="T5" fmla="*/ 2147483646 h 174"/>
              <a:gd name="T6" fmla="*/ 2147483646 w 166"/>
              <a:gd name="T7" fmla="*/ 2147483646 h 174"/>
              <a:gd name="T8" fmla="*/ 0 w 166"/>
              <a:gd name="T9" fmla="*/ 0 h 174"/>
              <a:gd name="T10" fmla="*/ 594916658 w 166"/>
              <a:gd name="T11" fmla="*/ 1183624453 h 174"/>
              <a:gd name="T12" fmla="*/ 2147483646 w 166"/>
              <a:gd name="T13" fmla="*/ 2147483646 h 174"/>
              <a:gd name="T14" fmla="*/ 2147483646 w 166"/>
              <a:gd name="T15" fmla="*/ 2147483646 h 174"/>
              <a:gd name="T16" fmla="*/ 2147483646 w 166"/>
              <a:gd name="T17" fmla="*/ 2147483646 h 174"/>
              <a:gd name="T18" fmla="*/ 2147483646 w 166"/>
              <a:gd name="T19" fmla="*/ 2147483646 h 174"/>
              <a:gd name="T20" fmla="*/ 2147483646 w 166"/>
              <a:gd name="T21" fmla="*/ 2147483646 h 174"/>
              <a:gd name="T22" fmla="*/ 2147483646 w 166"/>
              <a:gd name="T23" fmla="*/ 2147483646 h 174"/>
              <a:gd name="T24" fmla="*/ 2147483646 w 166"/>
              <a:gd name="T25" fmla="*/ 2147483646 h 174"/>
              <a:gd name="T26" fmla="*/ 2147483646 w 166"/>
              <a:gd name="T27" fmla="*/ 2147483646 h 174"/>
              <a:gd name="T28" fmla="*/ 2147483646 w 166"/>
              <a:gd name="T29" fmla="*/ 2147483646 h 174"/>
              <a:gd name="T30" fmla="*/ 2147483646 w 166"/>
              <a:gd name="T31" fmla="*/ 2147483646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74">
                <a:moveTo>
                  <a:pt x="97" y="130"/>
                </a:moveTo>
                <a:cubicBezTo>
                  <a:pt x="80" y="103"/>
                  <a:pt x="75" y="91"/>
                  <a:pt x="75" y="91"/>
                </a:cubicBezTo>
                <a:cubicBezTo>
                  <a:pt x="75" y="91"/>
                  <a:pt x="68" y="79"/>
                  <a:pt x="55" y="51"/>
                </a:cubicBezTo>
                <a:cubicBezTo>
                  <a:pt x="47" y="33"/>
                  <a:pt x="36" y="20"/>
                  <a:pt x="22" y="11"/>
                </a:cubicBezTo>
                <a:cubicBezTo>
                  <a:pt x="15" y="6"/>
                  <a:pt x="8" y="3"/>
                  <a:pt x="0" y="0"/>
                </a:cubicBezTo>
                <a:cubicBezTo>
                  <a:pt x="1" y="2"/>
                  <a:pt x="1" y="2"/>
                  <a:pt x="1" y="2"/>
                </a:cubicBezTo>
                <a:cubicBezTo>
                  <a:pt x="26" y="11"/>
                  <a:pt x="42" y="26"/>
                  <a:pt x="54" y="52"/>
                </a:cubicBezTo>
                <a:cubicBezTo>
                  <a:pt x="67" y="80"/>
                  <a:pt x="74" y="91"/>
                  <a:pt x="74" y="92"/>
                </a:cubicBezTo>
                <a:cubicBezTo>
                  <a:pt x="74" y="92"/>
                  <a:pt x="79" y="104"/>
                  <a:pt x="96" y="131"/>
                </a:cubicBezTo>
                <a:cubicBezTo>
                  <a:pt x="101" y="139"/>
                  <a:pt x="107" y="147"/>
                  <a:pt x="114" y="153"/>
                </a:cubicBezTo>
                <a:cubicBezTo>
                  <a:pt x="116" y="153"/>
                  <a:pt x="116" y="153"/>
                  <a:pt x="116" y="153"/>
                </a:cubicBezTo>
                <a:cubicBezTo>
                  <a:pt x="116" y="154"/>
                  <a:pt x="116" y="154"/>
                  <a:pt x="116" y="154"/>
                </a:cubicBezTo>
                <a:cubicBezTo>
                  <a:pt x="116" y="154"/>
                  <a:pt x="116" y="154"/>
                  <a:pt x="116" y="154"/>
                </a:cubicBezTo>
                <a:cubicBezTo>
                  <a:pt x="130" y="166"/>
                  <a:pt x="147" y="172"/>
                  <a:pt x="166" y="174"/>
                </a:cubicBezTo>
                <a:cubicBezTo>
                  <a:pt x="165" y="173"/>
                  <a:pt x="165" y="173"/>
                  <a:pt x="165" y="173"/>
                </a:cubicBezTo>
                <a:cubicBezTo>
                  <a:pt x="136" y="170"/>
                  <a:pt x="113" y="156"/>
                  <a:pt x="97" y="13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0" name="MH_Other_108"/>
          <p:cNvSpPr>
            <a:spLocks/>
          </p:cNvSpPr>
          <p:nvPr>
            <p:custDataLst>
              <p:tags r:id="rId109"/>
            </p:custDataLst>
          </p:nvPr>
        </p:nvSpPr>
        <p:spPr bwMode="auto">
          <a:xfrm>
            <a:off x="5529723" y="4537681"/>
            <a:ext cx="109562" cy="141320"/>
          </a:xfrm>
          <a:custGeom>
            <a:avLst/>
            <a:gdLst>
              <a:gd name="T0" fmla="*/ 606370509 w 129"/>
              <a:gd name="T1" fmla="*/ 0 h 167"/>
              <a:gd name="T2" fmla="*/ 0 w 129"/>
              <a:gd name="T3" fmla="*/ 601959609 h 167"/>
              <a:gd name="T4" fmla="*/ 2147483646 w 129"/>
              <a:gd name="T5" fmla="*/ 2147483646 h 167"/>
              <a:gd name="T6" fmla="*/ 2147483646 w 129"/>
              <a:gd name="T7" fmla="*/ 2147483646 h 167"/>
              <a:gd name="T8" fmla="*/ 2147483646 w 129"/>
              <a:gd name="T9" fmla="*/ 2147483646 h 167"/>
              <a:gd name="T10" fmla="*/ 2147483646 w 129"/>
              <a:gd name="T11" fmla="*/ 2147483646 h 167"/>
              <a:gd name="T12" fmla="*/ 2147483646 w 129"/>
              <a:gd name="T13" fmla="*/ 2147483646 h 167"/>
              <a:gd name="T14" fmla="*/ 2147483646 w 129"/>
              <a:gd name="T15" fmla="*/ 2147483646 h 167"/>
              <a:gd name="T16" fmla="*/ 2147483646 w 129"/>
              <a:gd name="T17" fmla="*/ 2147483646 h 167"/>
              <a:gd name="T18" fmla="*/ 2147483646 w 129"/>
              <a:gd name="T19" fmla="*/ 2147483646 h 167"/>
              <a:gd name="T20" fmla="*/ 2147483646 w 129"/>
              <a:gd name="T21" fmla="*/ 2147483646 h 167"/>
              <a:gd name="T22" fmla="*/ 2147483646 w 129"/>
              <a:gd name="T23" fmla="*/ 2147483646 h 167"/>
              <a:gd name="T24" fmla="*/ 2147483646 w 129"/>
              <a:gd name="T25" fmla="*/ 2147483646 h 167"/>
              <a:gd name="T26" fmla="*/ 2147483646 w 129"/>
              <a:gd name="T27" fmla="*/ 2147483646 h 167"/>
              <a:gd name="T28" fmla="*/ 2147483646 w 129"/>
              <a:gd name="T29" fmla="*/ 2147483646 h 167"/>
              <a:gd name="T30" fmla="*/ 2147483646 w 129"/>
              <a:gd name="T31" fmla="*/ 2147483646 h 167"/>
              <a:gd name="T32" fmla="*/ 2147483646 w 129"/>
              <a:gd name="T33" fmla="*/ 2147483646 h 167"/>
              <a:gd name="T34" fmla="*/ 606370509 w 129"/>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67">
                <a:moveTo>
                  <a:pt x="1" y="0"/>
                </a:moveTo>
                <a:cubicBezTo>
                  <a:pt x="0" y="1"/>
                  <a:pt x="0" y="1"/>
                  <a:pt x="0" y="1"/>
                </a:cubicBezTo>
                <a:cubicBezTo>
                  <a:pt x="11" y="10"/>
                  <a:pt x="19" y="23"/>
                  <a:pt x="26" y="39"/>
                </a:cubicBezTo>
                <a:cubicBezTo>
                  <a:pt x="37" y="67"/>
                  <a:pt x="43" y="79"/>
                  <a:pt x="43" y="80"/>
                </a:cubicBezTo>
                <a:cubicBezTo>
                  <a:pt x="43" y="80"/>
                  <a:pt x="48" y="92"/>
                  <a:pt x="63" y="120"/>
                </a:cubicBezTo>
                <a:cubicBezTo>
                  <a:pt x="68" y="129"/>
                  <a:pt x="73" y="136"/>
                  <a:pt x="79" y="142"/>
                </a:cubicBezTo>
                <a:cubicBezTo>
                  <a:pt x="79" y="142"/>
                  <a:pt x="80" y="142"/>
                  <a:pt x="80" y="142"/>
                </a:cubicBezTo>
                <a:cubicBezTo>
                  <a:pt x="80" y="143"/>
                  <a:pt x="80" y="143"/>
                  <a:pt x="80" y="143"/>
                </a:cubicBezTo>
                <a:cubicBezTo>
                  <a:pt x="93" y="156"/>
                  <a:pt x="110" y="164"/>
                  <a:pt x="129" y="167"/>
                </a:cubicBezTo>
                <a:cubicBezTo>
                  <a:pt x="127" y="166"/>
                  <a:pt x="127" y="166"/>
                  <a:pt x="127" y="166"/>
                </a:cubicBezTo>
                <a:cubicBezTo>
                  <a:pt x="99" y="161"/>
                  <a:pt x="79" y="146"/>
                  <a:pt x="64" y="120"/>
                </a:cubicBezTo>
                <a:cubicBezTo>
                  <a:pt x="49" y="92"/>
                  <a:pt x="44" y="79"/>
                  <a:pt x="44" y="79"/>
                </a:cubicBezTo>
                <a:cubicBezTo>
                  <a:pt x="44" y="79"/>
                  <a:pt x="39" y="67"/>
                  <a:pt x="27" y="38"/>
                </a:cubicBezTo>
                <a:cubicBezTo>
                  <a:pt x="23" y="29"/>
                  <a:pt x="19" y="22"/>
                  <a:pt x="14" y="15"/>
                </a:cubicBezTo>
                <a:cubicBezTo>
                  <a:pt x="13" y="14"/>
                  <a:pt x="13" y="14"/>
                  <a:pt x="13" y="14"/>
                </a:cubicBezTo>
                <a:cubicBezTo>
                  <a:pt x="13" y="13"/>
                  <a:pt x="13" y="13"/>
                  <a:pt x="13" y="13"/>
                </a:cubicBezTo>
                <a:cubicBezTo>
                  <a:pt x="13" y="13"/>
                  <a:pt x="13" y="13"/>
                  <a:pt x="13" y="13"/>
                </a:cubicBezTo>
                <a:cubicBezTo>
                  <a:pt x="9" y="8"/>
                  <a:pt x="5" y="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1" name="MH_Other_109"/>
          <p:cNvSpPr>
            <a:spLocks/>
          </p:cNvSpPr>
          <p:nvPr>
            <p:custDataLst>
              <p:tags r:id="rId110"/>
            </p:custDataLst>
          </p:nvPr>
        </p:nvSpPr>
        <p:spPr bwMode="auto">
          <a:xfrm>
            <a:off x="5540837" y="4548796"/>
            <a:ext cx="1588" cy="1588"/>
          </a:xfrm>
          <a:custGeom>
            <a:avLst/>
            <a:gdLst>
              <a:gd name="T0" fmla="*/ 0 w 2"/>
              <a:gd name="T1" fmla="*/ 112059999 h 4"/>
              <a:gd name="T2" fmla="*/ 448239996 w 2"/>
              <a:gd name="T3" fmla="*/ 224119998 h 4"/>
              <a:gd name="T4" fmla="*/ 0 w 2"/>
              <a:gd name="T5" fmla="*/ 0 h 4"/>
              <a:gd name="T6" fmla="*/ 0 w 2"/>
              <a:gd name="T7" fmla="*/ 0 h 4"/>
              <a:gd name="T8" fmla="*/ 0 w 2"/>
              <a:gd name="T9" fmla="*/ 11205999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2" name="MH_Other_110"/>
          <p:cNvSpPr>
            <a:spLocks/>
          </p:cNvSpPr>
          <p:nvPr>
            <p:custDataLst>
              <p:tags r:id="rId111"/>
            </p:custDataLst>
          </p:nvPr>
        </p:nvSpPr>
        <p:spPr bwMode="auto">
          <a:xfrm>
            <a:off x="5637698" y="4677414"/>
            <a:ext cx="1587" cy="1587"/>
          </a:xfrm>
          <a:custGeom>
            <a:avLst/>
            <a:gdLst>
              <a:gd name="T0" fmla="*/ 179120564 w 5"/>
              <a:gd name="T1" fmla="*/ 0 h 2"/>
              <a:gd name="T2" fmla="*/ 0 w 5"/>
              <a:gd name="T3" fmla="*/ 0 h 2"/>
              <a:gd name="T4" fmla="*/ 179120564 w 5"/>
              <a:gd name="T5" fmla="*/ 447676037 h 2"/>
              <a:gd name="T6" fmla="*/ 179120564 w 5"/>
              <a:gd name="T7" fmla="*/ 447676037 h 2"/>
              <a:gd name="T8" fmla="*/ 179120564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0"/>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3" name="MH_Other_111"/>
          <p:cNvSpPr>
            <a:spLocks/>
          </p:cNvSpPr>
          <p:nvPr>
            <p:custDataLst>
              <p:tags r:id="rId112"/>
            </p:custDataLst>
          </p:nvPr>
        </p:nvSpPr>
        <p:spPr bwMode="auto">
          <a:xfrm>
            <a:off x="5520196" y="4551971"/>
            <a:ext cx="77805" cy="107975"/>
          </a:xfrm>
          <a:custGeom>
            <a:avLst/>
            <a:gdLst>
              <a:gd name="T0" fmla="*/ 2147483646 w 93"/>
              <a:gd name="T1" fmla="*/ 2147483646 h 127"/>
              <a:gd name="T2" fmla="*/ 2147483646 w 93"/>
              <a:gd name="T3" fmla="*/ 2147483646 h 127"/>
              <a:gd name="T4" fmla="*/ 591159453 w 93"/>
              <a:gd name="T5" fmla="*/ 0 h 127"/>
              <a:gd name="T6" fmla="*/ 0 w 93"/>
              <a:gd name="T7" fmla="*/ 609067500 h 127"/>
              <a:gd name="T8" fmla="*/ 2147483646 w 93"/>
              <a:gd name="T9" fmla="*/ 2147483646 h 127"/>
              <a:gd name="T10" fmla="*/ 2147483646 w 93"/>
              <a:gd name="T11" fmla="*/ 2147483646 h 127"/>
              <a:gd name="T12" fmla="*/ 2147483646 w 93"/>
              <a:gd name="T13" fmla="*/ 2147483646 h 127"/>
              <a:gd name="T14" fmla="*/ 2147483646 w 93"/>
              <a:gd name="T15" fmla="*/ 2147483646 h 127"/>
              <a:gd name="T16" fmla="*/ 2147483646 w 93"/>
              <a:gd name="T17" fmla="*/ 2147483646 h 127"/>
              <a:gd name="T18" fmla="*/ 2147483646 w 93"/>
              <a:gd name="T19" fmla="*/ 2147483646 h 127"/>
              <a:gd name="T20" fmla="*/ 2147483646 w 93"/>
              <a:gd name="T21" fmla="*/ 2147483646 h 127"/>
              <a:gd name="T22" fmla="*/ 2147483646 w 93"/>
              <a:gd name="T23" fmla="*/ 2147483646 h 127"/>
              <a:gd name="T24" fmla="*/ 2147483646 w 93"/>
              <a:gd name="T25" fmla="*/ 2147483646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27">
                <a:moveTo>
                  <a:pt x="30" y="75"/>
                </a:moveTo>
                <a:cubicBezTo>
                  <a:pt x="17" y="46"/>
                  <a:pt x="13" y="34"/>
                  <a:pt x="13" y="33"/>
                </a:cubicBezTo>
                <a:cubicBezTo>
                  <a:pt x="1" y="0"/>
                  <a:pt x="1" y="0"/>
                  <a:pt x="1" y="0"/>
                </a:cubicBezTo>
                <a:cubicBezTo>
                  <a:pt x="0" y="1"/>
                  <a:pt x="0" y="1"/>
                  <a:pt x="0" y="1"/>
                </a:cubicBezTo>
                <a:cubicBezTo>
                  <a:pt x="11" y="34"/>
                  <a:pt x="11" y="34"/>
                  <a:pt x="11" y="34"/>
                </a:cubicBezTo>
                <a:cubicBezTo>
                  <a:pt x="11" y="34"/>
                  <a:pt x="15" y="47"/>
                  <a:pt x="29" y="76"/>
                </a:cubicBezTo>
                <a:cubicBezTo>
                  <a:pt x="33" y="84"/>
                  <a:pt x="38" y="92"/>
                  <a:pt x="44" y="99"/>
                </a:cubicBezTo>
                <a:cubicBezTo>
                  <a:pt x="44" y="99"/>
                  <a:pt x="44" y="99"/>
                  <a:pt x="44" y="99"/>
                </a:cubicBezTo>
                <a:cubicBezTo>
                  <a:pt x="44" y="100"/>
                  <a:pt x="44" y="100"/>
                  <a:pt x="44" y="100"/>
                </a:cubicBezTo>
                <a:cubicBezTo>
                  <a:pt x="57" y="113"/>
                  <a:pt x="74" y="123"/>
                  <a:pt x="93" y="127"/>
                </a:cubicBezTo>
                <a:cubicBezTo>
                  <a:pt x="92" y="126"/>
                  <a:pt x="92" y="126"/>
                  <a:pt x="92" y="126"/>
                </a:cubicBezTo>
                <a:cubicBezTo>
                  <a:pt x="91" y="125"/>
                  <a:pt x="91" y="125"/>
                  <a:pt x="91" y="125"/>
                </a:cubicBezTo>
                <a:cubicBezTo>
                  <a:pt x="63" y="119"/>
                  <a:pt x="43" y="102"/>
                  <a:pt x="30" y="7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4" name="MH_Other_112"/>
          <p:cNvSpPr>
            <a:spLocks/>
          </p:cNvSpPr>
          <p:nvPr>
            <p:custDataLst>
              <p:tags r:id="rId113"/>
            </p:custDataLst>
          </p:nvPr>
        </p:nvSpPr>
        <p:spPr bwMode="auto">
          <a:xfrm>
            <a:off x="5596414" y="4656771"/>
            <a:ext cx="1587" cy="1588"/>
          </a:xfrm>
          <a:custGeom>
            <a:avLst/>
            <a:gdLst>
              <a:gd name="T0" fmla="*/ 0 w 1"/>
              <a:gd name="T1" fmla="*/ 0 h 1"/>
              <a:gd name="T2" fmla="*/ 1790702559 w 1"/>
              <a:gd name="T3" fmla="*/ 1792959984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5" name="MH_Other_113"/>
          <p:cNvSpPr>
            <a:spLocks/>
          </p:cNvSpPr>
          <p:nvPr>
            <p:custDataLst>
              <p:tags r:id="rId114"/>
            </p:custDataLst>
          </p:nvPr>
        </p:nvSpPr>
        <p:spPr bwMode="auto">
          <a:xfrm>
            <a:off x="5501141" y="4575790"/>
            <a:ext cx="55575" cy="60339"/>
          </a:xfrm>
          <a:custGeom>
            <a:avLst/>
            <a:gdLst>
              <a:gd name="T0" fmla="*/ 2147483646 w 66"/>
              <a:gd name="T1" fmla="*/ 2147483646 h 72"/>
              <a:gd name="T2" fmla="*/ 599567858 w 66"/>
              <a:gd name="T3" fmla="*/ 0 h 72"/>
              <a:gd name="T4" fmla="*/ 0 w 66"/>
              <a:gd name="T5" fmla="*/ 592477798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2147483646 w 66"/>
              <a:gd name="T15" fmla="*/ 2147483646 h 72"/>
              <a:gd name="T16" fmla="*/ 2147483646 w 66"/>
              <a:gd name="T17" fmla="*/ 2147483646 h 72"/>
              <a:gd name="T18" fmla="*/ 2147483646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8" y="17"/>
                </a:moveTo>
                <a:cubicBezTo>
                  <a:pt x="5" y="10"/>
                  <a:pt x="3" y="5"/>
                  <a:pt x="1" y="0"/>
                </a:cubicBezTo>
                <a:cubicBezTo>
                  <a:pt x="0" y="1"/>
                  <a:pt x="0" y="1"/>
                  <a:pt x="0" y="1"/>
                </a:cubicBezTo>
                <a:cubicBezTo>
                  <a:pt x="2" y="6"/>
                  <a:pt x="4" y="11"/>
                  <a:pt x="6" y="17"/>
                </a:cubicBezTo>
                <a:cubicBezTo>
                  <a:pt x="10" y="27"/>
                  <a:pt x="15" y="35"/>
                  <a:pt x="20" y="42"/>
                </a:cubicBezTo>
                <a:cubicBezTo>
                  <a:pt x="22" y="43"/>
                  <a:pt x="22" y="43"/>
                  <a:pt x="22" y="43"/>
                </a:cubicBezTo>
                <a:cubicBezTo>
                  <a:pt x="22" y="44"/>
                  <a:pt x="22" y="44"/>
                  <a:pt x="22" y="44"/>
                </a:cubicBezTo>
                <a:cubicBezTo>
                  <a:pt x="33" y="58"/>
                  <a:pt x="48" y="67"/>
                  <a:pt x="66" y="72"/>
                </a:cubicBezTo>
                <a:cubicBezTo>
                  <a:pt x="66" y="72"/>
                  <a:pt x="66" y="72"/>
                  <a:pt x="66" y="72"/>
                </a:cubicBezTo>
                <a:cubicBezTo>
                  <a:pt x="66" y="71"/>
                  <a:pt x="66" y="71"/>
                  <a:pt x="66" y="71"/>
                </a:cubicBezTo>
                <a:cubicBezTo>
                  <a:pt x="38" y="63"/>
                  <a:pt x="19" y="45"/>
                  <a:pt x="8" y="1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6" name="MH_Other_114"/>
          <p:cNvSpPr>
            <a:spLocks/>
          </p:cNvSpPr>
          <p:nvPr>
            <p:custDataLst>
              <p:tags r:id="rId115"/>
            </p:custDataLst>
          </p:nvPr>
        </p:nvSpPr>
        <p:spPr bwMode="auto">
          <a:xfrm>
            <a:off x="5556716" y="4636129"/>
            <a:ext cx="0" cy="0"/>
          </a:xfrm>
          <a:custGeom>
            <a:avLst/>
            <a:gdLst>
              <a:gd name="T0" fmla="*/ 0 h 1"/>
              <a:gd name="T1" fmla="*/ 1067 h 1"/>
              <a:gd name="T2" fmla="*/ 0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7" name="MH_Other_115"/>
          <p:cNvSpPr>
            <a:spLocks/>
          </p:cNvSpPr>
          <p:nvPr>
            <p:custDataLst>
              <p:tags r:id="rId116"/>
            </p:custDataLst>
          </p:nvPr>
        </p:nvSpPr>
        <p:spPr bwMode="auto">
          <a:xfrm>
            <a:off x="5490026" y="4593256"/>
            <a:ext cx="30170" cy="19054"/>
          </a:xfrm>
          <a:custGeom>
            <a:avLst/>
            <a:gdLst>
              <a:gd name="T0" fmla="*/ 0 w 36"/>
              <a:gd name="T1" fmla="*/ 0 h 24"/>
              <a:gd name="T2" fmla="*/ 0 w 36"/>
              <a:gd name="T3" fmla="*/ 0 h 24"/>
              <a:gd name="T4" fmla="*/ 0 w 36"/>
              <a:gd name="T5" fmla="*/ 531752969 h 24"/>
              <a:gd name="T6" fmla="*/ 2147483646 w 36"/>
              <a:gd name="T7" fmla="*/ 2147483646 h 24"/>
              <a:gd name="T8" fmla="*/ 2147483646 w 36"/>
              <a:gd name="T9" fmla="*/ 2147483646 h 24"/>
              <a:gd name="T10" fmla="*/ 0 w 36"/>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4">
                <a:moveTo>
                  <a:pt x="0" y="0"/>
                </a:moveTo>
                <a:cubicBezTo>
                  <a:pt x="0" y="0"/>
                  <a:pt x="0" y="0"/>
                  <a:pt x="0" y="0"/>
                </a:cubicBezTo>
                <a:cubicBezTo>
                  <a:pt x="0" y="1"/>
                  <a:pt x="0" y="1"/>
                  <a:pt x="0" y="1"/>
                </a:cubicBezTo>
                <a:cubicBezTo>
                  <a:pt x="9" y="11"/>
                  <a:pt x="21" y="19"/>
                  <a:pt x="36" y="24"/>
                </a:cubicBezTo>
                <a:cubicBezTo>
                  <a:pt x="34" y="22"/>
                  <a:pt x="34" y="22"/>
                  <a:pt x="34" y="22"/>
                </a:cubicBezTo>
                <a:cubicBezTo>
                  <a:pt x="21" y="17"/>
                  <a:pt x="9" y="9"/>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8" name="MH_Other_116"/>
          <p:cNvSpPr>
            <a:spLocks/>
          </p:cNvSpPr>
          <p:nvPr>
            <p:custDataLst>
              <p:tags r:id="rId117"/>
            </p:custDataLst>
          </p:nvPr>
        </p:nvSpPr>
        <p:spPr bwMode="auto">
          <a:xfrm>
            <a:off x="5518607" y="4610724"/>
            <a:ext cx="1588" cy="1587"/>
          </a:xfrm>
          <a:custGeom>
            <a:avLst/>
            <a:gdLst>
              <a:gd name="T0" fmla="*/ 224119998 w 4"/>
              <a:gd name="T1" fmla="*/ 71627975 h 5"/>
              <a:gd name="T2" fmla="*/ 0 w 4"/>
              <a:gd name="T3" fmla="*/ 0 h 5"/>
              <a:gd name="T4" fmla="*/ 224119998 w 4"/>
              <a:gd name="T5" fmla="*/ 179120564 h 5"/>
              <a:gd name="T6" fmla="*/ 224119998 w 4"/>
              <a:gd name="T7" fmla="*/ 716279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4" y="2"/>
                </a:moveTo>
                <a:lnTo>
                  <a:pt x="0" y="0"/>
                </a:lnTo>
                <a:lnTo>
                  <a:pt x="4"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39" name="MH_Other_117"/>
          <p:cNvSpPr>
            <a:spLocks/>
          </p:cNvSpPr>
          <p:nvPr>
            <p:custDataLst>
              <p:tags r:id="rId118"/>
            </p:custDataLst>
          </p:nvPr>
        </p:nvSpPr>
        <p:spPr bwMode="auto">
          <a:xfrm>
            <a:off x="5725030" y="4642481"/>
            <a:ext cx="26994" cy="6351"/>
          </a:xfrm>
          <a:custGeom>
            <a:avLst/>
            <a:gdLst>
              <a:gd name="T0" fmla="*/ 2147483646 w 32"/>
              <a:gd name="T1" fmla="*/ 2147483646 h 7"/>
              <a:gd name="T2" fmla="*/ 2147483646 w 32"/>
              <a:gd name="T3" fmla="*/ 2147483646 h 7"/>
              <a:gd name="T4" fmla="*/ 2147483646 w 32"/>
              <a:gd name="T5" fmla="*/ 2147483646 h 7"/>
              <a:gd name="T6" fmla="*/ 2147483646 w 32"/>
              <a:gd name="T7" fmla="*/ 2147483646 h 7"/>
              <a:gd name="T8" fmla="*/ 2147483646 w 32"/>
              <a:gd name="T9" fmla="*/ 2006249843 h 7"/>
              <a:gd name="T10" fmla="*/ 0 w 32"/>
              <a:gd name="T11" fmla="*/ 0 h 7"/>
              <a:gd name="T12" fmla="*/ 600321915 w 32"/>
              <a:gd name="T13" fmla="*/ 0 h 7"/>
              <a:gd name="T14" fmla="*/ 1201353953 w 32"/>
              <a:gd name="T15" fmla="*/ 669024207 h 7"/>
              <a:gd name="T16" fmla="*/ 2147483646 w 3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1" y="7"/>
                </a:moveTo>
                <a:cubicBezTo>
                  <a:pt x="31" y="7"/>
                  <a:pt x="31" y="7"/>
                  <a:pt x="31" y="7"/>
                </a:cubicBezTo>
                <a:cubicBezTo>
                  <a:pt x="32" y="6"/>
                  <a:pt x="32" y="6"/>
                  <a:pt x="32" y="6"/>
                </a:cubicBezTo>
                <a:cubicBezTo>
                  <a:pt x="32" y="5"/>
                  <a:pt x="32" y="5"/>
                  <a:pt x="32" y="5"/>
                </a:cubicBezTo>
                <a:cubicBezTo>
                  <a:pt x="30" y="5"/>
                  <a:pt x="28" y="4"/>
                  <a:pt x="26" y="3"/>
                </a:cubicBezTo>
                <a:cubicBezTo>
                  <a:pt x="18" y="1"/>
                  <a:pt x="9" y="0"/>
                  <a:pt x="0" y="0"/>
                </a:cubicBezTo>
                <a:cubicBezTo>
                  <a:pt x="1" y="0"/>
                  <a:pt x="1" y="0"/>
                  <a:pt x="1" y="0"/>
                </a:cubicBezTo>
                <a:cubicBezTo>
                  <a:pt x="2" y="1"/>
                  <a:pt x="2" y="1"/>
                  <a:pt x="2" y="1"/>
                </a:cubicBezTo>
                <a:cubicBezTo>
                  <a:pt x="13" y="1"/>
                  <a:pt x="22" y="3"/>
                  <a:pt x="31" y="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0" name="MH_Other_118"/>
          <p:cNvSpPr>
            <a:spLocks/>
          </p:cNvSpPr>
          <p:nvPr>
            <p:custDataLst>
              <p:tags r:id="rId119"/>
            </p:custDataLst>
          </p:nvPr>
        </p:nvSpPr>
        <p:spPr bwMode="auto">
          <a:xfrm>
            <a:off x="5686921" y="4629778"/>
            <a:ext cx="60339" cy="36520"/>
          </a:xfrm>
          <a:custGeom>
            <a:avLst/>
            <a:gdLst>
              <a:gd name="T0" fmla="*/ 2147483646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2147483646 h 44"/>
              <a:gd name="T12" fmla="*/ 2147483646 w 72"/>
              <a:gd name="T13" fmla="*/ 2147483646 h 44"/>
              <a:gd name="T14" fmla="*/ 2147483646 w 72"/>
              <a:gd name="T15" fmla="*/ 2147483646 h 44"/>
              <a:gd name="T16" fmla="*/ 0 w 72"/>
              <a:gd name="T17" fmla="*/ 0 h 44"/>
              <a:gd name="T18" fmla="*/ 0 w 72"/>
              <a:gd name="T19" fmla="*/ 0 h 44"/>
              <a:gd name="T20" fmla="*/ 588968056 w 72"/>
              <a:gd name="T21" fmla="*/ 578422274 h 44"/>
              <a:gd name="T22" fmla="*/ 2147483646 w 72"/>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4">
                <a:moveTo>
                  <a:pt x="66" y="37"/>
                </a:moveTo>
                <a:cubicBezTo>
                  <a:pt x="72" y="44"/>
                  <a:pt x="72" y="44"/>
                  <a:pt x="72" y="44"/>
                </a:cubicBezTo>
                <a:cubicBezTo>
                  <a:pt x="72" y="43"/>
                  <a:pt x="72" y="43"/>
                  <a:pt x="72" y="43"/>
                </a:cubicBezTo>
                <a:cubicBezTo>
                  <a:pt x="67" y="36"/>
                  <a:pt x="67" y="36"/>
                  <a:pt x="67" y="36"/>
                </a:cubicBezTo>
                <a:cubicBezTo>
                  <a:pt x="61" y="29"/>
                  <a:pt x="55" y="23"/>
                  <a:pt x="48" y="18"/>
                </a:cubicBezTo>
                <a:cubicBezTo>
                  <a:pt x="47" y="18"/>
                  <a:pt x="47" y="18"/>
                  <a:pt x="47" y="18"/>
                </a:cubicBezTo>
                <a:cubicBezTo>
                  <a:pt x="47" y="17"/>
                  <a:pt x="47" y="17"/>
                  <a:pt x="47" y="17"/>
                </a:cubicBezTo>
                <a:cubicBezTo>
                  <a:pt x="40" y="12"/>
                  <a:pt x="33" y="8"/>
                  <a:pt x="25" y="5"/>
                </a:cubicBezTo>
                <a:cubicBezTo>
                  <a:pt x="17" y="2"/>
                  <a:pt x="8" y="1"/>
                  <a:pt x="0" y="0"/>
                </a:cubicBezTo>
                <a:cubicBezTo>
                  <a:pt x="0" y="0"/>
                  <a:pt x="0" y="0"/>
                  <a:pt x="0" y="0"/>
                </a:cubicBezTo>
                <a:cubicBezTo>
                  <a:pt x="1" y="1"/>
                  <a:pt x="1" y="1"/>
                  <a:pt x="1" y="1"/>
                </a:cubicBezTo>
                <a:cubicBezTo>
                  <a:pt x="28" y="4"/>
                  <a:pt x="47" y="15"/>
                  <a:pt x="66" y="3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1" name="MH_Other_119"/>
          <p:cNvSpPr>
            <a:spLocks/>
          </p:cNvSpPr>
          <p:nvPr>
            <p:custDataLst>
              <p:tags r:id="rId120"/>
            </p:custDataLst>
          </p:nvPr>
        </p:nvSpPr>
        <p:spPr bwMode="auto">
          <a:xfrm>
            <a:off x="5725030" y="4642481"/>
            <a:ext cx="1588" cy="1587"/>
          </a:xfrm>
          <a:custGeom>
            <a:avLst/>
            <a:gdLst>
              <a:gd name="T0" fmla="*/ 1792959984 w 1"/>
              <a:gd name="T1" fmla="*/ 1790702559 h 1"/>
              <a:gd name="T2" fmla="*/ 0 w 1"/>
              <a:gd name="T3" fmla="*/ 0 h 1"/>
              <a:gd name="T4" fmla="*/ 0 w 1"/>
              <a:gd name="T5" fmla="*/ 1790702559 h 1"/>
              <a:gd name="T6" fmla="*/ 1792959984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2" name="MH_Other_120"/>
          <p:cNvSpPr>
            <a:spLocks/>
          </p:cNvSpPr>
          <p:nvPr>
            <p:custDataLst>
              <p:tags r:id="rId121"/>
            </p:custDataLst>
          </p:nvPr>
        </p:nvSpPr>
        <p:spPr bwMode="auto">
          <a:xfrm>
            <a:off x="5648812" y="4612310"/>
            <a:ext cx="88921" cy="82569"/>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2147483646 w 107"/>
              <a:gd name="T13" fmla="*/ 2147483646 h 98"/>
              <a:gd name="T14" fmla="*/ 2147483646 w 107"/>
              <a:gd name="T15" fmla="*/ 2147483646 h 98"/>
              <a:gd name="T16" fmla="*/ 2147483646 w 107"/>
              <a:gd name="T17" fmla="*/ 2147483646 h 98"/>
              <a:gd name="T18" fmla="*/ 2147483646 w 107"/>
              <a:gd name="T19" fmla="*/ 2147483646 h 98"/>
              <a:gd name="T20" fmla="*/ 0 w 107"/>
              <a:gd name="T21" fmla="*/ 0 h 98"/>
              <a:gd name="T22" fmla="*/ 1160389267 w 107"/>
              <a:gd name="T23" fmla="*/ 1194169985 h 98"/>
              <a:gd name="T24" fmla="*/ 2147483646 w 107"/>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98">
                <a:moveTo>
                  <a:pt x="62" y="41"/>
                </a:moveTo>
                <a:cubicBezTo>
                  <a:pt x="81" y="66"/>
                  <a:pt x="89" y="76"/>
                  <a:pt x="89" y="76"/>
                </a:cubicBezTo>
                <a:cubicBezTo>
                  <a:pt x="89" y="77"/>
                  <a:pt x="94" y="83"/>
                  <a:pt x="107" y="98"/>
                </a:cubicBezTo>
                <a:cubicBezTo>
                  <a:pt x="107" y="97"/>
                  <a:pt x="107" y="97"/>
                  <a:pt x="107" y="97"/>
                </a:cubicBezTo>
                <a:cubicBezTo>
                  <a:pt x="95" y="82"/>
                  <a:pt x="90" y="76"/>
                  <a:pt x="90" y="76"/>
                </a:cubicBezTo>
                <a:cubicBezTo>
                  <a:pt x="90" y="76"/>
                  <a:pt x="82" y="65"/>
                  <a:pt x="64" y="40"/>
                </a:cubicBezTo>
                <a:cubicBezTo>
                  <a:pt x="58" y="33"/>
                  <a:pt x="52" y="27"/>
                  <a:pt x="46" y="21"/>
                </a:cubicBezTo>
                <a:cubicBezTo>
                  <a:pt x="45" y="21"/>
                  <a:pt x="45" y="21"/>
                  <a:pt x="45" y="21"/>
                </a:cubicBezTo>
                <a:cubicBezTo>
                  <a:pt x="45" y="20"/>
                  <a:pt x="45" y="20"/>
                  <a:pt x="45" y="20"/>
                </a:cubicBezTo>
                <a:cubicBezTo>
                  <a:pt x="39" y="15"/>
                  <a:pt x="31" y="10"/>
                  <a:pt x="24" y="7"/>
                </a:cubicBezTo>
                <a:cubicBezTo>
                  <a:pt x="16" y="3"/>
                  <a:pt x="8" y="1"/>
                  <a:pt x="0" y="0"/>
                </a:cubicBezTo>
                <a:cubicBezTo>
                  <a:pt x="2" y="2"/>
                  <a:pt x="2" y="2"/>
                  <a:pt x="2" y="2"/>
                </a:cubicBezTo>
                <a:cubicBezTo>
                  <a:pt x="27" y="6"/>
                  <a:pt x="46" y="18"/>
                  <a:pt x="62" y="4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3" name="MH_Other_121"/>
          <p:cNvSpPr>
            <a:spLocks/>
          </p:cNvSpPr>
          <p:nvPr>
            <p:custDataLst>
              <p:tags r:id="rId122"/>
            </p:custDataLst>
          </p:nvPr>
        </p:nvSpPr>
        <p:spPr bwMode="auto">
          <a:xfrm>
            <a:off x="5686921" y="462977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4" name="MH_Other_122"/>
          <p:cNvSpPr>
            <a:spLocks/>
          </p:cNvSpPr>
          <p:nvPr>
            <p:custDataLst>
              <p:tags r:id="rId123"/>
            </p:custDataLst>
          </p:nvPr>
        </p:nvSpPr>
        <p:spPr bwMode="auto">
          <a:xfrm>
            <a:off x="5610703" y="4593256"/>
            <a:ext cx="122266" cy="120678"/>
          </a:xfrm>
          <a:custGeom>
            <a:avLst/>
            <a:gdLst>
              <a:gd name="T0" fmla="*/ 2147483646 w 145"/>
              <a:gd name="T1" fmla="*/ 2147483646 h 144"/>
              <a:gd name="T2" fmla="*/ 2147483646 w 145"/>
              <a:gd name="T3" fmla="*/ 2147483646 h 144"/>
              <a:gd name="T4" fmla="*/ 2147483646 w 145"/>
              <a:gd name="T5" fmla="*/ 2147483646 h 144"/>
              <a:gd name="T6" fmla="*/ 2147483646 w 145"/>
              <a:gd name="T7" fmla="*/ 2147483646 h 144"/>
              <a:gd name="T8" fmla="*/ 2147483646 w 145"/>
              <a:gd name="T9" fmla="*/ 2147483646 h 144"/>
              <a:gd name="T10" fmla="*/ 2147483646 w 145"/>
              <a:gd name="T11" fmla="*/ 2147483646 h 144"/>
              <a:gd name="T12" fmla="*/ 2147483646 w 145"/>
              <a:gd name="T13" fmla="*/ 2147483646 h 144"/>
              <a:gd name="T14" fmla="*/ 2147483646 w 145"/>
              <a:gd name="T15" fmla="*/ 2147483646 h 144"/>
              <a:gd name="T16" fmla="*/ 2147483646 w 145"/>
              <a:gd name="T17" fmla="*/ 2147483646 h 144"/>
              <a:gd name="T18" fmla="*/ 2147483646 w 145"/>
              <a:gd name="T19" fmla="*/ 2147483646 h 144"/>
              <a:gd name="T20" fmla="*/ 2147483646 w 145"/>
              <a:gd name="T21" fmla="*/ 2147483646 h 144"/>
              <a:gd name="T22" fmla="*/ 2147483646 w 145"/>
              <a:gd name="T23" fmla="*/ 2147483646 h 144"/>
              <a:gd name="T24" fmla="*/ 2147483646 w 145"/>
              <a:gd name="T25" fmla="*/ 2147483646 h 144"/>
              <a:gd name="T26" fmla="*/ 2147483646 w 145"/>
              <a:gd name="T27" fmla="*/ 2147483646 h 144"/>
              <a:gd name="T28" fmla="*/ 2147483646 w 145"/>
              <a:gd name="T29" fmla="*/ 2147483646 h 144"/>
              <a:gd name="T30" fmla="*/ 2147483646 w 145"/>
              <a:gd name="T31" fmla="*/ 2147483646 h 144"/>
              <a:gd name="T32" fmla="*/ 2147483646 w 145"/>
              <a:gd name="T33" fmla="*/ 2147483646 h 144"/>
              <a:gd name="T34" fmla="*/ 0 w 145"/>
              <a:gd name="T35" fmla="*/ 0 h 144"/>
              <a:gd name="T36" fmla="*/ 597684809 w 145"/>
              <a:gd name="T37" fmla="*/ 591073566 h 144"/>
              <a:gd name="T38" fmla="*/ 1195370460 w 145"/>
              <a:gd name="T39" fmla="*/ 1182147970 h 144"/>
              <a:gd name="T40" fmla="*/ 2147483646 w 145"/>
              <a:gd name="T41" fmla="*/ 2147483646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4">
                <a:moveTo>
                  <a:pt x="61" y="45"/>
                </a:moveTo>
                <a:cubicBezTo>
                  <a:pt x="78" y="71"/>
                  <a:pt x="86" y="82"/>
                  <a:pt x="86" y="82"/>
                </a:cubicBezTo>
                <a:cubicBezTo>
                  <a:pt x="86" y="82"/>
                  <a:pt x="93" y="93"/>
                  <a:pt x="113" y="118"/>
                </a:cubicBezTo>
                <a:cubicBezTo>
                  <a:pt x="119" y="126"/>
                  <a:pt x="126" y="132"/>
                  <a:pt x="133" y="137"/>
                </a:cubicBezTo>
                <a:cubicBezTo>
                  <a:pt x="133" y="137"/>
                  <a:pt x="133" y="137"/>
                  <a:pt x="134" y="137"/>
                </a:cubicBezTo>
                <a:cubicBezTo>
                  <a:pt x="134" y="137"/>
                  <a:pt x="134" y="137"/>
                  <a:pt x="134" y="137"/>
                </a:cubicBezTo>
                <a:cubicBezTo>
                  <a:pt x="137" y="140"/>
                  <a:pt x="141" y="142"/>
                  <a:pt x="144" y="144"/>
                </a:cubicBezTo>
                <a:cubicBezTo>
                  <a:pt x="144" y="143"/>
                  <a:pt x="144" y="143"/>
                  <a:pt x="144" y="143"/>
                </a:cubicBezTo>
                <a:cubicBezTo>
                  <a:pt x="145" y="142"/>
                  <a:pt x="145" y="142"/>
                  <a:pt x="145" y="142"/>
                </a:cubicBezTo>
                <a:cubicBezTo>
                  <a:pt x="133" y="137"/>
                  <a:pt x="123" y="129"/>
                  <a:pt x="114" y="117"/>
                </a:cubicBezTo>
                <a:cubicBezTo>
                  <a:pt x="94" y="93"/>
                  <a:pt x="87" y="81"/>
                  <a:pt x="87" y="81"/>
                </a:cubicBezTo>
                <a:cubicBezTo>
                  <a:pt x="87" y="81"/>
                  <a:pt x="79" y="70"/>
                  <a:pt x="62" y="44"/>
                </a:cubicBezTo>
                <a:cubicBezTo>
                  <a:pt x="57" y="36"/>
                  <a:pt x="52" y="29"/>
                  <a:pt x="46" y="24"/>
                </a:cubicBezTo>
                <a:cubicBezTo>
                  <a:pt x="45" y="23"/>
                  <a:pt x="44" y="23"/>
                  <a:pt x="44" y="23"/>
                </a:cubicBezTo>
                <a:cubicBezTo>
                  <a:pt x="44" y="22"/>
                  <a:pt x="44" y="22"/>
                  <a:pt x="44" y="22"/>
                </a:cubicBezTo>
                <a:cubicBezTo>
                  <a:pt x="44" y="22"/>
                  <a:pt x="44" y="22"/>
                  <a:pt x="44" y="22"/>
                </a:cubicBezTo>
                <a:cubicBezTo>
                  <a:pt x="38" y="16"/>
                  <a:pt x="31" y="12"/>
                  <a:pt x="24" y="8"/>
                </a:cubicBezTo>
                <a:cubicBezTo>
                  <a:pt x="17" y="5"/>
                  <a:pt x="8" y="2"/>
                  <a:pt x="0" y="0"/>
                </a:cubicBezTo>
                <a:cubicBezTo>
                  <a:pt x="1" y="1"/>
                  <a:pt x="1" y="1"/>
                  <a:pt x="1" y="1"/>
                </a:cubicBezTo>
                <a:cubicBezTo>
                  <a:pt x="1" y="1"/>
                  <a:pt x="1" y="1"/>
                  <a:pt x="2" y="2"/>
                </a:cubicBezTo>
                <a:cubicBezTo>
                  <a:pt x="28" y="7"/>
                  <a:pt x="46" y="21"/>
                  <a:pt x="61" y="4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5" name="MH_Other_123"/>
          <p:cNvSpPr>
            <a:spLocks/>
          </p:cNvSpPr>
          <p:nvPr>
            <p:custDataLst>
              <p:tags r:id="rId124"/>
            </p:custDataLst>
          </p:nvPr>
        </p:nvSpPr>
        <p:spPr bwMode="auto">
          <a:xfrm>
            <a:off x="5648812" y="4612310"/>
            <a:ext cx="1588" cy="1588"/>
          </a:xfrm>
          <a:custGeom>
            <a:avLst/>
            <a:gdLst>
              <a:gd name="T0" fmla="*/ 0 w 2"/>
              <a:gd name="T1" fmla="*/ 560457604 h 2"/>
              <a:gd name="T2" fmla="*/ 1120915208 w 2"/>
              <a:gd name="T3" fmla="*/ 1120915208 h 2"/>
              <a:gd name="T4" fmla="*/ 0 w 2"/>
              <a:gd name="T5" fmla="*/ 0 h 2"/>
              <a:gd name="T6" fmla="*/ 0 w 2"/>
              <a:gd name="T7" fmla="*/ 0 h 2"/>
              <a:gd name="T8" fmla="*/ 0 w 2"/>
              <a:gd name="T9" fmla="*/ 56045760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1" y="1"/>
                  <a:pt x="2" y="2"/>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6" name="MH_Other_124"/>
          <p:cNvSpPr>
            <a:spLocks/>
          </p:cNvSpPr>
          <p:nvPr>
            <p:custDataLst>
              <p:tags r:id="rId125"/>
            </p:custDataLst>
          </p:nvPr>
        </p:nvSpPr>
        <p:spPr bwMode="auto">
          <a:xfrm>
            <a:off x="5574183" y="4572614"/>
            <a:ext cx="149260" cy="136557"/>
          </a:xfrm>
          <a:custGeom>
            <a:avLst/>
            <a:gdLst>
              <a:gd name="T0" fmla="*/ 0 w 177"/>
              <a:gd name="T1" fmla="*/ 0 h 163"/>
              <a:gd name="T2" fmla="*/ 598479087 w 177"/>
              <a:gd name="T3" fmla="*/ 590692583 h 163"/>
              <a:gd name="T4" fmla="*/ 2147483646 w 177"/>
              <a:gd name="T5" fmla="*/ 2147483646 h 163"/>
              <a:gd name="T6" fmla="*/ 2147483646 w 177"/>
              <a:gd name="T7" fmla="*/ 2147483646 h 163"/>
              <a:gd name="T8" fmla="*/ 2147483646 w 177"/>
              <a:gd name="T9" fmla="*/ 2147483646 h 163"/>
              <a:gd name="T10" fmla="*/ 2147483646 w 177"/>
              <a:gd name="T11" fmla="*/ 2147483646 h 163"/>
              <a:gd name="T12" fmla="*/ 2147483646 w 177"/>
              <a:gd name="T13" fmla="*/ 2147483646 h 163"/>
              <a:gd name="T14" fmla="*/ 2147483646 w 177"/>
              <a:gd name="T15" fmla="*/ 2147483646 h 163"/>
              <a:gd name="T16" fmla="*/ 2147483646 w 177"/>
              <a:gd name="T17" fmla="*/ 2147483646 h 163"/>
              <a:gd name="T18" fmla="*/ 2147483646 w 177"/>
              <a:gd name="T19" fmla="*/ 2147483646 h 163"/>
              <a:gd name="T20" fmla="*/ 2147483646 w 177"/>
              <a:gd name="T21" fmla="*/ 2147483646 h 163"/>
              <a:gd name="T22" fmla="*/ 2147483646 w 177"/>
              <a:gd name="T23" fmla="*/ 2147483646 h 163"/>
              <a:gd name="T24" fmla="*/ 2147483646 w 177"/>
              <a:gd name="T25" fmla="*/ 2147483646 h 163"/>
              <a:gd name="T26" fmla="*/ 2147483646 w 177"/>
              <a:gd name="T27" fmla="*/ 2147483646 h 163"/>
              <a:gd name="T28" fmla="*/ 2147483646 w 177"/>
              <a:gd name="T29" fmla="*/ 2147483646 h 163"/>
              <a:gd name="T30" fmla="*/ 0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 h="163">
                <a:moveTo>
                  <a:pt x="0" y="0"/>
                </a:moveTo>
                <a:cubicBezTo>
                  <a:pt x="1" y="1"/>
                  <a:pt x="1" y="1"/>
                  <a:pt x="1" y="1"/>
                </a:cubicBezTo>
                <a:cubicBezTo>
                  <a:pt x="27" y="8"/>
                  <a:pt x="44" y="23"/>
                  <a:pt x="58" y="48"/>
                </a:cubicBezTo>
                <a:cubicBezTo>
                  <a:pt x="73" y="75"/>
                  <a:pt x="81" y="87"/>
                  <a:pt x="80" y="87"/>
                </a:cubicBezTo>
                <a:cubicBezTo>
                  <a:pt x="81" y="87"/>
                  <a:pt x="87" y="99"/>
                  <a:pt x="105" y="125"/>
                </a:cubicBezTo>
                <a:cubicBezTo>
                  <a:pt x="123" y="149"/>
                  <a:pt x="148" y="162"/>
                  <a:pt x="177" y="163"/>
                </a:cubicBezTo>
                <a:cubicBezTo>
                  <a:pt x="177" y="162"/>
                  <a:pt x="177" y="162"/>
                  <a:pt x="177" y="162"/>
                </a:cubicBezTo>
                <a:cubicBezTo>
                  <a:pt x="176" y="162"/>
                  <a:pt x="176" y="162"/>
                  <a:pt x="176" y="162"/>
                </a:cubicBezTo>
                <a:cubicBezTo>
                  <a:pt x="147" y="161"/>
                  <a:pt x="124" y="148"/>
                  <a:pt x="106" y="124"/>
                </a:cubicBezTo>
                <a:cubicBezTo>
                  <a:pt x="88" y="98"/>
                  <a:pt x="82" y="86"/>
                  <a:pt x="82" y="86"/>
                </a:cubicBezTo>
                <a:cubicBezTo>
                  <a:pt x="82" y="86"/>
                  <a:pt x="75" y="74"/>
                  <a:pt x="59" y="48"/>
                </a:cubicBezTo>
                <a:cubicBezTo>
                  <a:pt x="55" y="40"/>
                  <a:pt x="50" y="33"/>
                  <a:pt x="45" y="27"/>
                </a:cubicBezTo>
                <a:cubicBezTo>
                  <a:pt x="44" y="26"/>
                  <a:pt x="44" y="26"/>
                  <a:pt x="44" y="26"/>
                </a:cubicBezTo>
                <a:cubicBezTo>
                  <a:pt x="44" y="26"/>
                  <a:pt x="44" y="26"/>
                  <a:pt x="44" y="26"/>
                </a:cubicBezTo>
                <a:cubicBezTo>
                  <a:pt x="38" y="19"/>
                  <a:pt x="31" y="14"/>
                  <a:pt x="24" y="9"/>
                </a:cubicBezTo>
                <a:cubicBezTo>
                  <a:pt x="17" y="5"/>
                  <a:pt x="9"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7" name="MH_Other_125"/>
          <p:cNvSpPr>
            <a:spLocks/>
          </p:cNvSpPr>
          <p:nvPr>
            <p:custDataLst>
              <p:tags r:id="rId126"/>
            </p:custDataLst>
          </p:nvPr>
        </p:nvSpPr>
        <p:spPr bwMode="auto">
          <a:xfrm>
            <a:off x="5723442" y="4709171"/>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8" name="MH_Other_126"/>
          <p:cNvSpPr>
            <a:spLocks/>
          </p:cNvSpPr>
          <p:nvPr>
            <p:custDataLst>
              <p:tags r:id="rId127"/>
            </p:custDataLst>
          </p:nvPr>
        </p:nvSpPr>
        <p:spPr bwMode="auto">
          <a:xfrm>
            <a:off x="5612292" y="4594844"/>
            <a:ext cx="0" cy="0"/>
          </a:xfrm>
          <a:custGeom>
            <a:avLst/>
            <a:gdLst>
              <a:gd name="T0" fmla="*/ 1067 w 1"/>
              <a:gd name="T1" fmla="*/ 711 h 1"/>
              <a:gd name="T2" fmla="*/ 0 w 1"/>
              <a:gd name="T3" fmla="*/ 0 h 1"/>
              <a:gd name="T4" fmla="*/ 0 w 1"/>
              <a:gd name="T5" fmla="*/ 0 h 1"/>
              <a:gd name="T6" fmla="*/ 1067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49" name="MH_Other_127"/>
          <p:cNvSpPr>
            <a:spLocks/>
          </p:cNvSpPr>
          <p:nvPr>
            <p:custDataLst>
              <p:tags r:id="rId128"/>
            </p:custDataLst>
          </p:nvPr>
        </p:nvSpPr>
        <p:spPr bwMode="auto">
          <a:xfrm>
            <a:off x="5305833" y="4356665"/>
            <a:ext cx="225477" cy="236592"/>
          </a:xfrm>
          <a:custGeom>
            <a:avLst/>
            <a:gdLst>
              <a:gd name="T0" fmla="*/ 2147483646 w 267"/>
              <a:gd name="T1" fmla="*/ 2147483646 h 282"/>
              <a:gd name="T2" fmla="*/ 2147483646 w 267"/>
              <a:gd name="T3" fmla="*/ 2147483646 h 282"/>
              <a:gd name="T4" fmla="*/ 2147483646 w 267"/>
              <a:gd name="T5" fmla="*/ 2147483646 h 282"/>
              <a:gd name="T6" fmla="*/ 2147483646 w 267"/>
              <a:gd name="T7" fmla="*/ 2147483646 h 282"/>
              <a:gd name="T8" fmla="*/ 2147483646 w 267"/>
              <a:gd name="T9" fmla="*/ 2147483646 h 282"/>
              <a:gd name="T10" fmla="*/ 2147483646 w 267"/>
              <a:gd name="T11" fmla="*/ 2147483646 h 282"/>
              <a:gd name="T12" fmla="*/ 2147483646 w 267"/>
              <a:gd name="T13" fmla="*/ 2147483646 h 282"/>
              <a:gd name="T14" fmla="*/ 2147483646 w 267"/>
              <a:gd name="T15" fmla="*/ 2147483646 h 282"/>
              <a:gd name="T16" fmla="*/ 2147483646 w 267"/>
              <a:gd name="T17" fmla="*/ 2147483646 h 282"/>
              <a:gd name="T18" fmla="*/ 2147483646 w 267"/>
              <a:gd name="T19" fmla="*/ 2147483646 h 282"/>
              <a:gd name="T20" fmla="*/ 2147483646 w 267"/>
              <a:gd name="T21" fmla="*/ 2147483646 h 282"/>
              <a:gd name="T22" fmla="*/ 2147483646 w 267"/>
              <a:gd name="T23" fmla="*/ 2147483646 h 282"/>
              <a:gd name="T24" fmla="*/ 2147483646 w 267"/>
              <a:gd name="T25" fmla="*/ 2147483646 h 282"/>
              <a:gd name="T26" fmla="*/ 2147483646 w 267"/>
              <a:gd name="T27" fmla="*/ 2147483646 h 282"/>
              <a:gd name="T28" fmla="*/ 2147483646 w 267"/>
              <a:gd name="T29" fmla="*/ 2147483646 h 282"/>
              <a:gd name="T30" fmla="*/ 2147483646 w 267"/>
              <a:gd name="T31" fmla="*/ 2147483646 h 282"/>
              <a:gd name="T32" fmla="*/ 2147483646 w 267"/>
              <a:gd name="T33" fmla="*/ 2147483646 h 282"/>
              <a:gd name="T34" fmla="*/ 2147483646 w 267"/>
              <a:gd name="T35" fmla="*/ 2147483646 h 282"/>
              <a:gd name="T36" fmla="*/ 2147483646 w 267"/>
              <a:gd name="T37" fmla="*/ 2147483646 h 282"/>
              <a:gd name="T38" fmla="*/ 2147483646 w 267"/>
              <a:gd name="T39" fmla="*/ 2147483646 h 282"/>
              <a:gd name="T40" fmla="*/ 2147483646 w 267"/>
              <a:gd name="T41" fmla="*/ 2147483646 h 282"/>
              <a:gd name="T42" fmla="*/ 2147483646 w 267"/>
              <a:gd name="T43" fmla="*/ 2147483646 h 282"/>
              <a:gd name="T44" fmla="*/ 2147483646 w 267"/>
              <a:gd name="T45" fmla="*/ 2147483646 h 282"/>
              <a:gd name="T46" fmla="*/ 2147483646 w 267"/>
              <a:gd name="T47" fmla="*/ 2147483646 h 282"/>
              <a:gd name="T48" fmla="*/ 2147483646 w 267"/>
              <a:gd name="T49" fmla="*/ 2147483646 h 282"/>
              <a:gd name="T50" fmla="*/ 2147483646 w 267"/>
              <a:gd name="T51" fmla="*/ 2147483646 h 282"/>
              <a:gd name="T52" fmla="*/ 2147483646 w 267"/>
              <a:gd name="T53" fmla="*/ 2147483646 h 282"/>
              <a:gd name="T54" fmla="*/ 2147483646 w 267"/>
              <a:gd name="T55" fmla="*/ 2147483646 h 282"/>
              <a:gd name="T56" fmla="*/ 2147483646 w 267"/>
              <a:gd name="T57" fmla="*/ 2147483646 h 282"/>
              <a:gd name="T58" fmla="*/ 2147483646 w 267"/>
              <a:gd name="T59" fmla="*/ 2147483646 h 282"/>
              <a:gd name="T60" fmla="*/ 2147483646 w 267"/>
              <a:gd name="T61" fmla="*/ 2147483646 h 282"/>
              <a:gd name="T62" fmla="*/ 2147483646 w 267"/>
              <a:gd name="T63" fmla="*/ 0 h 282"/>
              <a:gd name="T64" fmla="*/ 2147483646 w 267"/>
              <a:gd name="T65" fmla="*/ 591692273 h 282"/>
              <a:gd name="T66" fmla="*/ 2147483646 w 267"/>
              <a:gd name="T67" fmla="*/ 2147483646 h 282"/>
              <a:gd name="T68" fmla="*/ 2147483646 w 267"/>
              <a:gd name="T69" fmla="*/ 2147483646 h 282"/>
              <a:gd name="T70" fmla="*/ 2147483646 w 267"/>
              <a:gd name="T71" fmla="*/ 2147483646 h 282"/>
              <a:gd name="T72" fmla="*/ 2147483646 w 267"/>
              <a:gd name="T73" fmla="*/ 2147483646 h 282"/>
              <a:gd name="T74" fmla="*/ 600197018 w 267"/>
              <a:gd name="T75" fmla="*/ 2147483646 h 282"/>
              <a:gd name="T76" fmla="*/ 600197018 w 267"/>
              <a:gd name="T77" fmla="*/ 2147483646 h 282"/>
              <a:gd name="T78" fmla="*/ 0 w 267"/>
              <a:gd name="T79" fmla="*/ 2147483646 h 282"/>
              <a:gd name="T80" fmla="*/ 2147483646 w 267"/>
              <a:gd name="T81" fmla="*/ 2147483646 h 2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2">
                <a:moveTo>
                  <a:pt x="26" y="78"/>
                </a:moveTo>
                <a:cubicBezTo>
                  <a:pt x="31" y="95"/>
                  <a:pt x="42" y="109"/>
                  <a:pt x="57" y="120"/>
                </a:cubicBezTo>
                <a:cubicBezTo>
                  <a:pt x="57" y="120"/>
                  <a:pt x="57" y="120"/>
                  <a:pt x="57" y="120"/>
                </a:cubicBezTo>
                <a:cubicBezTo>
                  <a:pt x="64" y="137"/>
                  <a:pt x="76" y="152"/>
                  <a:pt x="93" y="163"/>
                </a:cubicBezTo>
                <a:cubicBezTo>
                  <a:pt x="100" y="179"/>
                  <a:pt x="113" y="193"/>
                  <a:pt x="129" y="202"/>
                </a:cubicBezTo>
                <a:cubicBezTo>
                  <a:pt x="138" y="217"/>
                  <a:pt x="152" y="230"/>
                  <a:pt x="168" y="238"/>
                </a:cubicBezTo>
                <a:cubicBezTo>
                  <a:pt x="178" y="254"/>
                  <a:pt x="192" y="265"/>
                  <a:pt x="210" y="273"/>
                </a:cubicBezTo>
                <a:cubicBezTo>
                  <a:pt x="210" y="272"/>
                  <a:pt x="210" y="272"/>
                  <a:pt x="210" y="272"/>
                </a:cubicBezTo>
                <a:cubicBezTo>
                  <a:pt x="212" y="276"/>
                  <a:pt x="215" y="279"/>
                  <a:pt x="218" y="282"/>
                </a:cubicBezTo>
                <a:cubicBezTo>
                  <a:pt x="218" y="281"/>
                  <a:pt x="218" y="281"/>
                  <a:pt x="218" y="281"/>
                </a:cubicBezTo>
                <a:cubicBezTo>
                  <a:pt x="218" y="281"/>
                  <a:pt x="218" y="281"/>
                  <a:pt x="218" y="281"/>
                </a:cubicBezTo>
                <a:cubicBezTo>
                  <a:pt x="232" y="262"/>
                  <a:pt x="232" y="262"/>
                  <a:pt x="232" y="262"/>
                </a:cubicBezTo>
                <a:cubicBezTo>
                  <a:pt x="233" y="261"/>
                  <a:pt x="233" y="261"/>
                  <a:pt x="233" y="261"/>
                </a:cubicBezTo>
                <a:cubicBezTo>
                  <a:pt x="254" y="234"/>
                  <a:pt x="254" y="234"/>
                  <a:pt x="254" y="234"/>
                </a:cubicBezTo>
                <a:cubicBezTo>
                  <a:pt x="255" y="233"/>
                  <a:pt x="255" y="233"/>
                  <a:pt x="255" y="233"/>
                </a:cubicBezTo>
                <a:cubicBezTo>
                  <a:pt x="266" y="217"/>
                  <a:pt x="266" y="217"/>
                  <a:pt x="266" y="217"/>
                </a:cubicBezTo>
                <a:cubicBezTo>
                  <a:pt x="267" y="217"/>
                  <a:pt x="267" y="217"/>
                  <a:pt x="267" y="217"/>
                </a:cubicBezTo>
                <a:cubicBezTo>
                  <a:pt x="267" y="216"/>
                  <a:pt x="267" y="216"/>
                  <a:pt x="267" y="216"/>
                </a:cubicBezTo>
                <a:cubicBezTo>
                  <a:pt x="267" y="216"/>
                  <a:pt x="267" y="216"/>
                  <a:pt x="267" y="216"/>
                </a:cubicBezTo>
                <a:cubicBezTo>
                  <a:pt x="266" y="215"/>
                  <a:pt x="264" y="213"/>
                  <a:pt x="262" y="212"/>
                </a:cubicBezTo>
                <a:cubicBezTo>
                  <a:pt x="256" y="207"/>
                  <a:pt x="248" y="203"/>
                  <a:pt x="240" y="199"/>
                </a:cubicBezTo>
                <a:cubicBezTo>
                  <a:pt x="235" y="192"/>
                  <a:pt x="230" y="186"/>
                  <a:pt x="224" y="180"/>
                </a:cubicBezTo>
                <a:cubicBezTo>
                  <a:pt x="218" y="175"/>
                  <a:pt x="210" y="170"/>
                  <a:pt x="202" y="167"/>
                </a:cubicBezTo>
                <a:cubicBezTo>
                  <a:pt x="198" y="159"/>
                  <a:pt x="193" y="153"/>
                  <a:pt x="188" y="147"/>
                </a:cubicBezTo>
                <a:cubicBezTo>
                  <a:pt x="182" y="141"/>
                  <a:pt x="175" y="136"/>
                  <a:pt x="168" y="132"/>
                </a:cubicBezTo>
                <a:cubicBezTo>
                  <a:pt x="164" y="125"/>
                  <a:pt x="160" y="118"/>
                  <a:pt x="155" y="112"/>
                </a:cubicBezTo>
                <a:cubicBezTo>
                  <a:pt x="149" y="106"/>
                  <a:pt x="142" y="100"/>
                  <a:pt x="135" y="96"/>
                </a:cubicBezTo>
                <a:cubicBezTo>
                  <a:pt x="132" y="88"/>
                  <a:pt x="128" y="81"/>
                  <a:pt x="123" y="74"/>
                </a:cubicBezTo>
                <a:cubicBezTo>
                  <a:pt x="118" y="68"/>
                  <a:pt x="111" y="62"/>
                  <a:pt x="104" y="57"/>
                </a:cubicBezTo>
                <a:cubicBezTo>
                  <a:pt x="101" y="48"/>
                  <a:pt x="98" y="41"/>
                  <a:pt x="93" y="34"/>
                </a:cubicBezTo>
                <a:cubicBezTo>
                  <a:pt x="89" y="28"/>
                  <a:pt x="83" y="22"/>
                  <a:pt x="76" y="16"/>
                </a:cubicBezTo>
                <a:cubicBezTo>
                  <a:pt x="75" y="10"/>
                  <a:pt x="73" y="5"/>
                  <a:pt x="70" y="0"/>
                </a:cubicBezTo>
                <a:cubicBezTo>
                  <a:pt x="69" y="1"/>
                  <a:pt x="69" y="1"/>
                  <a:pt x="69" y="1"/>
                </a:cubicBezTo>
                <a:cubicBezTo>
                  <a:pt x="52" y="11"/>
                  <a:pt x="52" y="11"/>
                  <a:pt x="52" y="11"/>
                </a:cubicBezTo>
                <a:cubicBezTo>
                  <a:pt x="51" y="12"/>
                  <a:pt x="51" y="12"/>
                  <a:pt x="51" y="12"/>
                </a:cubicBezTo>
                <a:cubicBezTo>
                  <a:pt x="22" y="30"/>
                  <a:pt x="22" y="30"/>
                  <a:pt x="22" y="30"/>
                </a:cubicBezTo>
                <a:cubicBezTo>
                  <a:pt x="21" y="31"/>
                  <a:pt x="21" y="31"/>
                  <a:pt x="21" y="31"/>
                </a:cubicBezTo>
                <a:cubicBezTo>
                  <a:pt x="1" y="43"/>
                  <a:pt x="1" y="43"/>
                  <a:pt x="1" y="43"/>
                </a:cubicBezTo>
                <a:cubicBezTo>
                  <a:pt x="1" y="43"/>
                  <a:pt x="1" y="43"/>
                  <a:pt x="1" y="43"/>
                </a:cubicBezTo>
                <a:cubicBezTo>
                  <a:pt x="0" y="43"/>
                  <a:pt x="0" y="43"/>
                  <a:pt x="0" y="43"/>
                </a:cubicBezTo>
                <a:cubicBezTo>
                  <a:pt x="6" y="57"/>
                  <a:pt x="14" y="68"/>
                  <a:pt x="26" y="78"/>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0" name="MH_Other_128"/>
          <p:cNvSpPr>
            <a:spLocks/>
          </p:cNvSpPr>
          <p:nvPr>
            <p:custDataLst>
              <p:tags r:id="rId129"/>
            </p:custDataLst>
          </p:nvPr>
        </p:nvSpPr>
        <p:spPr bwMode="auto">
          <a:xfrm>
            <a:off x="5370936" y="4369368"/>
            <a:ext cx="77805" cy="187368"/>
          </a:xfrm>
          <a:custGeom>
            <a:avLst/>
            <a:gdLst>
              <a:gd name="T0" fmla="*/ 2147483646 w 93"/>
              <a:gd name="T1" fmla="*/ 2147483646 h 222"/>
              <a:gd name="T2" fmla="*/ 2147483646 w 93"/>
              <a:gd name="T3" fmla="*/ 2147483646 h 222"/>
              <a:gd name="T4" fmla="*/ 2147483646 w 93"/>
              <a:gd name="T5" fmla="*/ 2147483646 h 222"/>
              <a:gd name="T6" fmla="*/ 2147483646 w 93"/>
              <a:gd name="T7" fmla="*/ 2147483646 h 222"/>
              <a:gd name="T8" fmla="*/ 0 w 93"/>
              <a:gd name="T9" fmla="*/ 0 h 222"/>
              <a:gd name="T10" fmla="*/ 588361630 w 93"/>
              <a:gd name="T11" fmla="*/ 1795687324 h 222"/>
              <a:gd name="T12" fmla="*/ 2147483646 w 93"/>
              <a:gd name="T13" fmla="*/ 2147483646 h 222"/>
              <a:gd name="T14" fmla="*/ 2147483646 w 93"/>
              <a:gd name="T15" fmla="*/ 2147483646 h 222"/>
              <a:gd name="T16" fmla="*/ 2147483646 w 93"/>
              <a:gd name="T17" fmla="*/ 2147483646 h 222"/>
              <a:gd name="T18" fmla="*/ 2147483646 w 93"/>
              <a:gd name="T19" fmla="*/ 2147483646 h 222"/>
              <a:gd name="T20" fmla="*/ 2147483646 w 93"/>
              <a:gd name="T21" fmla="*/ 2147483646 h 222"/>
              <a:gd name="T22" fmla="*/ 2147483646 w 93"/>
              <a:gd name="T23" fmla="*/ 2147483646 h 222"/>
              <a:gd name="T24" fmla="*/ 2147483646 w 93"/>
              <a:gd name="T25" fmla="*/ 2147483646 h 222"/>
              <a:gd name="T26" fmla="*/ 2147483646 w 93"/>
              <a:gd name="T27" fmla="*/ 2147483646 h 222"/>
              <a:gd name="T28" fmla="*/ 2147483646 w 93"/>
              <a:gd name="T29" fmla="*/ 2147483646 h 222"/>
              <a:gd name="T30" fmla="*/ 2147483646 w 93"/>
              <a:gd name="T31" fmla="*/ 2147483646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2">
                <a:moveTo>
                  <a:pt x="44" y="157"/>
                </a:moveTo>
                <a:cubicBezTo>
                  <a:pt x="38" y="126"/>
                  <a:pt x="38" y="112"/>
                  <a:pt x="37" y="112"/>
                </a:cubicBezTo>
                <a:cubicBezTo>
                  <a:pt x="38" y="112"/>
                  <a:pt x="36" y="99"/>
                  <a:pt x="33" y="68"/>
                </a:cubicBezTo>
                <a:cubicBezTo>
                  <a:pt x="32" y="48"/>
                  <a:pt x="27" y="32"/>
                  <a:pt x="17" y="18"/>
                </a:cubicBezTo>
                <a:cubicBezTo>
                  <a:pt x="13" y="12"/>
                  <a:pt x="7" y="6"/>
                  <a:pt x="0" y="0"/>
                </a:cubicBezTo>
                <a:cubicBezTo>
                  <a:pt x="1" y="3"/>
                  <a:pt x="1" y="3"/>
                  <a:pt x="1" y="3"/>
                </a:cubicBezTo>
                <a:cubicBezTo>
                  <a:pt x="21" y="20"/>
                  <a:pt x="30" y="40"/>
                  <a:pt x="32" y="68"/>
                </a:cubicBezTo>
                <a:cubicBezTo>
                  <a:pt x="35" y="99"/>
                  <a:pt x="36" y="112"/>
                  <a:pt x="36" y="112"/>
                </a:cubicBezTo>
                <a:cubicBezTo>
                  <a:pt x="36" y="112"/>
                  <a:pt x="37" y="126"/>
                  <a:pt x="43" y="157"/>
                </a:cubicBezTo>
                <a:cubicBezTo>
                  <a:pt x="45" y="167"/>
                  <a:pt x="48" y="176"/>
                  <a:pt x="52" y="184"/>
                </a:cubicBezTo>
                <a:cubicBezTo>
                  <a:pt x="54" y="185"/>
                  <a:pt x="54" y="185"/>
                  <a:pt x="54" y="185"/>
                </a:cubicBezTo>
                <a:cubicBezTo>
                  <a:pt x="53" y="186"/>
                  <a:pt x="53" y="186"/>
                  <a:pt x="53" y="186"/>
                </a:cubicBezTo>
                <a:cubicBezTo>
                  <a:pt x="53" y="186"/>
                  <a:pt x="53" y="186"/>
                  <a:pt x="53" y="186"/>
                </a:cubicBezTo>
                <a:cubicBezTo>
                  <a:pt x="62" y="202"/>
                  <a:pt x="76" y="214"/>
                  <a:pt x="93" y="222"/>
                </a:cubicBezTo>
                <a:cubicBezTo>
                  <a:pt x="92" y="221"/>
                  <a:pt x="92" y="221"/>
                  <a:pt x="92" y="221"/>
                </a:cubicBezTo>
                <a:cubicBezTo>
                  <a:pt x="66" y="208"/>
                  <a:pt x="50" y="187"/>
                  <a:pt x="44" y="15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1" name="MH_Other_129"/>
          <p:cNvSpPr>
            <a:spLocks/>
          </p:cNvSpPr>
          <p:nvPr>
            <p:custDataLst>
              <p:tags r:id="rId130"/>
            </p:custDataLst>
          </p:nvPr>
        </p:nvSpPr>
        <p:spPr bwMode="auto">
          <a:xfrm>
            <a:off x="5364584" y="4356664"/>
            <a:ext cx="50812" cy="169901"/>
          </a:xfrm>
          <a:custGeom>
            <a:avLst/>
            <a:gdLst>
              <a:gd name="T0" fmla="*/ 602866460 w 60"/>
              <a:gd name="T1" fmla="*/ 0 h 202"/>
              <a:gd name="T2" fmla="*/ 0 w 60"/>
              <a:gd name="T3" fmla="*/ 594683498 h 202"/>
              <a:gd name="T4" fmla="*/ 2147483646 w 60"/>
              <a:gd name="T5" fmla="*/ 2147483646 h 202"/>
              <a:gd name="T6" fmla="*/ 2147483646 w 60"/>
              <a:gd name="T7" fmla="*/ 2147483646 h 202"/>
              <a:gd name="T8" fmla="*/ 2147483646 w 60"/>
              <a:gd name="T9" fmla="*/ 2147483646 h 202"/>
              <a:gd name="T10" fmla="*/ 2147483646 w 60"/>
              <a:gd name="T11" fmla="*/ 2147483646 h 202"/>
              <a:gd name="T12" fmla="*/ 2147483646 w 60"/>
              <a:gd name="T13" fmla="*/ 2147483646 h 202"/>
              <a:gd name="T14" fmla="*/ 2147483646 w 60"/>
              <a:gd name="T15" fmla="*/ 2147483646 h 202"/>
              <a:gd name="T16" fmla="*/ 2147483646 w 60"/>
              <a:gd name="T17" fmla="*/ 2147483646 h 202"/>
              <a:gd name="T18" fmla="*/ 2147483646 w 60"/>
              <a:gd name="T19" fmla="*/ 2147483646 h 202"/>
              <a:gd name="T20" fmla="*/ 2147483646 w 60"/>
              <a:gd name="T21" fmla="*/ 2147483646 h 202"/>
              <a:gd name="T22" fmla="*/ 2147483646 w 60"/>
              <a:gd name="T23" fmla="*/ 2147483646 h 202"/>
              <a:gd name="T24" fmla="*/ 2147483646 w 60"/>
              <a:gd name="T25" fmla="*/ 2147483646 h 202"/>
              <a:gd name="T26" fmla="*/ 2147483646 w 60"/>
              <a:gd name="T27" fmla="*/ 2147483646 h 202"/>
              <a:gd name="T28" fmla="*/ 2147483646 w 60"/>
              <a:gd name="T29" fmla="*/ 2147483646 h 202"/>
              <a:gd name="T30" fmla="*/ 2147483646 w 60"/>
              <a:gd name="T31" fmla="*/ 2147483646 h 202"/>
              <a:gd name="T32" fmla="*/ 2147483646 w 60"/>
              <a:gd name="T33" fmla="*/ 2147483646 h 202"/>
              <a:gd name="T34" fmla="*/ 602866460 w 60"/>
              <a:gd name="T35" fmla="*/ 0 h 2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202">
                <a:moveTo>
                  <a:pt x="1" y="0"/>
                </a:moveTo>
                <a:cubicBezTo>
                  <a:pt x="0" y="1"/>
                  <a:pt x="0" y="1"/>
                  <a:pt x="0" y="1"/>
                </a:cubicBezTo>
                <a:cubicBezTo>
                  <a:pt x="7" y="13"/>
                  <a:pt x="10" y="28"/>
                  <a:pt x="10" y="45"/>
                </a:cubicBezTo>
                <a:cubicBezTo>
                  <a:pt x="11" y="76"/>
                  <a:pt x="12" y="89"/>
                  <a:pt x="11" y="89"/>
                </a:cubicBezTo>
                <a:cubicBezTo>
                  <a:pt x="12" y="89"/>
                  <a:pt x="11" y="103"/>
                  <a:pt x="16" y="134"/>
                </a:cubicBezTo>
                <a:cubicBezTo>
                  <a:pt x="17" y="144"/>
                  <a:pt x="19" y="153"/>
                  <a:pt x="23" y="161"/>
                </a:cubicBezTo>
                <a:cubicBezTo>
                  <a:pt x="23" y="161"/>
                  <a:pt x="23" y="161"/>
                  <a:pt x="24" y="161"/>
                </a:cubicBezTo>
                <a:cubicBezTo>
                  <a:pt x="23" y="162"/>
                  <a:pt x="23" y="162"/>
                  <a:pt x="23" y="162"/>
                </a:cubicBezTo>
                <a:cubicBezTo>
                  <a:pt x="31" y="179"/>
                  <a:pt x="43" y="192"/>
                  <a:pt x="60" y="202"/>
                </a:cubicBezTo>
                <a:cubicBezTo>
                  <a:pt x="59" y="200"/>
                  <a:pt x="59" y="200"/>
                  <a:pt x="59" y="200"/>
                </a:cubicBezTo>
                <a:cubicBezTo>
                  <a:pt x="35" y="185"/>
                  <a:pt x="21" y="164"/>
                  <a:pt x="17" y="134"/>
                </a:cubicBezTo>
                <a:cubicBezTo>
                  <a:pt x="13" y="103"/>
                  <a:pt x="13" y="89"/>
                  <a:pt x="13" y="89"/>
                </a:cubicBezTo>
                <a:cubicBezTo>
                  <a:pt x="13" y="89"/>
                  <a:pt x="12" y="76"/>
                  <a:pt x="11" y="45"/>
                </a:cubicBezTo>
                <a:cubicBezTo>
                  <a:pt x="11" y="35"/>
                  <a:pt x="10" y="27"/>
                  <a:pt x="8" y="19"/>
                </a:cubicBezTo>
                <a:cubicBezTo>
                  <a:pt x="7" y="17"/>
                  <a:pt x="7" y="17"/>
                  <a:pt x="7" y="17"/>
                </a:cubicBezTo>
                <a:cubicBezTo>
                  <a:pt x="7" y="16"/>
                  <a:pt x="7" y="16"/>
                  <a:pt x="7" y="16"/>
                </a:cubicBezTo>
                <a:cubicBezTo>
                  <a:pt x="7" y="16"/>
                  <a:pt x="7" y="16"/>
                  <a:pt x="7" y="16"/>
                </a:cubicBezTo>
                <a:cubicBezTo>
                  <a:pt x="6" y="10"/>
                  <a:pt x="4"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2" name="MH_Other_130"/>
          <p:cNvSpPr>
            <a:spLocks/>
          </p:cNvSpPr>
          <p:nvPr>
            <p:custDataLst>
              <p:tags r:id="rId131"/>
            </p:custDataLst>
          </p:nvPr>
        </p:nvSpPr>
        <p:spPr bwMode="auto">
          <a:xfrm>
            <a:off x="5370936" y="4369367"/>
            <a:ext cx="0" cy="3176"/>
          </a:xfrm>
          <a:custGeom>
            <a:avLst/>
            <a:gdLst>
              <a:gd name="T0" fmla="*/ 0 w 3"/>
              <a:gd name="T1" fmla="*/ 146271796 h 7"/>
              <a:gd name="T2" fmla="*/ 119 w 3"/>
              <a:gd name="T3" fmla="*/ 512054475 h 7"/>
              <a:gd name="T4" fmla="*/ 0 w 3"/>
              <a:gd name="T5" fmla="*/ 0 h 7"/>
              <a:gd name="T6" fmla="*/ 0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3" name="MH_Other_131"/>
          <p:cNvSpPr>
            <a:spLocks/>
          </p:cNvSpPr>
          <p:nvPr>
            <p:custDataLst>
              <p:tags r:id="rId132"/>
            </p:custDataLst>
          </p:nvPr>
        </p:nvSpPr>
        <p:spPr bwMode="auto">
          <a:xfrm>
            <a:off x="5413808" y="4524979"/>
            <a:ext cx="1588" cy="1587"/>
          </a:xfrm>
          <a:custGeom>
            <a:avLst/>
            <a:gdLst>
              <a:gd name="T0" fmla="*/ 179346497 w 5"/>
              <a:gd name="T1" fmla="*/ 107492588 h 5"/>
              <a:gd name="T2" fmla="*/ 0 w 5"/>
              <a:gd name="T3" fmla="*/ 0 h 5"/>
              <a:gd name="T4" fmla="*/ 107627970 w 5"/>
              <a:gd name="T5" fmla="*/ 179120564 h 5"/>
              <a:gd name="T6" fmla="*/ 107627970 w 5"/>
              <a:gd name="T7" fmla="*/ 179120564 h 5"/>
              <a:gd name="T8" fmla="*/ 179346497 w 5"/>
              <a:gd name="T9" fmla="*/ 107492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0" y="0"/>
                </a:lnTo>
                <a:lnTo>
                  <a:pt x="3" y="5"/>
                </a:lnTo>
                <a:lnTo>
                  <a:pt x="5" y="3"/>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4" name="MH_Other_132"/>
          <p:cNvSpPr>
            <a:spLocks/>
          </p:cNvSpPr>
          <p:nvPr>
            <p:custDataLst>
              <p:tags r:id="rId133"/>
            </p:custDataLst>
          </p:nvPr>
        </p:nvSpPr>
        <p:spPr bwMode="auto">
          <a:xfrm>
            <a:off x="5347117" y="4366192"/>
            <a:ext cx="38109" cy="127029"/>
          </a:xfrm>
          <a:custGeom>
            <a:avLst/>
            <a:gdLst>
              <a:gd name="T0" fmla="*/ 2147483646 w 44"/>
              <a:gd name="T1" fmla="*/ 2147483646 h 152"/>
              <a:gd name="T2" fmla="*/ 1260411211 w 44"/>
              <a:gd name="T3" fmla="*/ 2147483646 h 152"/>
              <a:gd name="T4" fmla="*/ 1890242311 w 44"/>
              <a:gd name="T5" fmla="*/ 0 h 152"/>
              <a:gd name="T6" fmla="*/ 1260411211 w 44"/>
              <a:gd name="T7" fmla="*/ 587803625 h 152"/>
              <a:gd name="T8" fmla="*/ 629831100 w 44"/>
              <a:gd name="T9" fmla="*/ 2147483646 h 152"/>
              <a:gd name="T10" fmla="*/ 1260411211 w 44"/>
              <a:gd name="T11" fmla="*/ 2147483646 h 152"/>
              <a:gd name="T12" fmla="*/ 2147483646 w 44"/>
              <a:gd name="T13" fmla="*/ 2147483646 h 152"/>
              <a:gd name="T14" fmla="*/ 2147483646 w 44"/>
              <a:gd name="T15" fmla="*/ 2147483646 h 152"/>
              <a:gd name="T16" fmla="*/ 2147483646 w 44"/>
              <a:gd name="T17" fmla="*/ 2147483646 h 152"/>
              <a:gd name="T18" fmla="*/ 2147483646 w 44"/>
              <a:gd name="T19" fmla="*/ 2147483646 h 152"/>
              <a:gd name="T20" fmla="*/ 2147483646 w 44"/>
              <a:gd name="T21" fmla="*/ 2147483646 h 152"/>
              <a:gd name="T22" fmla="*/ 2147483646 w 44"/>
              <a:gd name="T23" fmla="*/ 2147483646 h 152"/>
              <a:gd name="T24" fmla="*/ 2147483646 w 44"/>
              <a:gd name="T25" fmla="*/ 2147483646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52">
                <a:moveTo>
                  <a:pt x="4" y="81"/>
                </a:moveTo>
                <a:cubicBezTo>
                  <a:pt x="1" y="49"/>
                  <a:pt x="2" y="36"/>
                  <a:pt x="2" y="36"/>
                </a:cubicBezTo>
                <a:cubicBezTo>
                  <a:pt x="3" y="0"/>
                  <a:pt x="3" y="0"/>
                  <a:pt x="3" y="0"/>
                </a:cubicBezTo>
                <a:cubicBezTo>
                  <a:pt x="2" y="1"/>
                  <a:pt x="2" y="1"/>
                  <a:pt x="2" y="1"/>
                </a:cubicBezTo>
                <a:cubicBezTo>
                  <a:pt x="1" y="36"/>
                  <a:pt x="1" y="36"/>
                  <a:pt x="1" y="36"/>
                </a:cubicBezTo>
                <a:cubicBezTo>
                  <a:pt x="1" y="36"/>
                  <a:pt x="0" y="49"/>
                  <a:pt x="2" y="81"/>
                </a:cubicBezTo>
                <a:cubicBezTo>
                  <a:pt x="3" y="91"/>
                  <a:pt x="5" y="100"/>
                  <a:pt x="8" y="108"/>
                </a:cubicBezTo>
                <a:cubicBezTo>
                  <a:pt x="8" y="108"/>
                  <a:pt x="8" y="108"/>
                  <a:pt x="9" y="108"/>
                </a:cubicBezTo>
                <a:cubicBezTo>
                  <a:pt x="8" y="109"/>
                  <a:pt x="8" y="109"/>
                  <a:pt x="8" y="109"/>
                </a:cubicBezTo>
                <a:cubicBezTo>
                  <a:pt x="15" y="126"/>
                  <a:pt x="28" y="141"/>
                  <a:pt x="44" y="152"/>
                </a:cubicBezTo>
                <a:cubicBezTo>
                  <a:pt x="43" y="151"/>
                  <a:pt x="43" y="151"/>
                  <a:pt x="43" y="151"/>
                </a:cubicBezTo>
                <a:cubicBezTo>
                  <a:pt x="43" y="150"/>
                  <a:pt x="43" y="150"/>
                  <a:pt x="43" y="150"/>
                </a:cubicBezTo>
                <a:cubicBezTo>
                  <a:pt x="19" y="134"/>
                  <a:pt x="6" y="111"/>
                  <a:pt x="4" y="8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5" name="MH_Other_133"/>
          <p:cNvSpPr>
            <a:spLocks/>
          </p:cNvSpPr>
          <p:nvPr>
            <p:custDataLst>
              <p:tags r:id="rId134"/>
            </p:custDataLst>
          </p:nvPr>
        </p:nvSpPr>
        <p:spPr bwMode="auto">
          <a:xfrm>
            <a:off x="5383639" y="4491633"/>
            <a:ext cx="1587" cy="1588"/>
          </a:xfrm>
          <a:custGeom>
            <a:avLst/>
            <a:gdLst>
              <a:gd name="T0" fmla="*/ 0 w 1"/>
              <a:gd name="T1" fmla="*/ 0 h 1"/>
              <a:gd name="T2" fmla="*/ 0 w 1"/>
              <a:gd name="T3" fmla="*/ 1792959984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6" name="MH_Other_134"/>
          <p:cNvSpPr>
            <a:spLocks/>
          </p:cNvSpPr>
          <p:nvPr>
            <p:custDataLst>
              <p:tags r:id="rId135"/>
            </p:custDataLst>
          </p:nvPr>
        </p:nvSpPr>
        <p:spPr bwMode="auto">
          <a:xfrm>
            <a:off x="5324888" y="4382070"/>
            <a:ext cx="30170" cy="74629"/>
          </a:xfrm>
          <a:custGeom>
            <a:avLst/>
            <a:gdLst>
              <a:gd name="T0" fmla="*/ 588987036 w 36"/>
              <a:gd name="T1" fmla="*/ 2147483646 h 90"/>
              <a:gd name="T2" fmla="*/ 588987036 w 36"/>
              <a:gd name="T3" fmla="*/ 0 h 90"/>
              <a:gd name="T4" fmla="*/ 0 w 36"/>
              <a:gd name="T5" fmla="*/ 578000926 h 90"/>
              <a:gd name="T6" fmla="*/ 0 w 36"/>
              <a:gd name="T7" fmla="*/ 2147483646 h 90"/>
              <a:gd name="T8" fmla="*/ 2147483646 w 36"/>
              <a:gd name="T9" fmla="*/ 2147483646 h 90"/>
              <a:gd name="T10" fmla="*/ 2147483646 w 36"/>
              <a:gd name="T11" fmla="*/ 2147483646 h 90"/>
              <a:gd name="T12" fmla="*/ 2147483646 w 36"/>
              <a:gd name="T13" fmla="*/ 2147483646 h 90"/>
              <a:gd name="T14" fmla="*/ 2147483646 w 36"/>
              <a:gd name="T15" fmla="*/ 2147483646 h 90"/>
              <a:gd name="T16" fmla="*/ 2147483646 w 36"/>
              <a:gd name="T17" fmla="*/ 2147483646 h 90"/>
              <a:gd name="T18" fmla="*/ 2147483646 w 36"/>
              <a:gd name="T19" fmla="*/ 2147483646 h 90"/>
              <a:gd name="T20" fmla="*/ 588987036 w 3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90">
                <a:moveTo>
                  <a:pt x="1" y="18"/>
                </a:moveTo>
                <a:cubicBezTo>
                  <a:pt x="1" y="11"/>
                  <a:pt x="1" y="5"/>
                  <a:pt x="1" y="0"/>
                </a:cubicBezTo>
                <a:cubicBezTo>
                  <a:pt x="0" y="1"/>
                  <a:pt x="0" y="1"/>
                  <a:pt x="0" y="1"/>
                </a:cubicBezTo>
                <a:cubicBezTo>
                  <a:pt x="0" y="6"/>
                  <a:pt x="0" y="11"/>
                  <a:pt x="0" y="18"/>
                </a:cubicBezTo>
                <a:cubicBezTo>
                  <a:pt x="0" y="28"/>
                  <a:pt x="1" y="37"/>
                  <a:pt x="4" y="46"/>
                </a:cubicBezTo>
                <a:cubicBezTo>
                  <a:pt x="6" y="47"/>
                  <a:pt x="6" y="47"/>
                  <a:pt x="6" y="47"/>
                </a:cubicBezTo>
                <a:cubicBezTo>
                  <a:pt x="5" y="48"/>
                  <a:pt x="5" y="48"/>
                  <a:pt x="5" y="48"/>
                </a:cubicBezTo>
                <a:cubicBezTo>
                  <a:pt x="10" y="65"/>
                  <a:pt x="21" y="79"/>
                  <a:pt x="36" y="90"/>
                </a:cubicBezTo>
                <a:cubicBezTo>
                  <a:pt x="36" y="90"/>
                  <a:pt x="36" y="90"/>
                  <a:pt x="36" y="90"/>
                </a:cubicBezTo>
                <a:cubicBezTo>
                  <a:pt x="36" y="89"/>
                  <a:pt x="36" y="89"/>
                  <a:pt x="36" y="89"/>
                </a:cubicBezTo>
                <a:cubicBezTo>
                  <a:pt x="13" y="71"/>
                  <a:pt x="1" y="48"/>
                  <a:pt x="1" y="1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7" name="MH_Other_135"/>
          <p:cNvSpPr>
            <a:spLocks/>
          </p:cNvSpPr>
          <p:nvPr>
            <p:custDataLst>
              <p:tags r:id="rId136"/>
            </p:custDataLst>
          </p:nvPr>
        </p:nvSpPr>
        <p:spPr bwMode="auto">
          <a:xfrm>
            <a:off x="5355057" y="4456699"/>
            <a:ext cx="0" cy="0"/>
          </a:xfrm>
          <a:custGeom>
            <a:avLst/>
            <a:gdLst>
              <a:gd name="T0" fmla="*/ 0 w 1"/>
              <a:gd name="T1" fmla="*/ 0 h 1"/>
              <a:gd name="T2" fmla="*/ 0 w 1"/>
              <a:gd name="T3" fmla="*/ 1067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8" name="MH_Other_136"/>
          <p:cNvSpPr>
            <a:spLocks/>
          </p:cNvSpPr>
          <p:nvPr>
            <p:custDataLst>
              <p:tags r:id="rId137"/>
            </p:custDataLst>
          </p:nvPr>
        </p:nvSpPr>
        <p:spPr bwMode="auto">
          <a:xfrm>
            <a:off x="5305833" y="4393185"/>
            <a:ext cx="22230" cy="28582"/>
          </a:xfrm>
          <a:custGeom>
            <a:avLst/>
            <a:gdLst>
              <a:gd name="T0" fmla="*/ 619630436 w 26"/>
              <a:gd name="T1" fmla="*/ 0 h 35"/>
              <a:gd name="T2" fmla="*/ 619630436 w 26"/>
              <a:gd name="T3" fmla="*/ 0 h 35"/>
              <a:gd name="T4" fmla="*/ 0 w 26"/>
              <a:gd name="T5" fmla="*/ 0 h 35"/>
              <a:gd name="T6" fmla="*/ 2147483646 w 26"/>
              <a:gd name="T7" fmla="*/ 2147483646 h 35"/>
              <a:gd name="T8" fmla="*/ 2147483646 w 26"/>
              <a:gd name="T9" fmla="*/ 2147483646 h 35"/>
              <a:gd name="T10" fmla="*/ 619630436 w 2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5">
                <a:moveTo>
                  <a:pt x="1" y="0"/>
                </a:moveTo>
                <a:cubicBezTo>
                  <a:pt x="1" y="0"/>
                  <a:pt x="1" y="0"/>
                  <a:pt x="1" y="0"/>
                </a:cubicBezTo>
                <a:cubicBezTo>
                  <a:pt x="0" y="0"/>
                  <a:pt x="0" y="0"/>
                  <a:pt x="0" y="0"/>
                </a:cubicBezTo>
                <a:cubicBezTo>
                  <a:pt x="6" y="14"/>
                  <a:pt x="14" y="25"/>
                  <a:pt x="26" y="35"/>
                </a:cubicBezTo>
                <a:cubicBezTo>
                  <a:pt x="25" y="33"/>
                  <a:pt x="25" y="33"/>
                  <a:pt x="25" y="33"/>
                </a:cubicBezTo>
                <a:cubicBezTo>
                  <a:pt x="14" y="23"/>
                  <a:pt x="6" y="1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59" name="MH_Other_137"/>
          <p:cNvSpPr>
            <a:spLocks/>
          </p:cNvSpPr>
          <p:nvPr>
            <p:custDataLst>
              <p:tags r:id="rId138"/>
            </p:custDataLst>
          </p:nvPr>
        </p:nvSpPr>
        <p:spPr bwMode="auto">
          <a:xfrm>
            <a:off x="5328063" y="4420180"/>
            <a:ext cx="1588" cy="1587"/>
          </a:xfrm>
          <a:custGeom>
            <a:avLst/>
            <a:gdLst>
              <a:gd name="T0" fmla="*/ 224119998 w 4"/>
              <a:gd name="T1" fmla="*/ 111918811 h 4"/>
              <a:gd name="T2" fmla="*/ 0 w 4"/>
              <a:gd name="T3" fmla="*/ 0 h 4"/>
              <a:gd name="T4" fmla="*/ 112059999 w 4"/>
              <a:gd name="T5" fmla="*/ 223838018 h 4"/>
              <a:gd name="T6" fmla="*/ 224119998 w 4"/>
              <a:gd name="T7" fmla="*/ 11191881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2"/>
                </a:moveTo>
                <a:lnTo>
                  <a:pt x="0" y="0"/>
                </a:lnTo>
                <a:lnTo>
                  <a:pt x="2" y="4"/>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0" name="MH_Other_138"/>
          <p:cNvSpPr>
            <a:spLocks/>
          </p:cNvSpPr>
          <p:nvPr>
            <p:custDataLst>
              <p:tags r:id="rId139"/>
            </p:custDataLst>
          </p:nvPr>
        </p:nvSpPr>
        <p:spPr bwMode="auto">
          <a:xfrm>
            <a:off x="5509080" y="4523390"/>
            <a:ext cx="22230" cy="15879"/>
          </a:xfrm>
          <a:custGeom>
            <a:avLst/>
            <a:gdLst>
              <a:gd name="T0" fmla="*/ 2147483646 w 27"/>
              <a:gd name="T1" fmla="*/ 2147483646 h 18"/>
              <a:gd name="T2" fmla="*/ 2147483646 w 27"/>
              <a:gd name="T3" fmla="*/ 2147483646 h 18"/>
              <a:gd name="T4" fmla="*/ 2147483646 w 27"/>
              <a:gd name="T5" fmla="*/ 2147483646 h 18"/>
              <a:gd name="T6" fmla="*/ 2147483646 w 27"/>
              <a:gd name="T7" fmla="*/ 2147483646 h 18"/>
              <a:gd name="T8" fmla="*/ 2147483646 w 27"/>
              <a:gd name="T9" fmla="*/ 2147483646 h 18"/>
              <a:gd name="T10" fmla="*/ 0 w 27"/>
              <a:gd name="T11" fmla="*/ 0 h 18"/>
              <a:gd name="T12" fmla="*/ 571194024 w 27"/>
              <a:gd name="T13" fmla="*/ 645595681 h 18"/>
              <a:gd name="T14" fmla="*/ 571194024 w 27"/>
              <a:gd name="T15" fmla="*/ 1290413486 h 18"/>
              <a:gd name="T16" fmla="*/ 2147483646 w 27"/>
              <a:gd name="T17" fmla="*/ 21474836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8">
                <a:moveTo>
                  <a:pt x="26" y="18"/>
                </a:moveTo>
                <a:cubicBezTo>
                  <a:pt x="27" y="18"/>
                  <a:pt x="27" y="18"/>
                  <a:pt x="27" y="18"/>
                </a:cubicBezTo>
                <a:cubicBezTo>
                  <a:pt x="27" y="17"/>
                  <a:pt x="27" y="17"/>
                  <a:pt x="27" y="17"/>
                </a:cubicBezTo>
                <a:cubicBezTo>
                  <a:pt x="27" y="17"/>
                  <a:pt x="27" y="17"/>
                  <a:pt x="27" y="17"/>
                </a:cubicBezTo>
                <a:cubicBezTo>
                  <a:pt x="26" y="16"/>
                  <a:pt x="24" y="14"/>
                  <a:pt x="22" y="13"/>
                </a:cubicBezTo>
                <a:cubicBezTo>
                  <a:pt x="16" y="8"/>
                  <a:pt x="8" y="4"/>
                  <a:pt x="0" y="0"/>
                </a:cubicBezTo>
                <a:cubicBezTo>
                  <a:pt x="1" y="1"/>
                  <a:pt x="1" y="1"/>
                  <a:pt x="1" y="1"/>
                </a:cubicBezTo>
                <a:cubicBezTo>
                  <a:pt x="1" y="2"/>
                  <a:pt x="1" y="2"/>
                  <a:pt x="1" y="2"/>
                </a:cubicBezTo>
                <a:cubicBezTo>
                  <a:pt x="11" y="6"/>
                  <a:pt x="19" y="12"/>
                  <a:pt x="26" y="1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1" name="MH_Other_139"/>
          <p:cNvSpPr>
            <a:spLocks/>
          </p:cNvSpPr>
          <p:nvPr>
            <p:custDataLst>
              <p:tags r:id="rId140"/>
            </p:custDataLst>
          </p:nvPr>
        </p:nvSpPr>
        <p:spPr bwMode="auto">
          <a:xfrm>
            <a:off x="5475735" y="4496397"/>
            <a:ext cx="46048" cy="57163"/>
          </a:xfrm>
          <a:custGeom>
            <a:avLst/>
            <a:gdLst>
              <a:gd name="T0" fmla="*/ 2147483646 w 53"/>
              <a:gd name="T1" fmla="*/ 2147483646 h 67"/>
              <a:gd name="T2" fmla="*/ 2147483646 w 53"/>
              <a:gd name="T3" fmla="*/ 2147483646 h 67"/>
              <a:gd name="T4" fmla="*/ 2147483646 w 53"/>
              <a:gd name="T5" fmla="*/ 2147483646 h 67"/>
              <a:gd name="T6" fmla="*/ 2147483646 w 53"/>
              <a:gd name="T7" fmla="*/ 2147483646 h 67"/>
              <a:gd name="T8" fmla="*/ 2147483646 w 53"/>
              <a:gd name="T9" fmla="*/ 2147483646 h 67"/>
              <a:gd name="T10" fmla="*/ 2147483646 w 53"/>
              <a:gd name="T11" fmla="*/ 2147483646 h 67"/>
              <a:gd name="T12" fmla="*/ 2147483646 w 53"/>
              <a:gd name="T13" fmla="*/ 2147483646 h 67"/>
              <a:gd name="T14" fmla="*/ 2147483646 w 53"/>
              <a:gd name="T15" fmla="*/ 2147483646 h 67"/>
              <a:gd name="T16" fmla="*/ 0 w 53"/>
              <a:gd name="T17" fmla="*/ 0 h 67"/>
              <a:gd name="T18" fmla="*/ 637556858 w 53"/>
              <a:gd name="T19" fmla="*/ 614080162 h 67"/>
              <a:gd name="T20" fmla="*/ 1275113716 w 53"/>
              <a:gd name="T21" fmla="*/ 614080162 h 67"/>
              <a:gd name="T22" fmla="*/ 2147483646 w 53"/>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67">
                <a:moveTo>
                  <a:pt x="49" y="58"/>
                </a:moveTo>
                <a:cubicBezTo>
                  <a:pt x="52" y="67"/>
                  <a:pt x="52" y="67"/>
                  <a:pt x="52" y="67"/>
                </a:cubicBezTo>
                <a:cubicBezTo>
                  <a:pt x="53" y="66"/>
                  <a:pt x="53" y="66"/>
                  <a:pt x="53" y="66"/>
                </a:cubicBezTo>
                <a:cubicBezTo>
                  <a:pt x="50" y="58"/>
                  <a:pt x="50" y="58"/>
                  <a:pt x="50" y="58"/>
                </a:cubicBezTo>
                <a:cubicBezTo>
                  <a:pt x="47" y="49"/>
                  <a:pt x="43" y="41"/>
                  <a:pt x="39" y="34"/>
                </a:cubicBezTo>
                <a:cubicBezTo>
                  <a:pt x="38" y="34"/>
                  <a:pt x="38" y="34"/>
                  <a:pt x="38" y="34"/>
                </a:cubicBezTo>
                <a:cubicBezTo>
                  <a:pt x="39" y="33"/>
                  <a:pt x="39" y="33"/>
                  <a:pt x="39" y="33"/>
                </a:cubicBezTo>
                <a:cubicBezTo>
                  <a:pt x="34" y="26"/>
                  <a:pt x="28" y="19"/>
                  <a:pt x="22" y="13"/>
                </a:cubicBezTo>
                <a:cubicBezTo>
                  <a:pt x="16" y="8"/>
                  <a:pt x="8" y="3"/>
                  <a:pt x="0" y="0"/>
                </a:cubicBezTo>
                <a:cubicBezTo>
                  <a:pt x="1" y="1"/>
                  <a:pt x="1" y="1"/>
                  <a:pt x="1" y="1"/>
                </a:cubicBezTo>
                <a:cubicBezTo>
                  <a:pt x="1" y="1"/>
                  <a:pt x="1" y="1"/>
                  <a:pt x="2" y="1"/>
                </a:cubicBezTo>
                <a:cubicBezTo>
                  <a:pt x="25" y="13"/>
                  <a:pt x="39" y="31"/>
                  <a:pt x="49" y="5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2" name="MH_Other_140"/>
          <p:cNvSpPr>
            <a:spLocks/>
          </p:cNvSpPr>
          <p:nvPr>
            <p:custDataLst>
              <p:tags r:id="rId141"/>
            </p:custDataLst>
          </p:nvPr>
        </p:nvSpPr>
        <p:spPr bwMode="auto">
          <a:xfrm>
            <a:off x="5509080" y="4524978"/>
            <a:ext cx="0" cy="0"/>
          </a:xfrm>
          <a:custGeom>
            <a:avLst/>
            <a:gdLst>
              <a:gd name="T0" fmla="*/ 1067 w 1"/>
              <a:gd name="T1" fmla="*/ 1067 h 1"/>
              <a:gd name="T2" fmla="*/ 1067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3" name="MH_Other_141"/>
          <p:cNvSpPr>
            <a:spLocks/>
          </p:cNvSpPr>
          <p:nvPr>
            <p:custDataLst>
              <p:tags r:id="rId142"/>
            </p:custDataLst>
          </p:nvPr>
        </p:nvSpPr>
        <p:spPr bwMode="auto">
          <a:xfrm>
            <a:off x="5447153" y="4467816"/>
            <a:ext cx="55575" cy="109562"/>
          </a:xfrm>
          <a:custGeom>
            <a:avLst/>
            <a:gdLst>
              <a:gd name="T0" fmla="*/ 2147483646 w 65"/>
              <a:gd name="T1" fmla="*/ 2147483646 h 130"/>
              <a:gd name="T2" fmla="*/ 2147483646 w 65"/>
              <a:gd name="T3" fmla="*/ 2147483646 h 130"/>
              <a:gd name="T4" fmla="*/ 2147483646 w 65"/>
              <a:gd name="T5" fmla="*/ 2147483646 h 130"/>
              <a:gd name="T6" fmla="*/ 2147483646 w 65"/>
              <a:gd name="T7" fmla="*/ 2147483646 h 130"/>
              <a:gd name="T8" fmla="*/ 2147483646 w 65"/>
              <a:gd name="T9" fmla="*/ 2147483646 h 130"/>
              <a:gd name="T10" fmla="*/ 2147483646 w 65"/>
              <a:gd name="T11" fmla="*/ 2147483646 h 130"/>
              <a:gd name="T12" fmla="*/ 2147483646 w 65"/>
              <a:gd name="T13" fmla="*/ 2147483646 h 130"/>
              <a:gd name="T14" fmla="*/ 2147483646 w 65"/>
              <a:gd name="T15" fmla="*/ 2147483646 h 130"/>
              <a:gd name="T16" fmla="*/ 2147483646 w 65"/>
              <a:gd name="T17" fmla="*/ 2147483646 h 130"/>
              <a:gd name="T18" fmla="*/ 2147483646 w 65"/>
              <a:gd name="T19" fmla="*/ 2147483646 h 130"/>
              <a:gd name="T20" fmla="*/ 0 w 65"/>
              <a:gd name="T21" fmla="*/ 0 h 130"/>
              <a:gd name="T22" fmla="*/ 615235462 w 65"/>
              <a:gd name="T23" fmla="*/ 1196285596 h 130"/>
              <a:gd name="T24" fmla="*/ 2147483646 w 65"/>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130">
                <a:moveTo>
                  <a:pt x="43" y="61"/>
                </a:moveTo>
                <a:cubicBezTo>
                  <a:pt x="52" y="90"/>
                  <a:pt x="56" y="103"/>
                  <a:pt x="56" y="104"/>
                </a:cubicBezTo>
                <a:cubicBezTo>
                  <a:pt x="56" y="104"/>
                  <a:pt x="58" y="112"/>
                  <a:pt x="64" y="130"/>
                </a:cubicBezTo>
                <a:cubicBezTo>
                  <a:pt x="65" y="129"/>
                  <a:pt x="65" y="129"/>
                  <a:pt x="65" y="129"/>
                </a:cubicBezTo>
                <a:cubicBezTo>
                  <a:pt x="59" y="111"/>
                  <a:pt x="57" y="103"/>
                  <a:pt x="57" y="103"/>
                </a:cubicBezTo>
                <a:cubicBezTo>
                  <a:pt x="57" y="103"/>
                  <a:pt x="53" y="90"/>
                  <a:pt x="45" y="61"/>
                </a:cubicBezTo>
                <a:cubicBezTo>
                  <a:pt x="42" y="52"/>
                  <a:pt x="39" y="44"/>
                  <a:pt x="36" y="36"/>
                </a:cubicBezTo>
                <a:cubicBezTo>
                  <a:pt x="35" y="36"/>
                  <a:pt x="35" y="36"/>
                  <a:pt x="35" y="36"/>
                </a:cubicBezTo>
                <a:cubicBezTo>
                  <a:pt x="35" y="36"/>
                  <a:pt x="35" y="36"/>
                  <a:pt x="35" y="36"/>
                </a:cubicBezTo>
                <a:cubicBezTo>
                  <a:pt x="31" y="28"/>
                  <a:pt x="26" y="21"/>
                  <a:pt x="20" y="15"/>
                </a:cubicBezTo>
                <a:cubicBezTo>
                  <a:pt x="14" y="9"/>
                  <a:pt x="7" y="4"/>
                  <a:pt x="0" y="0"/>
                </a:cubicBezTo>
                <a:cubicBezTo>
                  <a:pt x="1" y="2"/>
                  <a:pt x="1" y="2"/>
                  <a:pt x="1" y="2"/>
                </a:cubicBezTo>
                <a:cubicBezTo>
                  <a:pt x="23" y="15"/>
                  <a:pt x="36" y="33"/>
                  <a:pt x="43" y="6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4" name="MH_Other_142"/>
          <p:cNvSpPr>
            <a:spLocks/>
          </p:cNvSpPr>
          <p:nvPr>
            <p:custDataLst>
              <p:tags r:id="rId143"/>
            </p:custDataLst>
          </p:nvPr>
        </p:nvSpPr>
        <p:spPr bwMode="auto">
          <a:xfrm>
            <a:off x="5477322" y="4497984"/>
            <a:ext cx="0" cy="0"/>
          </a:xfrm>
          <a:custGeom>
            <a:avLst/>
            <a:gdLst>
              <a:gd name="T0" fmla="*/ 711 w 1"/>
              <a:gd name="T1" fmla="*/ 0 w 1"/>
              <a:gd name="T2" fmla="*/ 0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5" name="MH_Other_143"/>
          <p:cNvSpPr>
            <a:spLocks/>
          </p:cNvSpPr>
          <p:nvPr>
            <p:custDataLst>
              <p:tags r:id="rId144"/>
            </p:custDataLst>
          </p:nvPr>
        </p:nvSpPr>
        <p:spPr bwMode="auto">
          <a:xfrm>
            <a:off x="5420159" y="4436058"/>
            <a:ext cx="69866" cy="157198"/>
          </a:xfrm>
          <a:custGeom>
            <a:avLst/>
            <a:gdLst>
              <a:gd name="T0" fmla="*/ 2147483646 w 83"/>
              <a:gd name="T1" fmla="*/ 2147483646 h 187"/>
              <a:gd name="T2" fmla="*/ 2147483646 w 83"/>
              <a:gd name="T3" fmla="*/ 2147483646 h 187"/>
              <a:gd name="T4" fmla="*/ 2147483646 w 83"/>
              <a:gd name="T5" fmla="*/ 2147483646 h 187"/>
              <a:gd name="T6" fmla="*/ 2147483646 w 83"/>
              <a:gd name="T7" fmla="*/ 2147483646 h 187"/>
              <a:gd name="T8" fmla="*/ 2147483646 w 83"/>
              <a:gd name="T9" fmla="*/ 2147483646 h 187"/>
              <a:gd name="T10" fmla="*/ 2147483646 w 83"/>
              <a:gd name="T11" fmla="*/ 2147483646 h 187"/>
              <a:gd name="T12" fmla="*/ 2147483646 w 83"/>
              <a:gd name="T13" fmla="*/ 2147483646 h 187"/>
              <a:gd name="T14" fmla="*/ 2147483646 w 83"/>
              <a:gd name="T15" fmla="*/ 2147483646 h 187"/>
              <a:gd name="T16" fmla="*/ 2147483646 w 83"/>
              <a:gd name="T17" fmla="*/ 2147483646 h 187"/>
              <a:gd name="T18" fmla="*/ 2147483646 w 83"/>
              <a:gd name="T19" fmla="*/ 2147483646 h 187"/>
              <a:gd name="T20" fmla="*/ 2147483646 w 83"/>
              <a:gd name="T21" fmla="*/ 2147483646 h 187"/>
              <a:gd name="T22" fmla="*/ 2147483646 w 83"/>
              <a:gd name="T23" fmla="*/ 2147483646 h 187"/>
              <a:gd name="T24" fmla="*/ 2147483646 w 83"/>
              <a:gd name="T25" fmla="*/ 2147483646 h 187"/>
              <a:gd name="T26" fmla="*/ 2147483646 w 83"/>
              <a:gd name="T27" fmla="*/ 2147483646 h 187"/>
              <a:gd name="T28" fmla="*/ 2147483646 w 83"/>
              <a:gd name="T29" fmla="*/ 2147483646 h 187"/>
              <a:gd name="T30" fmla="*/ 2147483646 w 83"/>
              <a:gd name="T31" fmla="*/ 2147483646 h 187"/>
              <a:gd name="T32" fmla="*/ 2147483646 w 83"/>
              <a:gd name="T33" fmla="*/ 2147483646 h 187"/>
              <a:gd name="T34" fmla="*/ 0 w 83"/>
              <a:gd name="T35" fmla="*/ 0 h 187"/>
              <a:gd name="T36" fmla="*/ 0 w 83"/>
              <a:gd name="T37" fmla="*/ 1187352186 h 187"/>
              <a:gd name="T38" fmla="*/ 594916658 w 83"/>
              <a:gd name="T39" fmla="*/ 1780674875 h 187"/>
              <a:gd name="T40" fmla="*/ 2147483646 w 83"/>
              <a:gd name="T41" fmla="*/ 2147483646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187">
                <a:moveTo>
                  <a:pt x="41" y="65"/>
                </a:moveTo>
                <a:cubicBezTo>
                  <a:pt x="47" y="95"/>
                  <a:pt x="50" y="108"/>
                  <a:pt x="50" y="108"/>
                </a:cubicBezTo>
                <a:cubicBezTo>
                  <a:pt x="50" y="108"/>
                  <a:pt x="53" y="121"/>
                  <a:pt x="62" y="152"/>
                </a:cubicBezTo>
                <a:cubicBezTo>
                  <a:pt x="65" y="161"/>
                  <a:pt x="69" y="169"/>
                  <a:pt x="74" y="176"/>
                </a:cubicBezTo>
                <a:cubicBezTo>
                  <a:pt x="75" y="176"/>
                  <a:pt x="75" y="176"/>
                  <a:pt x="75" y="177"/>
                </a:cubicBezTo>
                <a:cubicBezTo>
                  <a:pt x="75" y="177"/>
                  <a:pt x="75" y="177"/>
                  <a:pt x="75" y="177"/>
                </a:cubicBezTo>
                <a:cubicBezTo>
                  <a:pt x="77" y="181"/>
                  <a:pt x="80" y="184"/>
                  <a:pt x="83" y="187"/>
                </a:cubicBezTo>
                <a:cubicBezTo>
                  <a:pt x="83" y="186"/>
                  <a:pt x="83" y="186"/>
                  <a:pt x="83" y="186"/>
                </a:cubicBezTo>
                <a:cubicBezTo>
                  <a:pt x="83" y="186"/>
                  <a:pt x="83" y="186"/>
                  <a:pt x="83" y="186"/>
                </a:cubicBezTo>
                <a:cubicBezTo>
                  <a:pt x="75" y="176"/>
                  <a:pt x="68" y="165"/>
                  <a:pt x="64" y="151"/>
                </a:cubicBezTo>
                <a:cubicBezTo>
                  <a:pt x="54" y="121"/>
                  <a:pt x="52" y="108"/>
                  <a:pt x="52" y="108"/>
                </a:cubicBezTo>
                <a:cubicBezTo>
                  <a:pt x="52" y="108"/>
                  <a:pt x="48" y="94"/>
                  <a:pt x="42" y="64"/>
                </a:cubicBezTo>
                <a:cubicBezTo>
                  <a:pt x="40" y="55"/>
                  <a:pt x="37" y="47"/>
                  <a:pt x="34" y="39"/>
                </a:cubicBezTo>
                <a:cubicBezTo>
                  <a:pt x="32" y="38"/>
                  <a:pt x="32" y="38"/>
                  <a:pt x="32" y="38"/>
                </a:cubicBezTo>
                <a:cubicBezTo>
                  <a:pt x="33" y="37"/>
                  <a:pt x="33" y="37"/>
                  <a:pt x="33" y="37"/>
                </a:cubicBezTo>
                <a:cubicBezTo>
                  <a:pt x="33" y="37"/>
                  <a:pt x="33" y="37"/>
                  <a:pt x="33" y="37"/>
                </a:cubicBezTo>
                <a:cubicBezTo>
                  <a:pt x="29" y="30"/>
                  <a:pt x="25" y="23"/>
                  <a:pt x="20" y="17"/>
                </a:cubicBezTo>
                <a:cubicBezTo>
                  <a:pt x="14" y="11"/>
                  <a:pt x="7" y="5"/>
                  <a:pt x="0" y="0"/>
                </a:cubicBezTo>
                <a:cubicBezTo>
                  <a:pt x="0" y="2"/>
                  <a:pt x="0" y="2"/>
                  <a:pt x="0" y="2"/>
                </a:cubicBezTo>
                <a:cubicBezTo>
                  <a:pt x="1" y="2"/>
                  <a:pt x="1" y="2"/>
                  <a:pt x="1" y="3"/>
                </a:cubicBezTo>
                <a:cubicBezTo>
                  <a:pt x="23" y="17"/>
                  <a:pt x="35" y="36"/>
                  <a:pt x="41" y="6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6" name="MH_Other_144"/>
          <p:cNvSpPr>
            <a:spLocks/>
          </p:cNvSpPr>
          <p:nvPr>
            <p:custDataLst>
              <p:tags r:id="rId145"/>
            </p:custDataLst>
          </p:nvPr>
        </p:nvSpPr>
        <p:spPr bwMode="auto">
          <a:xfrm>
            <a:off x="5447154" y="4467816"/>
            <a:ext cx="1587" cy="1587"/>
          </a:xfrm>
          <a:custGeom>
            <a:avLst/>
            <a:gdLst>
              <a:gd name="T0" fmla="*/ 0 w 4"/>
              <a:gd name="T1" fmla="*/ 107492588 h 5"/>
              <a:gd name="T2" fmla="*/ 223838018 w 4"/>
              <a:gd name="T3" fmla="*/ 179120564 h 5"/>
              <a:gd name="T4" fmla="*/ 111918811 w 4"/>
              <a:gd name="T5" fmla="*/ 0 h 5"/>
              <a:gd name="T6" fmla="*/ 111918811 w 4"/>
              <a:gd name="T7" fmla="*/ 0 h 5"/>
              <a:gd name="T8" fmla="*/ 0 w 4"/>
              <a:gd name="T9" fmla="*/ 10749258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3"/>
                </a:moveTo>
                <a:lnTo>
                  <a:pt x="4" y="5"/>
                </a:lnTo>
                <a:lnTo>
                  <a:pt x="2"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7" name="MH_Other_145"/>
          <p:cNvSpPr>
            <a:spLocks/>
          </p:cNvSpPr>
          <p:nvPr>
            <p:custDataLst>
              <p:tags r:id="rId146"/>
            </p:custDataLst>
          </p:nvPr>
        </p:nvSpPr>
        <p:spPr bwMode="auto">
          <a:xfrm>
            <a:off x="5394753" y="4404301"/>
            <a:ext cx="88921" cy="181017"/>
          </a:xfrm>
          <a:custGeom>
            <a:avLst/>
            <a:gdLst>
              <a:gd name="T0" fmla="*/ 0 w 106"/>
              <a:gd name="T1" fmla="*/ 0 h 216"/>
              <a:gd name="T2" fmla="*/ 0 w 106"/>
              <a:gd name="T3" fmla="*/ 590372288 h 216"/>
              <a:gd name="T4" fmla="*/ 2147483646 w 106"/>
              <a:gd name="T5" fmla="*/ 2147483646 h 216"/>
              <a:gd name="T6" fmla="*/ 2147483646 w 106"/>
              <a:gd name="T7" fmla="*/ 2147483646 h 216"/>
              <a:gd name="T8" fmla="*/ 2147483646 w 106"/>
              <a:gd name="T9" fmla="*/ 2147483646 h 216"/>
              <a:gd name="T10" fmla="*/ 2147483646 w 106"/>
              <a:gd name="T11" fmla="*/ 2147483646 h 216"/>
              <a:gd name="T12" fmla="*/ 2147483646 w 106"/>
              <a:gd name="T13" fmla="*/ 2147483646 h 216"/>
              <a:gd name="T14" fmla="*/ 2147483646 w 106"/>
              <a:gd name="T15" fmla="*/ 2147483646 h 216"/>
              <a:gd name="T16" fmla="*/ 2147483646 w 106"/>
              <a:gd name="T17" fmla="*/ 2147483646 h 216"/>
              <a:gd name="T18" fmla="*/ 2147483646 w 106"/>
              <a:gd name="T19" fmla="*/ 2147483646 h 216"/>
              <a:gd name="T20" fmla="*/ 2147483646 w 106"/>
              <a:gd name="T21" fmla="*/ 2147483646 h 216"/>
              <a:gd name="T22" fmla="*/ 2147483646 w 106"/>
              <a:gd name="T23" fmla="*/ 2147483646 h 216"/>
              <a:gd name="T24" fmla="*/ 2147483646 w 106"/>
              <a:gd name="T25" fmla="*/ 2147483646 h 216"/>
              <a:gd name="T26" fmla="*/ 2147483646 w 106"/>
              <a:gd name="T27" fmla="*/ 2147483646 h 216"/>
              <a:gd name="T28" fmla="*/ 2147483646 w 106"/>
              <a:gd name="T29" fmla="*/ 2147483646 h 216"/>
              <a:gd name="T30" fmla="*/ 0 w 106"/>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216">
                <a:moveTo>
                  <a:pt x="0" y="0"/>
                </a:moveTo>
                <a:cubicBezTo>
                  <a:pt x="0" y="1"/>
                  <a:pt x="0" y="1"/>
                  <a:pt x="0" y="1"/>
                </a:cubicBezTo>
                <a:cubicBezTo>
                  <a:pt x="22" y="17"/>
                  <a:pt x="33" y="37"/>
                  <a:pt x="37" y="66"/>
                </a:cubicBezTo>
                <a:cubicBezTo>
                  <a:pt x="41" y="96"/>
                  <a:pt x="44" y="110"/>
                  <a:pt x="44" y="110"/>
                </a:cubicBezTo>
                <a:cubicBezTo>
                  <a:pt x="44" y="110"/>
                  <a:pt x="45" y="123"/>
                  <a:pt x="53" y="154"/>
                </a:cubicBezTo>
                <a:cubicBezTo>
                  <a:pt x="61" y="184"/>
                  <a:pt x="79" y="205"/>
                  <a:pt x="106" y="216"/>
                </a:cubicBezTo>
                <a:cubicBezTo>
                  <a:pt x="106" y="215"/>
                  <a:pt x="106" y="215"/>
                  <a:pt x="106" y="215"/>
                </a:cubicBezTo>
                <a:cubicBezTo>
                  <a:pt x="106" y="215"/>
                  <a:pt x="106" y="214"/>
                  <a:pt x="105" y="214"/>
                </a:cubicBezTo>
                <a:cubicBezTo>
                  <a:pt x="79" y="203"/>
                  <a:pt x="62" y="183"/>
                  <a:pt x="54" y="154"/>
                </a:cubicBezTo>
                <a:cubicBezTo>
                  <a:pt x="46" y="123"/>
                  <a:pt x="45" y="110"/>
                  <a:pt x="45" y="110"/>
                </a:cubicBezTo>
                <a:cubicBezTo>
                  <a:pt x="45" y="109"/>
                  <a:pt x="42" y="96"/>
                  <a:pt x="38" y="66"/>
                </a:cubicBezTo>
                <a:cubicBezTo>
                  <a:pt x="37" y="57"/>
                  <a:pt x="35" y="48"/>
                  <a:pt x="32" y="41"/>
                </a:cubicBezTo>
                <a:cubicBezTo>
                  <a:pt x="31" y="40"/>
                  <a:pt x="31" y="40"/>
                  <a:pt x="31" y="40"/>
                </a:cubicBezTo>
                <a:cubicBezTo>
                  <a:pt x="31" y="40"/>
                  <a:pt x="31" y="40"/>
                  <a:pt x="31" y="40"/>
                </a:cubicBezTo>
                <a:cubicBezTo>
                  <a:pt x="28" y="31"/>
                  <a:pt x="24" y="24"/>
                  <a:pt x="19" y="17"/>
                </a:cubicBezTo>
                <a:cubicBezTo>
                  <a:pt x="14" y="11"/>
                  <a:pt x="7" y="5"/>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8" name="MH_Other_146"/>
          <p:cNvSpPr>
            <a:spLocks/>
          </p:cNvSpPr>
          <p:nvPr>
            <p:custDataLst>
              <p:tags r:id="rId147"/>
            </p:custDataLst>
          </p:nvPr>
        </p:nvSpPr>
        <p:spPr bwMode="auto">
          <a:xfrm>
            <a:off x="5482087" y="4583729"/>
            <a:ext cx="1587" cy="1588"/>
          </a:xfrm>
          <a:custGeom>
            <a:avLst/>
            <a:gdLst>
              <a:gd name="T0" fmla="*/ 0 w 1"/>
              <a:gd name="T1" fmla="*/ 0 h 1"/>
              <a:gd name="T2" fmla="*/ 1790702559 w 1"/>
              <a:gd name="T3" fmla="*/ 2147483646 h 1"/>
              <a:gd name="T4" fmla="*/ 1790702559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1"/>
                  <a:pt x="1" y="1"/>
                  <a:pt x="1" y="1"/>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69" name="MH_Other_147"/>
          <p:cNvSpPr>
            <a:spLocks/>
          </p:cNvSpPr>
          <p:nvPr>
            <p:custDataLst>
              <p:tags r:id="rId148"/>
            </p:custDataLst>
          </p:nvPr>
        </p:nvSpPr>
        <p:spPr bwMode="auto">
          <a:xfrm>
            <a:off x="5420159" y="4437645"/>
            <a:ext cx="0" cy="1588"/>
          </a:xfrm>
          <a:custGeom>
            <a:avLst/>
            <a:gdLst>
              <a:gd name="T0" fmla="*/ 711 w 1"/>
              <a:gd name="T1" fmla="*/ 2147483646 h 1"/>
              <a:gd name="T2" fmla="*/ 0 w 1"/>
              <a:gd name="T3" fmla="*/ 0 h 1"/>
              <a:gd name="T4" fmla="*/ 0 w 1"/>
              <a:gd name="T5" fmla="*/ 0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0" name="MH_Other_148"/>
          <p:cNvSpPr>
            <a:spLocks/>
          </p:cNvSpPr>
          <p:nvPr>
            <p:custDataLst>
              <p:tags r:id="rId149"/>
            </p:custDataLst>
          </p:nvPr>
        </p:nvSpPr>
        <p:spPr bwMode="auto">
          <a:xfrm>
            <a:off x="5208974" y="4126423"/>
            <a:ext cx="157198" cy="266762"/>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2147483646 w 186"/>
              <a:gd name="T17" fmla="*/ 2147483646 h 316"/>
              <a:gd name="T18" fmla="*/ 2147483646 w 186"/>
              <a:gd name="T19" fmla="*/ 2147483646 h 316"/>
              <a:gd name="T20" fmla="*/ 2147483646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0 h 316"/>
              <a:gd name="T64" fmla="*/ 2147483646 w 186"/>
              <a:gd name="T65" fmla="*/ 599768633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600434041 w 186"/>
              <a:gd name="T75" fmla="*/ 2147483646 h 316"/>
              <a:gd name="T76" fmla="*/ 0 w 186"/>
              <a:gd name="T77" fmla="*/ 2147483646 h 316"/>
              <a:gd name="T78" fmla="*/ 0 w 186"/>
              <a:gd name="T79" fmla="*/ 2147483646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11" y="57"/>
                </a:moveTo>
                <a:cubicBezTo>
                  <a:pt x="10" y="75"/>
                  <a:pt x="14" y="92"/>
                  <a:pt x="24" y="108"/>
                </a:cubicBezTo>
                <a:cubicBezTo>
                  <a:pt x="25" y="107"/>
                  <a:pt x="25" y="107"/>
                  <a:pt x="25" y="107"/>
                </a:cubicBezTo>
                <a:cubicBezTo>
                  <a:pt x="25" y="126"/>
                  <a:pt x="31" y="144"/>
                  <a:pt x="43" y="160"/>
                </a:cubicBezTo>
                <a:cubicBezTo>
                  <a:pt x="44" y="178"/>
                  <a:pt x="50" y="195"/>
                  <a:pt x="63" y="210"/>
                </a:cubicBezTo>
                <a:cubicBezTo>
                  <a:pt x="65" y="228"/>
                  <a:pt x="73" y="244"/>
                  <a:pt x="86" y="258"/>
                </a:cubicBezTo>
                <a:cubicBezTo>
                  <a:pt x="89" y="276"/>
                  <a:pt x="98" y="292"/>
                  <a:pt x="112" y="305"/>
                </a:cubicBezTo>
                <a:cubicBezTo>
                  <a:pt x="113" y="305"/>
                  <a:pt x="113" y="305"/>
                  <a:pt x="113" y="305"/>
                </a:cubicBezTo>
                <a:cubicBezTo>
                  <a:pt x="114" y="309"/>
                  <a:pt x="115" y="313"/>
                  <a:pt x="116" y="316"/>
                </a:cubicBezTo>
                <a:cubicBezTo>
                  <a:pt x="117" y="316"/>
                  <a:pt x="117" y="316"/>
                  <a:pt x="117" y="316"/>
                </a:cubicBezTo>
                <a:cubicBezTo>
                  <a:pt x="117" y="316"/>
                  <a:pt x="117" y="316"/>
                  <a:pt x="117" y="316"/>
                </a:cubicBezTo>
                <a:cubicBezTo>
                  <a:pt x="137" y="304"/>
                  <a:pt x="137" y="304"/>
                  <a:pt x="137" y="304"/>
                </a:cubicBezTo>
                <a:cubicBezTo>
                  <a:pt x="138" y="303"/>
                  <a:pt x="138" y="303"/>
                  <a:pt x="138" y="303"/>
                </a:cubicBezTo>
                <a:cubicBezTo>
                  <a:pt x="167" y="285"/>
                  <a:pt x="167" y="285"/>
                  <a:pt x="167" y="285"/>
                </a:cubicBezTo>
                <a:cubicBezTo>
                  <a:pt x="168" y="284"/>
                  <a:pt x="168" y="284"/>
                  <a:pt x="168" y="284"/>
                </a:cubicBezTo>
                <a:cubicBezTo>
                  <a:pt x="185" y="274"/>
                  <a:pt x="185" y="274"/>
                  <a:pt x="185" y="274"/>
                </a:cubicBezTo>
                <a:cubicBezTo>
                  <a:pt x="185" y="274"/>
                  <a:pt x="185" y="274"/>
                  <a:pt x="185" y="274"/>
                </a:cubicBezTo>
                <a:cubicBezTo>
                  <a:pt x="186" y="273"/>
                  <a:pt x="186" y="273"/>
                  <a:pt x="186" y="273"/>
                </a:cubicBezTo>
                <a:cubicBezTo>
                  <a:pt x="186" y="273"/>
                  <a:pt x="186" y="273"/>
                  <a:pt x="186" y="273"/>
                </a:cubicBezTo>
                <a:cubicBezTo>
                  <a:pt x="185" y="271"/>
                  <a:pt x="184" y="269"/>
                  <a:pt x="183" y="267"/>
                </a:cubicBezTo>
                <a:cubicBezTo>
                  <a:pt x="179" y="261"/>
                  <a:pt x="173" y="254"/>
                  <a:pt x="167" y="248"/>
                </a:cubicBezTo>
                <a:cubicBezTo>
                  <a:pt x="165" y="239"/>
                  <a:pt x="162" y="232"/>
                  <a:pt x="159" y="224"/>
                </a:cubicBezTo>
                <a:cubicBezTo>
                  <a:pt x="155" y="217"/>
                  <a:pt x="149" y="210"/>
                  <a:pt x="144" y="204"/>
                </a:cubicBezTo>
                <a:cubicBezTo>
                  <a:pt x="142" y="195"/>
                  <a:pt x="140" y="187"/>
                  <a:pt x="137" y="180"/>
                </a:cubicBezTo>
                <a:cubicBezTo>
                  <a:pt x="134" y="172"/>
                  <a:pt x="129" y="165"/>
                  <a:pt x="124" y="159"/>
                </a:cubicBezTo>
                <a:cubicBezTo>
                  <a:pt x="123" y="151"/>
                  <a:pt x="121" y="143"/>
                  <a:pt x="119" y="136"/>
                </a:cubicBezTo>
                <a:cubicBezTo>
                  <a:pt x="116" y="128"/>
                  <a:pt x="111" y="120"/>
                  <a:pt x="106" y="113"/>
                </a:cubicBezTo>
                <a:cubicBezTo>
                  <a:pt x="106" y="105"/>
                  <a:pt x="105" y="97"/>
                  <a:pt x="103" y="89"/>
                </a:cubicBezTo>
                <a:cubicBezTo>
                  <a:pt x="100" y="81"/>
                  <a:pt x="96" y="73"/>
                  <a:pt x="92" y="65"/>
                </a:cubicBezTo>
                <a:cubicBezTo>
                  <a:pt x="92" y="57"/>
                  <a:pt x="91" y="49"/>
                  <a:pt x="89" y="41"/>
                </a:cubicBezTo>
                <a:cubicBezTo>
                  <a:pt x="88" y="33"/>
                  <a:pt x="85" y="26"/>
                  <a:pt x="81" y="18"/>
                </a:cubicBezTo>
                <a:cubicBezTo>
                  <a:pt x="81" y="12"/>
                  <a:pt x="81" y="6"/>
                  <a:pt x="80" y="0"/>
                </a:cubicBezTo>
                <a:cubicBezTo>
                  <a:pt x="79" y="1"/>
                  <a:pt x="79" y="1"/>
                  <a:pt x="79" y="1"/>
                </a:cubicBezTo>
                <a:cubicBezTo>
                  <a:pt x="60" y="4"/>
                  <a:pt x="60" y="4"/>
                  <a:pt x="60" y="4"/>
                </a:cubicBezTo>
                <a:cubicBezTo>
                  <a:pt x="58" y="5"/>
                  <a:pt x="58" y="5"/>
                  <a:pt x="58" y="5"/>
                </a:cubicBezTo>
                <a:cubicBezTo>
                  <a:pt x="25" y="11"/>
                  <a:pt x="25" y="11"/>
                  <a:pt x="25" y="11"/>
                </a:cubicBezTo>
                <a:cubicBezTo>
                  <a:pt x="24" y="11"/>
                  <a:pt x="24" y="11"/>
                  <a:pt x="24" y="11"/>
                </a:cubicBezTo>
                <a:cubicBezTo>
                  <a:pt x="1" y="15"/>
                  <a:pt x="1" y="15"/>
                  <a:pt x="1" y="15"/>
                </a:cubicBezTo>
                <a:cubicBezTo>
                  <a:pt x="0" y="15"/>
                  <a:pt x="0" y="15"/>
                  <a:pt x="0" y="15"/>
                </a:cubicBezTo>
                <a:cubicBezTo>
                  <a:pt x="0" y="15"/>
                  <a:pt x="0" y="15"/>
                  <a:pt x="0" y="15"/>
                </a:cubicBezTo>
                <a:cubicBezTo>
                  <a:pt x="0" y="30"/>
                  <a:pt x="3" y="44"/>
                  <a:pt x="11" y="57"/>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1" name="MH_Other_149"/>
          <p:cNvSpPr>
            <a:spLocks/>
          </p:cNvSpPr>
          <p:nvPr>
            <p:custDataLst>
              <p:tags r:id="rId150"/>
            </p:custDataLst>
          </p:nvPr>
        </p:nvSpPr>
        <p:spPr bwMode="auto">
          <a:xfrm>
            <a:off x="5258197" y="4140714"/>
            <a:ext cx="30170" cy="203247"/>
          </a:xfrm>
          <a:custGeom>
            <a:avLst/>
            <a:gdLst>
              <a:gd name="T0" fmla="*/ 2147483646 w 35"/>
              <a:gd name="T1" fmla="*/ 2147483646 h 240"/>
              <a:gd name="T2" fmla="*/ 2147483646 w 35"/>
              <a:gd name="T3" fmla="*/ 2147483646 h 240"/>
              <a:gd name="T4" fmla="*/ 2147483646 w 35"/>
              <a:gd name="T5" fmla="*/ 2147483646 h 240"/>
              <a:gd name="T6" fmla="*/ 2147483646 w 35"/>
              <a:gd name="T7" fmla="*/ 2147483646 h 240"/>
              <a:gd name="T8" fmla="*/ 2147483646 w 35"/>
              <a:gd name="T9" fmla="*/ 0 h 240"/>
              <a:gd name="T10" fmla="*/ 2147483646 w 35"/>
              <a:gd name="T11" fmla="*/ 1206449200 h 240"/>
              <a:gd name="T12" fmla="*/ 2147483646 w 35"/>
              <a:gd name="T13" fmla="*/ 2147483646 h 240"/>
              <a:gd name="T14" fmla="*/ 2147483646 w 35"/>
              <a:gd name="T15" fmla="*/ 2147483646 h 240"/>
              <a:gd name="T16" fmla="*/ 2147483646 w 35"/>
              <a:gd name="T17" fmla="*/ 2147483646 h 240"/>
              <a:gd name="T18" fmla="*/ 1856005228 w 35"/>
              <a:gd name="T19" fmla="*/ 2147483646 h 240"/>
              <a:gd name="T20" fmla="*/ 2147483646 w 35"/>
              <a:gd name="T21" fmla="*/ 2147483646 h 240"/>
              <a:gd name="T22" fmla="*/ 2147483646 w 35"/>
              <a:gd name="T23" fmla="*/ 2147483646 h 240"/>
              <a:gd name="T24" fmla="*/ 2147483646 w 35"/>
              <a:gd name="T25" fmla="*/ 2147483646 h 240"/>
              <a:gd name="T26" fmla="*/ 2147483646 w 35"/>
              <a:gd name="T27" fmla="*/ 2147483646 h 240"/>
              <a:gd name="T28" fmla="*/ 2147483646 w 35"/>
              <a:gd name="T29" fmla="*/ 2147483646 h 240"/>
              <a:gd name="T30" fmla="*/ 2147483646 w 35"/>
              <a:gd name="T31" fmla="*/ 2147483646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240">
                <a:moveTo>
                  <a:pt x="6" y="162"/>
                </a:moveTo>
                <a:cubicBezTo>
                  <a:pt x="11" y="130"/>
                  <a:pt x="16" y="118"/>
                  <a:pt x="15" y="118"/>
                </a:cubicBezTo>
                <a:cubicBezTo>
                  <a:pt x="16" y="118"/>
                  <a:pt x="19" y="104"/>
                  <a:pt x="28" y="75"/>
                </a:cubicBezTo>
                <a:cubicBezTo>
                  <a:pt x="33" y="56"/>
                  <a:pt x="34" y="39"/>
                  <a:pt x="30" y="23"/>
                </a:cubicBezTo>
                <a:cubicBezTo>
                  <a:pt x="29" y="15"/>
                  <a:pt x="26" y="8"/>
                  <a:pt x="22" y="0"/>
                </a:cubicBezTo>
                <a:cubicBezTo>
                  <a:pt x="21" y="2"/>
                  <a:pt x="21" y="2"/>
                  <a:pt x="21" y="2"/>
                </a:cubicBezTo>
                <a:cubicBezTo>
                  <a:pt x="33" y="25"/>
                  <a:pt x="35" y="47"/>
                  <a:pt x="26" y="75"/>
                </a:cubicBezTo>
                <a:cubicBezTo>
                  <a:pt x="18" y="104"/>
                  <a:pt x="14" y="117"/>
                  <a:pt x="14" y="117"/>
                </a:cubicBezTo>
                <a:cubicBezTo>
                  <a:pt x="14" y="117"/>
                  <a:pt x="10" y="130"/>
                  <a:pt x="4" y="161"/>
                </a:cubicBezTo>
                <a:cubicBezTo>
                  <a:pt x="3" y="171"/>
                  <a:pt x="2" y="181"/>
                  <a:pt x="3" y="190"/>
                </a:cubicBezTo>
                <a:cubicBezTo>
                  <a:pt x="5" y="191"/>
                  <a:pt x="5" y="191"/>
                  <a:pt x="5" y="191"/>
                </a:cubicBezTo>
                <a:cubicBezTo>
                  <a:pt x="4" y="192"/>
                  <a:pt x="4" y="192"/>
                  <a:pt x="4" y="192"/>
                </a:cubicBezTo>
                <a:cubicBezTo>
                  <a:pt x="4" y="192"/>
                  <a:pt x="4" y="192"/>
                  <a:pt x="4" y="192"/>
                </a:cubicBezTo>
                <a:cubicBezTo>
                  <a:pt x="6" y="210"/>
                  <a:pt x="15" y="226"/>
                  <a:pt x="27" y="240"/>
                </a:cubicBezTo>
                <a:cubicBezTo>
                  <a:pt x="27" y="239"/>
                  <a:pt x="27" y="239"/>
                  <a:pt x="27" y="239"/>
                </a:cubicBezTo>
                <a:cubicBezTo>
                  <a:pt x="8" y="217"/>
                  <a:pt x="0" y="192"/>
                  <a:pt x="6" y="16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2" name="MH_Other_150"/>
          <p:cNvSpPr>
            <a:spLocks/>
          </p:cNvSpPr>
          <p:nvPr>
            <p:custDataLst>
              <p:tags r:id="rId151"/>
            </p:custDataLst>
          </p:nvPr>
        </p:nvSpPr>
        <p:spPr bwMode="auto">
          <a:xfrm>
            <a:off x="5242319" y="4126423"/>
            <a:ext cx="34933" cy="176254"/>
          </a:xfrm>
          <a:custGeom>
            <a:avLst/>
            <a:gdLst>
              <a:gd name="T0" fmla="*/ 2147483646 w 41"/>
              <a:gd name="T1" fmla="*/ 0 h 210"/>
              <a:gd name="T2" fmla="*/ 2147483646 w 41"/>
              <a:gd name="T3" fmla="*/ 592152039 h 210"/>
              <a:gd name="T4" fmla="*/ 2147483646 w 41"/>
              <a:gd name="T5" fmla="*/ 2147483646 h 210"/>
              <a:gd name="T6" fmla="*/ 2147483646 w 41"/>
              <a:gd name="T7" fmla="*/ 2147483646 h 210"/>
              <a:gd name="T8" fmla="*/ 2147483646 w 41"/>
              <a:gd name="T9" fmla="*/ 2147483646 h 210"/>
              <a:gd name="T10" fmla="*/ 1220481384 w 41"/>
              <a:gd name="T11" fmla="*/ 2147483646 h 210"/>
              <a:gd name="T12" fmla="*/ 1830721649 w 41"/>
              <a:gd name="T13" fmla="*/ 2147483646 h 210"/>
              <a:gd name="T14" fmla="*/ 1220481384 w 41"/>
              <a:gd name="T15" fmla="*/ 2147483646 h 210"/>
              <a:gd name="T16" fmla="*/ 2147483646 w 41"/>
              <a:gd name="T17" fmla="*/ 2147483646 h 210"/>
              <a:gd name="T18" fmla="*/ 2147483646 w 41"/>
              <a:gd name="T19" fmla="*/ 2147483646 h 210"/>
              <a:gd name="T20" fmla="*/ 2147483646 w 41"/>
              <a:gd name="T21" fmla="*/ 2147483646 h 210"/>
              <a:gd name="T22" fmla="*/ 2147483646 w 41"/>
              <a:gd name="T23" fmla="*/ 2147483646 h 210"/>
              <a:gd name="T24" fmla="*/ 2147483646 w 41"/>
              <a:gd name="T25" fmla="*/ 2147483646 h 210"/>
              <a:gd name="T26" fmla="*/ 2147483646 w 41"/>
              <a:gd name="T27" fmla="*/ 2147483646 h 210"/>
              <a:gd name="T28" fmla="*/ 2147483646 w 41"/>
              <a:gd name="T29" fmla="*/ 2147483646 h 210"/>
              <a:gd name="T30" fmla="*/ 2147483646 w 41"/>
              <a:gd name="T31" fmla="*/ 2147483646 h 210"/>
              <a:gd name="T32" fmla="*/ 2147483646 w 41"/>
              <a:gd name="T33" fmla="*/ 2147483646 h 210"/>
              <a:gd name="T34" fmla="*/ 2147483646 w 41"/>
              <a:gd name="T35" fmla="*/ 0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210">
                <a:moveTo>
                  <a:pt x="40" y="0"/>
                </a:moveTo>
                <a:cubicBezTo>
                  <a:pt x="39" y="1"/>
                  <a:pt x="39" y="1"/>
                  <a:pt x="39" y="1"/>
                </a:cubicBezTo>
                <a:cubicBezTo>
                  <a:pt x="41" y="15"/>
                  <a:pt x="39" y="29"/>
                  <a:pt x="33" y="46"/>
                </a:cubicBezTo>
                <a:cubicBezTo>
                  <a:pt x="22" y="74"/>
                  <a:pt x="18" y="87"/>
                  <a:pt x="18" y="87"/>
                </a:cubicBezTo>
                <a:cubicBezTo>
                  <a:pt x="18" y="88"/>
                  <a:pt x="13" y="100"/>
                  <a:pt x="5" y="131"/>
                </a:cubicBezTo>
                <a:cubicBezTo>
                  <a:pt x="3" y="140"/>
                  <a:pt x="2" y="149"/>
                  <a:pt x="2" y="158"/>
                </a:cubicBezTo>
                <a:cubicBezTo>
                  <a:pt x="3" y="158"/>
                  <a:pt x="3" y="159"/>
                  <a:pt x="3" y="159"/>
                </a:cubicBezTo>
                <a:cubicBezTo>
                  <a:pt x="2" y="159"/>
                  <a:pt x="2" y="159"/>
                  <a:pt x="2" y="159"/>
                </a:cubicBezTo>
                <a:cubicBezTo>
                  <a:pt x="3" y="178"/>
                  <a:pt x="10" y="195"/>
                  <a:pt x="23" y="210"/>
                </a:cubicBezTo>
                <a:cubicBezTo>
                  <a:pt x="22" y="208"/>
                  <a:pt x="22" y="208"/>
                  <a:pt x="22" y="208"/>
                </a:cubicBezTo>
                <a:cubicBezTo>
                  <a:pt x="5" y="185"/>
                  <a:pt x="0" y="160"/>
                  <a:pt x="6" y="131"/>
                </a:cubicBezTo>
                <a:cubicBezTo>
                  <a:pt x="14" y="100"/>
                  <a:pt x="19" y="88"/>
                  <a:pt x="19" y="88"/>
                </a:cubicBezTo>
                <a:cubicBezTo>
                  <a:pt x="19" y="88"/>
                  <a:pt x="23" y="75"/>
                  <a:pt x="34" y="46"/>
                </a:cubicBezTo>
                <a:cubicBezTo>
                  <a:pt x="37" y="37"/>
                  <a:pt x="39" y="29"/>
                  <a:pt x="40" y="20"/>
                </a:cubicBezTo>
                <a:cubicBezTo>
                  <a:pt x="39" y="18"/>
                  <a:pt x="39" y="18"/>
                  <a:pt x="39" y="18"/>
                </a:cubicBezTo>
                <a:cubicBezTo>
                  <a:pt x="41" y="18"/>
                  <a:pt x="41" y="18"/>
                  <a:pt x="41" y="18"/>
                </a:cubicBezTo>
                <a:cubicBezTo>
                  <a:pt x="41" y="18"/>
                  <a:pt x="41" y="18"/>
                  <a:pt x="41" y="18"/>
                </a:cubicBezTo>
                <a:cubicBezTo>
                  <a:pt x="41" y="12"/>
                  <a:pt x="41" y="6"/>
                  <a:pt x="4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3" name="MH_Other_151"/>
          <p:cNvSpPr>
            <a:spLocks/>
          </p:cNvSpPr>
          <p:nvPr>
            <p:custDataLst>
              <p:tags r:id="rId152"/>
            </p:custDataLst>
          </p:nvPr>
        </p:nvSpPr>
        <p:spPr bwMode="auto">
          <a:xfrm>
            <a:off x="5275664" y="4140715"/>
            <a:ext cx="1587" cy="3176"/>
          </a:xfrm>
          <a:custGeom>
            <a:avLst/>
            <a:gdLst>
              <a:gd name="T0" fmla="*/ 0 w 5"/>
              <a:gd name="T1" fmla="*/ 0 h 5"/>
              <a:gd name="T2" fmla="*/ 71627975 w 5"/>
              <a:gd name="T3" fmla="*/ 716934050 h 5"/>
              <a:gd name="T4" fmla="*/ 179120564 w 5"/>
              <a:gd name="T5" fmla="*/ 0 h 5"/>
              <a:gd name="T6" fmla="*/ 179120564 w 5"/>
              <a:gd name="T7" fmla="*/ 0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2" y="5"/>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4" name="MH_Other_152"/>
          <p:cNvSpPr>
            <a:spLocks/>
          </p:cNvSpPr>
          <p:nvPr>
            <p:custDataLst>
              <p:tags r:id="rId153"/>
            </p:custDataLst>
          </p:nvPr>
        </p:nvSpPr>
        <p:spPr bwMode="auto">
          <a:xfrm>
            <a:off x="5261373" y="4301088"/>
            <a:ext cx="1588" cy="1588"/>
          </a:xfrm>
          <a:custGeom>
            <a:avLst/>
            <a:gdLst>
              <a:gd name="T0" fmla="*/ 224119998 w 4"/>
              <a:gd name="T1" fmla="*/ 71718526 h 5"/>
              <a:gd name="T2" fmla="*/ 0 w 4"/>
              <a:gd name="T3" fmla="*/ 0 h 5"/>
              <a:gd name="T4" fmla="*/ 112059999 w 4"/>
              <a:gd name="T5" fmla="*/ 179346497 h 5"/>
              <a:gd name="T6" fmla="*/ 112059999 w 4"/>
              <a:gd name="T7" fmla="*/ 179346497 h 5"/>
              <a:gd name="T8" fmla="*/ 224119998 w 4"/>
              <a:gd name="T9" fmla="*/ 71718526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2"/>
                </a:moveTo>
                <a:lnTo>
                  <a:pt x="0" y="0"/>
                </a:lnTo>
                <a:lnTo>
                  <a:pt x="2"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5" name="MH_Other_153"/>
          <p:cNvSpPr>
            <a:spLocks/>
          </p:cNvSpPr>
          <p:nvPr>
            <p:custDataLst>
              <p:tags r:id="rId154"/>
            </p:custDataLst>
          </p:nvPr>
        </p:nvSpPr>
        <p:spPr bwMode="auto">
          <a:xfrm>
            <a:off x="5228028" y="4129599"/>
            <a:ext cx="31757" cy="131794"/>
          </a:xfrm>
          <a:custGeom>
            <a:avLst/>
            <a:gdLst>
              <a:gd name="T0" fmla="*/ 2147483646 w 38"/>
              <a:gd name="T1" fmla="*/ 2147483646 h 157"/>
              <a:gd name="T2" fmla="*/ 2147483646 w 38"/>
              <a:gd name="T3" fmla="*/ 2147483646 h 157"/>
              <a:gd name="T4" fmla="*/ 2147483646 w 38"/>
              <a:gd name="T5" fmla="*/ 0 h 157"/>
              <a:gd name="T6" fmla="*/ 2147483646 w 38"/>
              <a:gd name="T7" fmla="*/ 593061906 h 157"/>
              <a:gd name="T8" fmla="*/ 2147483646 w 38"/>
              <a:gd name="T9" fmla="*/ 2147483646 h 157"/>
              <a:gd name="T10" fmla="*/ 2147483646 w 38"/>
              <a:gd name="T11" fmla="*/ 2147483646 h 157"/>
              <a:gd name="T12" fmla="*/ 1763410875 w 38"/>
              <a:gd name="T13" fmla="*/ 2147483646 h 157"/>
              <a:gd name="T14" fmla="*/ 2147483646 w 38"/>
              <a:gd name="T15" fmla="*/ 2147483646 h 157"/>
              <a:gd name="T16" fmla="*/ 1763410875 w 38"/>
              <a:gd name="T17" fmla="*/ 2147483646 h 157"/>
              <a:gd name="T18" fmla="*/ 2147483646 w 38"/>
              <a:gd name="T19" fmla="*/ 2147483646 h 157"/>
              <a:gd name="T20" fmla="*/ 2147483646 w 38"/>
              <a:gd name="T21" fmla="*/ 2147483646 h 157"/>
              <a:gd name="T22" fmla="*/ 2147483646 w 38"/>
              <a:gd name="T23" fmla="*/ 2147483646 h 157"/>
              <a:gd name="T24" fmla="*/ 2147483646 w 38"/>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57">
                <a:moveTo>
                  <a:pt x="9" y="76"/>
                </a:moveTo>
                <a:cubicBezTo>
                  <a:pt x="18" y="45"/>
                  <a:pt x="24" y="33"/>
                  <a:pt x="24" y="33"/>
                </a:cubicBezTo>
                <a:cubicBezTo>
                  <a:pt x="38" y="0"/>
                  <a:pt x="38" y="0"/>
                  <a:pt x="38" y="0"/>
                </a:cubicBezTo>
                <a:cubicBezTo>
                  <a:pt x="36" y="1"/>
                  <a:pt x="36" y="1"/>
                  <a:pt x="36" y="1"/>
                </a:cubicBezTo>
                <a:cubicBezTo>
                  <a:pt x="23" y="33"/>
                  <a:pt x="23" y="33"/>
                  <a:pt x="23" y="33"/>
                </a:cubicBezTo>
                <a:cubicBezTo>
                  <a:pt x="23" y="33"/>
                  <a:pt x="17" y="45"/>
                  <a:pt x="8" y="75"/>
                </a:cubicBezTo>
                <a:cubicBezTo>
                  <a:pt x="5" y="85"/>
                  <a:pt x="3" y="94"/>
                  <a:pt x="3" y="102"/>
                </a:cubicBezTo>
                <a:cubicBezTo>
                  <a:pt x="3" y="103"/>
                  <a:pt x="3" y="103"/>
                  <a:pt x="4" y="103"/>
                </a:cubicBezTo>
                <a:cubicBezTo>
                  <a:pt x="3" y="103"/>
                  <a:pt x="3" y="103"/>
                  <a:pt x="3" y="103"/>
                </a:cubicBezTo>
                <a:cubicBezTo>
                  <a:pt x="3" y="122"/>
                  <a:pt x="9" y="141"/>
                  <a:pt x="21" y="157"/>
                </a:cubicBezTo>
                <a:cubicBezTo>
                  <a:pt x="20" y="155"/>
                  <a:pt x="20" y="155"/>
                  <a:pt x="20" y="155"/>
                </a:cubicBezTo>
                <a:cubicBezTo>
                  <a:pt x="20" y="154"/>
                  <a:pt x="20" y="154"/>
                  <a:pt x="20" y="154"/>
                </a:cubicBezTo>
                <a:cubicBezTo>
                  <a:pt x="4" y="131"/>
                  <a:pt x="0" y="105"/>
                  <a:pt x="9" y="7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6" name="MH_Other_154"/>
          <p:cNvSpPr>
            <a:spLocks/>
          </p:cNvSpPr>
          <p:nvPr>
            <p:custDataLst>
              <p:tags r:id="rId155"/>
            </p:custDataLst>
          </p:nvPr>
        </p:nvSpPr>
        <p:spPr bwMode="auto">
          <a:xfrm>
            <a:off x="5243907" y="4259804"/>
            <a:ext cx="1587" cy="0"/>
          </a:xfrm>
          <a:custGeom>
            <a:avLst/>
            <a:gdLst>
              <a:gd name="T0" fmla="*/ 0 w 1"/>
              <a:gd name="T1" fmla="*/ 0 h 1"/>
              <a:gd name="T2" fmla="*/ 0 w 1"/>
              <a:gd name="T3" fmla="*/ 711 h 1"/>
              <a:gd name="T4" fmla="*/ 2147483646 w 1"/>
              <a:gd name="T5" fmla="*/ 711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1" y="1"/>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7" name="MH_Other_155"/>
          <p:cNvSpPr>
            <a:spLocks/>
          </p:cNvSpPr>
          <p:nvPr>
            <p:custDataLst>
              <p:tags r:id="rId156"/>
            </p:custDataLst>
          </p:nvPr>
        </p:nvSpPr>
        <p:spPr bwMode="auto">
          <a:xfrm>
            <a:off x="5215325" y="4135950"/>
            <a:ext cx="14290" cy="80982"/>
          </a:xfrm>
          <a:custGeom>
            <a:avLst/>
            <a:gdLst>
              <a:gd name="T0" fmla="*/ 2147483646 w 17"/>
              <a:gd name="T1" fmla="*/ 2147483646 h 97"/>
              <a:gd name="T2" fmla="*/ 2147483646 w 17"/>
              <a:gd name="T3" fmla="*/ 0 h 97"/>
              <a:gd name="T4" fmla="*/ 2147483646 w 17"/>
              <a:gd name="T5" fmla="*/ 0 h 97"/>
              <a:gd name="T6" fmla="*/ 2147483646 w 17"/>
              <a:gd name="T7" fmla="*/ 2147483646 h 97"/>
              <a:gd name="T8" fmla="*/ 1772793150 w 17"/>
              <a:gd name="T9" fmla="*/ 2147483646 h 97"/>
              <a:gd name="T10" fmla="*/ 2147483646 w 17"/>
              <a:gd name="T11" fmla="*/ 2147483646 h 97"/>
              <a:gd name="T12" fmla="*/ 1772793150 w 17"/>
              <a:gd name="T13" fmla="*/ 2147483646 h 97"/>
              <a:gd name="T14" fmla="*/ 2147483646 w 17"/>
              <a:gd name="T15" fmla="*/ 2147483646 h 97"/>
              <a:gd name="T16" fmla="*/ 2147483646 w 17"/>
              <a:gd name="T17" fmla="*/ 2147483646 h 97"/>
              <a:gd name="T18" fmla="*/ 2147483646 w 17"/>
              <a:gd name="T19" fmla="*/ 2147483646 h 97"/>
              <a:gd name="T20" fmla="*/ 2147483646 w 17"/>
              <a:gd name="T21" fmla="*/ 214748364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97">
                <a:moveTo>
                  <a:pt x="10" y="17"/>
                </a:moveTo>
                <a:cubicBezTo>
                  <a:pt x="13" y="10"/>
                  <a:pt x="15" y="5"/>
                  <a:pt x="17" y="0"/>
                </a:cubicBezTo>
                <a:cubicBezTo>
                  <a:pt x="16" y="0"/>
                  <a:pt x="16" y="0"/>
                  <a:pt x="16" y="0"/>
                </a:cubicBezTo>
                <a:cubicBezTo>
                  <a:pt x="14" y="5"/>
                  <a:pt x="12" y="10"/>
                  <a:pt x="9" y="16"/>
                </a:cubicBezTo>
                <a:cubicBezTo>
                  <a:pt x="6" y="25"/>
                  <a:pt x="4" y="35"/>
                  <a:pt x="3" y="44"/>
                </a:cubicBezTo>
                <a:cubicBezTo>
                  <a:pt x="4" y="45"/>
                  <a:pt x="4" y="45"/>
                  <a:pt x="4" y="45"/>
                </a:cubicBezTo>
                <a:cubicBezTo>
                  <a:pt x="3" y="46"/>
                  <a:pt x="3" y="46"/>
                  <a:pt x="3" y="46"/>
                </a:cubicBezTo>
                <a:cubicBezTo>
                  <a:pt x="2" y="64"/>
                  <a:pt x="6" y="81"/>
                  <a:pt x="16" y="97"/>
                </a:cubicBezTo>
                <a:cubicBezTo>
                  <a:pt x="17" y="96"/>
                  <a:pt x="17" y="96"/>
                  <a:pt x="17" y="96"/>
                </a:cubicBezTo>
                <a:cubicBezTo>
                  <a:pt x="17" y="95"/>
                  <a:pt x="17" y="95"/>
                  <a:pt x="17" y="95"/>
                </a:cubicBezTo>
                <a:cubicBezTo>
                  <a:pt x="2" y="71"/>
                  <a:pt x="0" y="45"/>
                  <a:pt x="10" y="1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8" name="MH_Other_156"/>
          <p:cNvSpPr>
            <a:spLocks/>
          </p:cNvSpPr>
          <p:nvPr>
            <p:custDataLst>
              <p:tags r:id="rId157"/>
            </p:custDataLst>
          </p:nvPr>
        </p:nvSpPr>
        <p:spPr bwMode="auto">
          <a:xfrm>
            <a:off x="5229615" y="4215344"/>
            <a:ext cx="1588" cy="1588"/>
          </a:xfrm>
          <a:custGeom>
            <a:avLst/>
            <a:gdLst>
              <a:gd name="T0" fmla="*/ 0 w 1"/>
              <a:gd name="T1" fmla="*/ 0 h 1"/>
              <a:gd name="T2" fmla="*/ 0 w 1"/>
              <a:gd name="T3" fmla="*/ 1792959984 h 1"/>
              <a:gd name="T4" fmla="*/ 1792959984 w 1"/>
              <a:gd name="T5" fmla="*/ 1792959984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79" name="MH_Other_157"/>
          <p:cNvSpPr>
            <a:spLocks/>
          </p:cNvSpPr>
          <p:nvPr>
            <p:custDataLst>
              <p:tags r:id="rId158"/>
            </p:custDataLst>
          </p:nvPr>
        </p:nvSpPr>
        <p:spPr bwMode="auto">
          <a:xfrm>
            <a:off x="5208974" y="4139126"/>
            <a:ext cx="9527" cy="34933"/>
          </a:xfrm>
          <a:custGeom>
            <a:avLst/>
            <a:gdLst>
              <a:gd name="T0" fmla="*/ 629831100 w 11"/>
              <a:gd name="T1" fmla="*/ 0 h 42"/>
              <a:gd name="T2" fmla="*/ 0 w 11"/>
              <a:gd name="T3" fmla="*/ 0 h 42"/>
              <a:gd name="T4" fmla="*/ 0 w 11"/>
              <a:gd name="T5" fmla="*/ 0 h 42"/>
              <a:gd name="T6" fmla="*/ 2147483646 w 11"/>
              <a:gd name="T7" fmla="*/ 2147483646 h 42"/>
              <a:gd name="T8" fmla="*/ 2147483646 w 11"/>
              <a:gd name="T9" fmla="*/ 2147483646 h 42"/>
              <a:gd name="T10" fmla="*/ 629831100 w 11"/>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2">
                <a:moveTo>
                  <a:pt x="1" y="0"/>
                </a:moveTo>
                <a:cubicBezTo>
                  <a:pt x="0" y="0"/>
                  <a:pt x="0" y="0"/>
                  <a:pt x="0" y="0"/>
                </a:cubicBezTo>
                <a:cubicBezTo>
                  <a:pt x="0" y="0"/>
                  <a:pt x="0" y="0"/>
                  <a:pt x="0" y="0"/>
                </a:cubicBezTo>
                <a:cubicBezTo>
                  <a:pt x="0" y="15"/>
                  <a:pt x="3" y="29"/>
                  <a:pt x="11" y="42"/>
                </a:cubicBezTo>
                <a:cubicBezTo>
                  <a:pt x="11" y="40"/>
                  <a:pt x="11" y="40"/>
                  <a:pt x="11" y="40"/>
                </a:cubicBezTo>
                <a:cubicBezTo>
                  <a:pt x="4" y="27"/>
                  <a:pt x="1" y="1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0" name="MH_Other_158"/>
          <p:cNvSpPr>
            <a:spLocks/>
          </p:cNvSpPr>
          <p:nvPr>
            <p:custDataLst>
              <p:tags r:id="rId159"/>
            </p:custDataLst>
          </p:nvPr>
        </p:nvSpPr>
        <p:spPr bwMode="auto">
          <a:xfrm>
            <a:off x="5218501" y="4172472"/>
            <a:ext cx="0" cy="1587"/>
          </a:xfrm>
          <a:custGeom>
            <a:avLst/>
            <a:gdLst>
              <a:gd name="T0" fmla="*/ 178 w 2"/>
              <a:gd name="T1" fmla="*/ 71627975 h 5"/>
              <a:gd name="T2" fmla="*/ 0 w 2"/>
              <a:gd name="T3" fmla="*/ 0 h 5"/>
              <a:gd name="T4" fmla="*/ 0 w 2"/>
              <a:gd name="T5" fmla="*/ 179120564 h 5"/>
              <a:gd name="T6" fmla="*/ 178 w 2"/>
              <a:gd name="T7" fmla="*/ 716279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0" y="0"/>
                </a:lnTo>
                <a:lnTo>
                  <a:pt x="0" y="5"/>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1" name="MH_Other_159"/>
          <p:cNvSpPr>
            <a:spLocks/>
          </p:cNvSpPr>
          <p:nvPr>
            <p:custDataLst>
              <p:tags r:id="rId160"/>
            </p:custDataLst>
          </p:nvPr>
        </p:nvSpPr>
        <p:spPr bwMode="auto">
          <a:xfrm>
            <a:off x="5348706" y="4334435"/>
            <a:ext cx="17466" cy="22230"/>
          </a:xfrm>
          <a:custGeom>
            <a:avLst/>
            <a:gdLst>
              <a:gd name="T0" fmla="*/ 2147483646 w 19"/>
              <a:gd name="T1" fmla="*/ 2147483646 h 27"/>
              <a:gd name="T2" fmla="*/ 2147483646 w 19"/>
              <a:gd name="T3" fmla="*/ 2147483646 h 27"/>
              <a:gd name="T4" fmla="*/ 2147483646 w 19"/>
              <a:gd name="T5" fmla="*/ 2147483646 h 27"/>
              <a:gd name="T6" fmla="*/ 2147483646 w 19"/>
              <a:gd name="T7" fmla="*/ 2147483646 h 27"/>
              <a:gd name="T8" fmla="*/ 2147483646 w 19"/>
              <a:gd name="T9" fmla="*/ 2147483646 h 27"/>
              <a:gd name="T10" fmla="*/ 0 w 19"/>
              <a:gd name="T11" fmla="*/ 0 h 27"/>
              <a:gd name="T12" fmla="*/ 0 w 19"/>
              <a:gd name="T13" fmla="*/ 1141710597 h 27"/>
              <a:gd name="T14" fmla="*/ 0 w 19"/>
              <a:gd name="T15" fmla="*/ 1712904621 h 27"/>
              <a:gd name="T16" fmla="*/ 2147483646 w 19"/>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7">
                <a:moveTo>
                  <a:pt x="18" y="27"/>
                </a:moveTo>
                <a:cubicBezTo>
                  <a:pt x="18" y="27"/>
                  <a:pt x="18" y="27"/>
                  <a:pt x="18" y="27"/>
                </a:cubicBezTo>
                <a:cubicBezTo>
                  <a:pt x="19" y="26"/>
                  <a:pt x="19" y="26"/>
                  <a:pt x="19" y="26"/>
                </a:cubicBezTo>
                <a:cubicBezTo>
                  <a:pt x="19" y="26"/>
                  <a:pt x="19" y="26"/>
                  <a:pt x="19" y="26"/>
                </a:cubicBezTo>
                <a:cubicBezTo>
                  <a:pt x="18" y="24"/>
                  <a:pt x="17" y="22"/>
                  <a:pt x="16" y="20"/>
                </a:cubicBezTo>
                <a:cubicBezTo>
                  <a:pt x="12" y="14"/>
                  <a:pt x="6" y="6"/>
                  <a:pt x="0" y="0"/>
                </a:cubicBezTo>
                <a:cubicBezTo>
                  <a:pt x="0" y="2"/>
                  <a:pt x="0" y="2"/>
                  <a:pt x="0" y="2"/>
                </a:cubicBezTo>
                <a:cubicBezTo>
                  <a:pt x="0" y="2"/>
                  <a:pt x="0" y="2"/>
                  <a:pt x="0" y="3"/>
                </a:cubicBezTo>
                <a:cubicBezTo>
                  <a:pt x="8" y="10"/>
                  <a:pt x="14" y="18"/>
                  <a:pt x="18" y="2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2" name="MH_Other_160"/>
          <p:cNvSpPr>
            <a:spLocks/>
          </p:cNvSpPr>
          <p:nvPr>
            <p:custDataLst>
              <p:tags r:id="rId161"/>
            </p:custDataLst>
          </p:nvPr>
        </p:nvSpPr>
        <p:spPr bwMode="auto">
          <a:xfrm>
            <a:off x="5329652" y="4297913"/>
            <a:ext cx="22230" cy="68279"/>
          </a:xfrm>
          <a:custGeom>
            <a:avLst/>
            <a:gdLst>
              <a:gd name="T0" fmla="*/ 2147483646 w 25"/>
              <a:gd name="T1" fmla="*/ 2147483646 h 82"/>
              <a:gd name="T2" fmla="*/ 2147483646 w 25"/>
              <a:gd name="T3" fmla="*/ 2147483646 h 82"/>
              <a:gd name="T4" fmla="*/ 2147483646 w 25"/>
              <a:gd name="T5" fmla="*/ 2147483646 h 82"/>
              <a:gd name="T6" fmla="*/ 2147483646 w 25"/>
              <a:gd name="T7" fmla="*/ 2147483646 h 82"/>
              <a:gd name="T8" fmla="*/ 2147483646 w 25"/>
              <a:gd name="T9" fmla="*/ 2147483646 h 82"/>
              <a:gd name="T10" fmla="*/ 2147483646 w 25"/>
              <a:gd name="T11" fmla="*/ 2147483646 h 82"/>
              <a:gd name="T12" fmla="*/ 2147483646 w 25"/>
              <a:gd name="T13" fmla="*/ 2147483646 h 82"/>
              <a:gd name="T14" fmla="*/ 2147483646 w 25"/>
              <a:gd name="T15" fmla="*/ 2147483646 h 82"/>
              <a:gd name="T16" fmla="*/ 0 w 25"/>
              <a:gd name="T17" fmla="*/ 0 h 82"/>
              <a:gd name="T18" fmla="*/ 0 w 25"/>
              <a:gd name="T19" fmla="*/ 1165652328 h 82"/>
              <a:gd name="T20" fmla="*/ 0 w 25"/>
              <a:gd name="T21" fmla="*/ 1748478492 h 82"/>
              <a:gd name="T22" fmla="*/ 2147483646 w 25"/>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82">
                <a:moveTo>
                  <a:pt x="23" y="72"/>
                </a:moveTo>
                <a:cubicBezTo>
                  <a:pt x="23" y="82"/>
                  <a:pt x="23" y="82"/>
                  <a:pt x="23" y="82"/>
                </a:cubicBezTo>
                <a:cubicBezTo>
                  <a:pt x="24" y="81"/>
                  <a:pt x="24" y="81"/>
                  <a:pt x="24" y="81"/>
                </a:cubicBezTo>
                <a:cubicBezTo>
                  <a:pt x="25" y="72"/>
                  <a:pt x="25" y="72"/>
                  <a:pt x="25" y="72"/>
                </a:cubicBezTo>
                <a:cubicBezTo>
                  <a:pt x="25" y="63"/>
                  <a:pt x="25" y="55"/>
                  <a:pt x="23" y="47"/>
                </a:cubicBezTo>
                <a:cubicBezTo>
                  <a:pt x="23" y="46"/>
                  <a:pt x="23" y="46"/>
                  <a:pt x="23" y="46"/>
                </a:cubicBezTo>
                <a:cubicBezTo>
                  <a:pt x="23" y="46"/>
                  <a:pt x="23" y="46"/>
                  <a:pt x="23" y="46"/>
                </a:cubicBezTo>
                <a:cubicBezTo>
                  <a:pt x="21" y="37"/>
                  <a:pt x="19" y="29"/>
                  <a:pt x="15" y="21"/>
                </a:cubicBezTo>
                <a:cubicBezTo>
                  <a:pt x="11" y="14"/>
                  <a:pt x="5" y="7"/>
                  <a:pt x="0" y="0"/>
                </a:cubicBezTo>
                <a:cubicBezTo>
                  <a:pt x="0" y="2"/>
                  <a:pt x="0" y="2"/>
                  <a:pt x="0" y="2"/>
                </a:cubicBezTo>
                <a:cubicBezTo>
                  <a:pt x="0" y="2"/>
                  <a:pt x="0" y="2"/>
                  <a:pt x="0" y="3"/>
                </a:cubicBezTo>
                <a:cubicBezTo>
                  <a:pt x="18" y="22"/>
                  <a:pt x="25" y="44"/>
                  <a:pt x="23" y="7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3" name="MH_Other_161"/>
          <p:cNvSpPr>
            <a:spLocks/>
          </p:cNvSpPr>
          <p:nvPr>
            <p:custDataLst>
              <p:tags r:id="rId162"/>
            </p:custDataLst>
          </p:nvPr>
        </p:nvSpPr>
        <p:spPr bwMode="auto">
          <a:xfrm>
            <a:off x="5348706" y="4336021"/>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4" name="MH_Other_162"/>
          <p:cNvSpPr>
            <a:spLocks/>
          </p:cNvSpPr>
          <p:nvPr>
            <p:custDataLst>
              <p:tags r:id="rId163"/>
            </p:custDataLst>
          </p:nvPr>
        </p:nvSpPr>
        <p:spPr bwMode="auto">
          <a:xfrm>
            <a:off x="5313773" y="4259804"/>
            <a:ext cx="17466" cy="122266"/>
          </a:xfrm>
          <a:custGeom>
            <a:avLst/>
            <a:gdLst>
              <a:gd name="T0" fmla="*/ 2147483646 w 22"/>
              <a:gd name="T1" fmla="*/ 2147483646 h 145"/>
              <a:gd name="T2" fmla="*/ 2147483646 w 22"/>
              <a:gd name="T3" fmla="*/ 2147483646 h 145"/>
              <a:gd name="T4" fmla="*/ 2147483646 w 22"/>
              <a:gd name="T5" fmla="*/ 2147483646 h 145"/>
              <a:gd name="T6" fmla="*/ 2147483646 w 22"/>
              <a:gd name="T7" fmla="*/ 2147483646 h 145"/>
              <a:gd name="T8" fmla="*/ 2147483646 w 22"/>
              <a:gd name="T9" fmla="*/ 2147483646 h 145"/>
              <a:gd name="T10" fmla="*/ 2147483646 w 22"/>
              <a:gd name="T11" fmla="*/ 2147483646 h 145"/>
              <a:gd name="T12" fmla="*/ 2147483646 w 22"/>
              <a:gd name="T13" fmla="*/ 2147483646 h 145"/>
              <a:gd name="T14" fmla="*/ 2147483646 w 22"/>
              <a:gd name="T15" fmla="*/ 2147483646 h 145"/>
              <a:gd name="T16" fmla="*/ 2147483646 w 22"/>
              <a:gd name="T17" fmla="*/ 2147483646 h 145"/>
              <a:gd name="T18" fmla="*/ 2147483646 w 22"/>
              <a:gd name="T19" fmla="*/ 2147483646 h 145"/>
              <a:gd name="T20" fmla="*/ 0 w 22"/>
              <a:gd name="T21" fmla="*/ 0 h 145"/>
              <a:gd name="T22" fmla="*/ 0 w 22"/>
              <a:gd name="T23" fmla="*/ 1195370460 h 145"/>
              <a:gd name="T24" fmla="*/ 2147483646 w 22"/>
              <a:gd name="T25" fmla="*/ 2147483646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45">
                <a:moveTo>
                  <a:pt x="18" y="72"/>
                </a:moveTo>
                <a:cubicBezTo>
                  <a:pt x="15" y="103"/>
                  <a:pt x="14" y="116"/>
                  <a:pt x="14" y="116"/>
                </a:cubicBezTo>
                <a:cubicBezTo>
                  <a:pt x="14" y="117"/>
                  <a:pt x="13" y="125"/>
                  <a:pt x="13" y="145"/>
                </a:cubicBezTo>
                <a:cubicBezTo>
                  <a:pt x="14" y="144"/>
                  <a:pt x="14" y="144"/>
                  <a:pt x="14" y="144"/>
                </a:cubicBezTo>
                <a:cubicBezTo>
                  <a:pt x="15" y="125"/>
                  <a:pt x="16" y="117"/>
                  <a:pt x="16" y="117"/>
                </a:cubicBezTo>
                <a:cubicBezTo>
                  <a:pt x="16" y="117"/>
                  <a:pt x="17" y="103"/>
                  <a:pt x="20" y="72"/>
                </a:cubicBezTo>
                <a:cubicBezTo>
                  <a:pt x="21" y="63"/>
                  <a:pt x="21" y="55"/>
                  <a:pt x="20" y="47"/>
                </a:cubicBezTo>
                <a:cubicBezTo>
                  <a:pt x="19" y="46"/>
                  <a:pt x="19" y="46"/>
                  <a:pt x="19" y="46"/>
                </a:cubicBezTo>
                <a:cubicBezTo>
                  <a:pt x="20" y="46"/>
                  <a:pt x="20" y="46"/>
                  <a:pt x="20" y="46"/>
                </a:cubicBezTo>
                <a:cubicBezTo>
                  <a:pt x="19" y="37"/>
                  <a:pt x="16" y="29"/>
                  <a:pt x="13" y="21"/>
                </a:cubicBezTo>
                <a:cubicBezTo>
                  <a:pt x="10" y="13"/>
                  <a:pt x="5" y="6"/>
                  <a:pt x="0" y="0"/>
                </a:cubicBezTo>
                <a:cubicBezTo>
                  <a:pt x="0" y="2"/>
                  <a:pt x="0" y="2"/>
                  <a:pt x="0" y="2"/>
                </a:cubicBezTo>
                <a:cubicBezTo>
                  <a:pt x="16" y="22"/>
                  <a:pt x="22" y="44"/>
                  <a:pt x="18" y="7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5" name="MH_Other_163"/>
          <p:cNvSpPr>
            <a:spLocks/>
          </p:cNvSpPr>
          <p:nvPr>
            <p:custDataLst>
              <p:tags r:id="rId164"/>
            </p:custDataLst>
          </p:nvPr>
        </p:nvSpPr>
        <p:spPr bwMode="auto">
          <a:xfrm>
            <a:off x="5329651" y="4299501"/>
            <a:ext cx="0" cy="0"/>
          </a:xfrm>
          <a:custGeom>
            <a:avLst/>
            <a:gdLst>
              <a:gd name="T0" fmla="*/ 1067 w 1"/>
              <a:gd name="T1" fmla="*/ 711 h 1"/>
              <a:gd name="T2" fmla="*/ 1067 w 1"/>
              <a:gd name="T3" fmla="*/ 0 h 1"/>
              <a:gd name="T4" fmla="*/ 0 w 1"/>
              <a:gd name="T5" fmla="*/ 0 h 1"/>
              <a:gd name="T6" fmla="*/ 1067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6" name="MH_Other_164"/>
          <p:cNvSpPr>
            <a:spLocks/>
          </p:cNvSpPr>
          <p:nvPr>
            <p:custDataLst>
              <p:tags r:id="rId165"/>
            </p:custDataLst>
          </p:nvPr>
        </p:nvSpPr>
        <p:spPr bwMode="auto">
          <a:xfrm>
            <a:off x="5297894" y="4221695"/>
            <a:ext cx="17466" cy="171490"/>
          </a:xfrm>
          <a:custGeom>
            <a:avLst/>
            <a:gdLst>
              <a:gd name="T0" fmla="*/ 2147483646 w 20"/>
              <a:gd name="T1" fmla="*/ 2147483646 h 203"/>
              <a:gd name="T2" fmla="*/ 2147483646 w 20"/>
              <a:gd name="T3" fmla="*/ 2147483646 h 203"/>
              <a:gd name="T4" fmla="*/ 2147483646 w 20"/>
              <a:gd name="T5" fmla="*/ 2147483646 h 203"/>
              <a:gd name="T6" fmla="*/ 2147483646 w 20"/>
              <a:gd name="T7" fmla="*/ 2147483646 h 203"/>
              <a:gd name="T8" fmla="*/ 2147483646 w 20"/>
              <a:gd name="T9" fmla="*/ 2147483646 h 203"/>
              <a:gd name="T10" fmla="*/ 2147483646 w 20"/>
              <a:gd name="T11" fmla="*/ 2147483646 h 203"/>
              <a:gd name="T12" fmla="*/ 2147483646 w 20"/>
              <a:gd name="T13" fmla="*/ 2147483646 h 203"/>
              <a:gd name="T14" fmla="*/ 2147483646 w 20"/>
              <a:gd name="T15" fmla="*/ 2147483646 h 203"/>
              <a:gd name="T16" fmla="*/ 2147483646 w 20"/>
              <a:gd name="T17" fmla="*/ 2147483646 h 203"/>
              <a:gd name="T18" fmla="*/ 2147483646 w 20"/>
              <a:gd name="T19" fmla="*/ 2147483646 h 203"/>
              <a:gd name="T20" fmla="*/ 2147483646 w 20"/>
              <a:gd name="T21" fmla="*/ 2147483646 h 203"/>
              <a:gd name="T22" fmla="*/ 2147483646 w 20"/>
              <a:gd name="T23" fmla="*/ 2147483646 h 203"/>
              <a:gd name="T24" fmla="*/ 2147483646 w 20"/>
              <a:gd name="T25" fmla="*/ 2147483646 h 203"/>
              <a:gd name="T26" fmla="*/ 2147483646 w 20"/>
              <a:gd name="T27" fmla="*/ 2147483646 h 203"/>
              <a:gd name="T28" fmla="*/ 2147483646 w 20"/>
              <a:gd name="T29" fmla="*/ 2147483646 h 203"/>
              <a:gd name="T30" fmla="*/ 2147483646 w 20"/>
              <a:gd name="T31" fmla="*/ 2147483646 h 203"/>
              <a:gd name="T32" fmla="*/ 2147483646 w 20"/>
              <a:gd name="T33" fmla="*/ 2147483646 h 203"/>
              <a:gd name="T34" fmla="*/ 0 w 20"/>
              <a:gd name="T35" fmla="*/ 0 h 203"/>
              <a:gd name="T36" fmla="*/ 0 w 20"/>
              <a:gd name="T37" fmla="*/ 600612998 h 203"/>
              <a:gd name="T38" fmla="*/ 0 w 20"/>
              <a:gd name="T39" fmla="*/ 1201939668 h 203"/>
              <a:gd name="T40" fmla="*/ 2147483646 w 20"/>
              <a:gd name="T41" fmla="*/ 2147483646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03">
                <a:moveTo>
                  <a:pt x="15" y="74"/>
                </a:moveTo>
                <a:cubicBezTo>
                  <a:pt x="10" y="105"/>
                  <a:pt x="9" y="118"/>
                  <a:pt x="8" y="118"/>
                </a:cubicBezTo>
                <a:cubicBezTo>
                  <a:pt x="8" y="118"/>
                  <a:pt x="6" y="131"/>
                  <a:pt x="4" y="163"/>
                </a:cubicBezTo>
                <a:cubicBezTo>
                  <a:pt x="4" y="173"/>
                  <a:pt x="4" y="182"/>
                  <a:pt x="6" y="191"/>
                </a:cubicBezTo>
                <a:cubicBezTo>
                  <a:pt x="7" y="191"/>
                  <a:pt x="7" y="191"/>
                  <a:pt x="7" y="191"/>
                </a:cubicBezTo>
                <a:cubicBezTo>
                  <a:pt x="7" y="192"/>
                  <a:pt x="7" y="192"/>
                  <a:pt x="7" y="192"/>
                </a:cubicBezTo>
                <a:cubicBezTo>
                  <a:pt x="8" y="196"/>
                  <a:pt x="9" y="200"/>
                  <a:pt x="10" y="203"/>
                </a:cubicBezTo>
                <a:cubicBezTo>
                  <a:pt x="11" y="203"/>
                  <a:pt x="11" y="203"/>
                  <a:pt x="11" y="203"/>
                </a:cubicBezTo>
                <a:cubicBezTo>
                  <a:pt x="11" y="203"/>
                  <a:pt x="11" y="203"/>
                  <a:pt x="11" y="203"/>
                </a:cubicBezTo>
                <a:cubicBezTo>
                  <a:pt x="7" y="191"/>
                  <a:pt x="5" y="178"/>
                  <a:pt x="5" y="163"/>
                </a:cubicBezTo>
                <a:cubicBezTo>
                  <a:pt x="7" y="132"/>
                  <a:pt x="10" y="119"/>
                  <a:pt x="10" y="118"/>
                </a:cubicBezTo>
                <a:cubicBezTo>
                  <a:pt x="10" y="118"/>
                  <a:pt x="11" y="105"/>
                  <a:pt x="16" y="75"/>
                </a:cubicBezTo>
                <a:cubicBezTo>
                  <a:pt x="18" y="65"/>
                  <a:pt x="19" y="56"/>
                  <a:pt x="18" y="48"/>
                </a:cubicBezTo>
                <a:cubicBezTo>
                  <a:pt x="18" y="48"/>
                  <a:pt x="17" y="47"/>
                  <a:pt x="17" y="47"/>
                </a:cubicBezTo>
                <a:cubicBezTo>
                  <a:pt x="18" y="46"/>
                  <a:pt x="18" y="46"/>
                  <a:pt x="18" y="46"/>
                </a:cubicBezTo>
                <a:cubicBezTo>
                  <a:pt x="18" y="46"/>
                  <a:pt x="18" y="46"/>
                  <a:pt x="18" y="46"/>
                </a:cubicBezTo>
                <a:cubicBezTo>
                  <a:pt x="17" y="38"/>
                  <a:pt x="15" y="30"/>
                  <a:pt x="13" y="23"/>
                </a:cubicBezTo>
                <a:cubicBezTo>
                  <a:pt x="10" y="15"/>
                  <a:pt x="5" y="7"/>
                  <a:pt x="0" y="0"/>
                </a:cubicBezTo>
                <a:cubicBezTo>
                  <a:pt x="0" y="1"/>
                  <a:pt x="0" y="1"/>
                  <a:pt x="0" y="1"/>
                </a:cubicBezTo>
                <a:cubicBezTo>
                  <a:pt x="0" y="2"/>
                  <a:pt x="0" y="2"/>
                  <a:pt x="0" y="2"/>
                </a:cubicBezTo>
                <a:cubicBezTo>
                  <a:pt x="16" y="24"/>
                  <a:pt x="20" y="46"/>
                  <a:pt x="15" y="74"/>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7" name="MH_Other_165"/>
          <p:cNvSpPr>
            <a:spLocks/>
          </p:cNvSpPr>
          <p:nvPr>
            <p:custDataLst>
              <p:tags r:id="rId166"/>
            </p:custDataLst>
          </p:nvPr>
        </p:nvSpPr>
        <p:spPr bwMode="auto">
          <a:xfrm>
            <a:off x="5312184" y="4259804"/>
            <a:ext cx="1588" cy="1588"/>
          </a:xfrm>
          <a:custGeom>
            <a:avLst/>
            <a:gdLst>
              <a:gd name="T0" fmla="*/ 0 w 1"/>
              <a:gd name="T1" fmla="*/ 560457604 h 2"/>
              <a:gd name="T2" fmla="*/ 1792959984 w 1"/>
              <a:gd name="T3" fmla="*/ 1120915208 h 2"/>
              <a:gd name="T4" fmla="*/ 1792959984 w 1"/>
              <a:gd name="T5" fmla="*/ 0 h 2"/>
              <a:gd name="T6" fmla="*/ 1792959984 w 1"/>
              <a:gd name="T7" fmla="*/ 0 h 2"/>
              <a:gd name="T8" fmla="*/ 0 w 1"/>
              <a:gd name="T9" fmla="*/ 56045760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1"/>
                </a:moveTo>
                <a:cubicBezTo>
                  <a:pt x="0" y="1"/>
                  <a:pt x="1" y="2"/>
                  <a:pt x="1" y="2"/>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8" name="MH_Other_166"/>
          <p:cNvSpPr>
            <a:spLocks/>
          </p:cNvSpPr>
          <p:nvPr>
            <p:custDataLst>
              <p:tags r:id="rId167"/>
            </p:custDataLst>
          </p:nvPr>
        </p:nvSpPr>
        <p:spPr bwMode="auto">
          <a:xfrm>
            <a:off x="5277251" y="4181999"/>
            <a:ext cx="26994" cy="201659"/>
          </a:xfrm>
          <a:custGeom>
            <a:avLst/>
            <a:gdLst>
              <a:gd name="T0" fmla="*/ 2147483646 w 31"/>
              <a:gd name="T1" fmla="*/ 0 h 240"/>
              <a:gd name="T2" fmla="*/ 2147483646 w 31"/>
              <a:gd name="T3" fmla="*/ 1187666050 h 240"/>
              <a:gd name="T4" fmla="*/ 2147483646 w 31"/>
              <a:gd name="T5" fmla="*/ 2147483646 h 240"/>
              <a:gd name="T6" fmla="*/ 2147483646 w 31"/>
              <a:gd name="T7" fmla="*/ 2147483646 h 240"/>
              <a:gd name="T8" fmla="*/ 1903871942 w 31"/>
              <a:gd name="T9" fmla="*/ 2147483646 h 240"/>
              <a:gd name="T10" fmla="*/ 2147483646 w 31"/>
              <a:gd name="T11" fmla="*/ 2147483646 h 240"/>
              <a:gd name="T12" fmla="*/ 2147483646 w 31"/>
              <a:gd name="T13" fmla="*/ 2147483646 h 240"/>
              <a:gd name="T14" fmla="*/ 2147483646 w 31"/>
              <a:gd name="T15" fmla="*/ 2147483646 h 240"/>
              <a:gd name="T16" fmla="*/ 2147483646 w 31"/>
              <a:gd name="T17" fmla="*/ 2147483646 h 240"/>
              <a:gd name="T18" fmla="*/ 2147483646 w 31"/>
              <a:gd name="T19" fmla="*/ 2147483646 h 240"/>
              <a:gd name="T20" fmla="*/ 2147483646 w 31"/>
              <a:gd name="T21" fmla="*/ 2147483646 h 240"/>
              <a:gd name="T22" fmla="*/ 2147483646 w 31"/>
              <a:gd name="T23" fmla="*/ 2147483646 h 240"/>
              <a:gd name="T24" fmla="*/ 2147483646 w 31"/>
              <a:gd name="T25" fmla="*/ 2147483646 h 240"/>
              <a:gd name="T26" fmla="*/ 2147483646 w 31"/>
              <a:gd name="T27" fmla="*/ 2147483646 h 240"/>
              <a:gd name="T28" fmla="*/ 2147483646 w 31"/>
              <a:gd name="T29" fmla="*/ 2147483646 h 240"/>
              <a:gd name="T30" fmla="*/ 2147483646 w 31"/>
              <a:gd name="T31" fmla="*/ 0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240">
                <a:moveTo>
                  <a:pt x="10" y="0"/>
                </a:moveTo>
                <a:cubicBezTo>
                  <a:pt x="9" y="2"/>
                  <a:pt x="9" y="2"/>
                  <a:pt x="9" y="2"/>
                </a:cubicBezTo>
                <a:cubicBezTo>
                  <a:pt x="23" y="25"/>
                  <a:pt x="26" y="47"/>
                  <a:pt x="20" y="76"/>
                </a:cubicBezTo>
                <a:cubicBezTo>
                  <a:pt x="13" y="105"/>
                  <a:pt x="10" y="119"/>
                  <a:pt x="10" y="119"/>
                </a:cubicBezTo>
                <a:cubicBezTo>
                  <a:pt x="10" y="119"/>
                  <a:pt x="7" y="132"/>
                  <a:pt x="3" y="164"/>
                </a:cubicBezTo>
                <a:cubicBezTo>
                  <a:pt x="0" y="194"/>
                  <a:pt x="9" y="220"/>
                  <a:pt x="30" y="240"/>
                </a:cubicBezTo>
                <a:cubicBezTo>
                  <a:pt x="31" y="240"/>
                  <a:pt x="31" y="240"/>
                  <a:pt x="31" y="240"/>
                </a:cubicBezTo>
                <a:cubicBezTo>
                  <a:pt x="31" y="239"/>
                  <a:pt x="30" y="239"/>
                  <a:pt x="30" y="239"/>
                </a:cubicBezTo>
                <a:cubicBezTo>
                  <a:pt x="10" y="219"/>
                  <a:pt x="1" y="194"/>
                  <a:pt x="4" y="164"/>
                </a:cubicBezTo>
                <a:cubicBezTo>
                  <a:pt x="8" y="132"/>
                  <a:pt x="12" y="119"/>
                  <a:pt x="12" y="119"/>
                </a:cubicBezTo>
                <a:cubicBezTo>
                  <a:pt x="12" y="119"/>
                  <a:pt x="14" y="106"/>
                  <a:pt x="21" y="76"/>
                </a:cubicBezTo>
                <a:cubicBezTo>
                  <a:pt x="23" y="67"/>
                  <a:pt x="24" y="58"/>
                  <a:pt x="24" y="50"/>
                </a:cubicBezTo>
                <a:cubicBezTo>
                  <a:pt x="24" y="50"/>
                  <a:pt x="24" y="50"/>
                  <a:pt x="24" y="50"/>
                </a:cubicBezTo>
                <a:cubicBezTo>
                  <a:pt x="24" y="49"/>
                  <a:pt x="24" y="49"/>
                  <a:pt x="24" y="49"/>
                </a:cubicBezTo>
                <a:cubicBezTo>
                  <a:pt x="24" y="40"/>
                  <a:pt x="23" y="32"/>
                  <a:pt x="21" y="24"/>
                </a:cubicBezTo>
                <a:cubicBezTo>
                  <a:pt x="18" y="16"/>
                  <a:pt x="14" y="8"/>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89" name="MH_Other_167"/>
          <p:cNvSpPr>
            <a:spLocks/>
          </p:cNvSpPr>
          <p:nvPr>
            <p:custDataLst>
              <p:tags r:id="rId168"/>
            </p:custDataLst>
          </p:nvPr>
        </p:nvSpPr>
        <p:spPr bwMode="auto">
          <a:xfrm>
            <a:off x="5302657" y="4382071"/>
            <a:ext cx="1588" cy="1587"/>
          </a:xfrm>
          <a:custGeom>
            <a:avLst/>
            <a:gdLst>
              <a:gd name="T0" fmla="*/ 0 w 1"/>
              <a:gd name="T1" fmla="*/ 0 h 1"/>
              <a:gd name="T2" fmla="*/ 1792959984 w 1"/>
              <a:gd name="T3" fmla="*/ 2147483646 h 1"/>
              <a:gd name="T4" fmla="*/ 1792959984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1" y="0"/>
                  <a:pt x="1" y="1"/>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0" name="MH_Other_168"/>
          <p:cNvSpPr>
            <a:spLocks/>
          </p:cNvSpPr>
          <p:nvPr>
            <p:custDataLst>
              <p:tags r:id="rId169"/>
            </p:custDataLst>
          </p:nvPr>
        </p:nvSpPr>
        <p:spPr bwMode="auto">
          <a:xfrm>
            <a:off x="5297894" y="4223283"/>
            <a:ext cx="0" cy="0"/>
          </a:xfrm>
          <a:custGeom>
            <a:avLst/>
            <a:gdLst>
              <a:gd name="T0" fmla="*/ 711 h 1"/>
              <a:gd name="T1" fmla="*/ 0 h 1"/>
              <a:gd name="T2" fmla="*/ 711 h 1"/>
              <a:gd name="T3" fmla="*/ 0 60000 65536"/>
              <a:gd name="T4" fmla="*/ 0 60000 65536"/>
              <a:gd name="T5" fmla="*/ 0 60000 65536"/>
            </a:gdLst>
            <a:ahLst/>
            <a:cxnLst>
              <a:cxn ang="T3">
                <a:pos x="0" y="T0"/>
              </a:cxn>
              <a:cxn ang="T4">
                <a:pos x="0" y="T1"/>
              </a:cxn>
              <a:cxn ang="T5">
                <a:pos x="0" y="T2"/>
              </a:cxn>
            </a:cxnLst>
            <a:rect l="0" t="0" r="r" b="b"/>
            <a:pathLst>
              <a:path h="1">
                <a:moveTo>
                  <a:pt x="0" y="1"/>
                </a:moveTo>
                <a:cubicBezTo>
                  <a:pt x="0" y="1"/>
                  <a:pt x="0" y="1"/>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1" name="MH_Other_169"/>
          <p:cNvSpPr>
            <a:spLocks/>
          </p:cNvSpPr>
          <p:nvPr>
            <p:custDataLst>
              <p:tags r:id="rId170"/>
            </p:custDataLst>
          </p:nvPr>
        </p:nvSpPr>
        <p:spPr bwMode="auto">
          <a:xfrm>
            <a:off x="5193095" y="3867601"/>
            <a:ext cx="84156" cy="271525"/>
          </a:xfrm>
          <a:custGeom>
            <a:avLst/>
            <a:gdLst>
              <a:gd name="T0" fmla="*/ 2147483646 w 99"/>
              <a:gd name="T1" fmla="*/ 2147483646 h 322"/>
              <a:gd name="T2" fmla="*/ 2147483646 w 99"/>
              <a:gd name="T3" fmla="*/ 2147483646 h 322"/>
              <a:gd name="T4" fmla="*/ 2147483646 w 99"/>
              <a:gd name="T5" fmla="*/ 2147483646 h 322"/>
              <a:gd name="T6" fmla="*/ 2147483646 w 99"/>
              <a:gd name="T7" fmla="*/ 2147483646 h 322"/>
              <a:gd name="T8" fmla="*/ 2147483646 w 99"/>
              <a:gd name="T9" fmla="*/ 2147483646 h 322"/>
              <a:gd name="T10" fmla="*/ 2147483646 w 99"/>
              <a:gd name="T11" fmla="*/ 2147483646 h 322"/>
              <a:gd name="T12" fmla="*/ 2147483646 w 99"/>
              <a:gd name="T13" fmla="*/ 2147483646 h 322"/>
              <a:gd name="T14" fmla="*/ 2147483646 w 99"/>
              <a:gd name="T15" fmla="*/ 2147483646 h 322"/>
              <a:gd name="T16" fmla="*/ 2147483646 w 99"/>
              <a:gd name="T17" fmla="*/ 2147483646 h 322"/>
              <a:gd name="T18" fmla="*/ 2147483646 w 99"/>
              <a:gd name="T19" fmla="*/ 2147483646 h 322"/>
              <a:gd name="T20" fmla="*/ 2147483646 w 99"/>
              <a:gd name="T21" fmla="*/ 2147483646 h 322"/>
              <a:gd name="T22" fmla="*/ 2147483646 w 99"/>
              <a:gd name="T23" fmla="*/ 2147483646 h 322"/>
              <a:gd name="T24" fmla="*/ 2147483646 w 99"/>
              <a:gd name="T25" fmla="*/ 2147483646 h 322"/>
              <a:gd name="T26" fmla="*/ 2147483646 w 99"/>
              <a:gd name="T27" fmla="*/ 2147483646 h 322"/>
              <a:gd name="T28" fmla="*/ 2147483646 w 99"/>
              <a:gd name="T29" fmla="*/ 2147483646 h 322"/>
              <a:gd name="T30" fmla="*/ 2147483646 w 99"/>
              <a:gd name="T31" fmla="*/ 2147483646 h 322"/>
              <a:gd name="T32" fmla="*/ 2147483646 w 99"/>
              <a:gd name="T33" fmla="*/ 2147483646 h 322"/>
              <a:gd name="T34" fmla="*/ 2147483646 w 99"/>
              <a:gd name="T35" fmla="*/ 2147483646 h 322"/>
              <a:gd name="T36" fmla="*/ 2147483646 w 99"/>
              <a:gd name="T37" fmla="*/ 2147483646 h 322"/>
              <a:gd name="T38" fmla="*/ 2147483646 w 99"/>
              <a:gd name="T39" fmla="*/ 2147483646 h 322"/>
              <a:gd name="T40" fmla="*/ 2147483646 w 99"/>
              <a:gd name="T41" fmla="*/ 2147483646 h 322"/>
              <a:gd name="T42" fmla="*/ 2147483646 w 99"/>
              <a:gd name="T43" fmla="*/ 2147483646 h 322"/>
              <a:gd name="T44" fmla="*/ 2147483646 w 99"/>
              <a:gd name="T45" fmla="*/ 2147483646 h 322"/>
              <a:gd name="T46" fmla="*/ 2147483646 w 99"/>
              <a:gd name="T47" fmla="*/ 2147483646 h 322"/>
              <a:gd name="T48" fmla="*/ 2147483646 w 99"/>
              <a:gd name="T49" fmla="*/ 2147483646 h 322"/>
              <a:gd name="T50" fmla="*/ 2147483646 w 99"/>
              <a:gd name="T51" fmla="*/ 2147483646 h 322"/>
              <a:gd name="T52" fmla="*/ 2147483646 w 99"/>
              <a:gd name="T53" fmla="*/ 2147483646 h 322"/>
              <a:gd name="T54" fmla="*/ 2147483646 w 99"/>
              <a:gd name="T55" fmla="*/ 2147483646 h 322"/>
              <a:gd name="T56" fmla="*/ 2147483646 w 99"/>
              <a:gd name="T57" fmla="*/ 2147483646 h 322"/>
              <a:gd name="T58" fmla="*/ 2147483646 w 99"/>
              <a:gd name="T59" fmla="*/ 2147483646 h 322"/>
              <a:gd name="T60" fmla="*/ 2147483646 w 99"/>
              <a:gd name="T61" fmla="*/ 2147483646 h 322"/>
              <a:gd name="T62" fmla="*/ 2147483646 w 99"/>
              <a:gd name="T63" fmla="*/ 2147483646 h 322"/>
              <a:gd name="T64" fmla="*/ 2147483646 w 99"/>
              <a:gd name="T65" fmla="*/ 2147483646 h 322"/>
              <a:gd name="T66" fmla="*/ 2147483646 w 99"/>
              <a:gd name="T67" fmla="*/ 2147483646 h 322"/>
              <a:gd name="T68" fmla="*/ 2147483646 w 99"/>
              <a:gd name="T69" fmla="*/ 2147483646 h 322"/>
              <a:gd name="T70" fmla="*/ 2147483646 w 99"/>
              <a:gd name="T71" fmla="*/ 2147483646 h 322"/>
              <a:gd name="T72" fmla="*/ 2147483646 w 99"/>
              <a:gd name="T73" fmla="*/ 2147483646 h 322"/>
              <a:gd name="T74" fmla="*/ 2147483646 w 99"/>
              <a:gd name="T75" fmla="*/ 0 h 322"/>
              <a:gd name="T76" fmla="*/ 2147483646 w 99"/>
              <a:gd name="T77" fmla="*/ 0 h 322"/>
              <a:gd name="T78" fmla="*/ 2147483646 w 99"/>
              <a:gd name="T79" fmla="*/ 0 h 322"/>
              <a:gd name="T80" fmla="*/ 2147483646 w 99"/>
              <a:gd name="T81" fmla="*/ 2147483646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322">
                <a:moveTo>
                  <a:pt x="13" y="43"/>
                </a:moveTo>
                <a:cubicBezTo>
                  <a:pt x="6" y="59"/>
                  <a:pt x="4" y="77"/>
                  <a:pt x="8" y="95"/>
                </a:cubicBezTo>
                <a:cubicBezTo>
                  <a:pt x="8" y="95"/>
                  <a:pt x="8" y="95"/>
                  <a:pt x="8" y="95"/>
                </a:cubicBezTo>
                <a:cubicBezTo>
                  <a:pt x="1" y="112"/>
                  <a:pt x="1" y="132"/>
                  <a:pt x="6" y="150"/>
                </a:cubicBezTo>
                <a:cubicBezTo>
                  <a:pt x="0" y="168"/>
                  <a:pt x="0" y="186"/>
                  <a:pt x="6" y="204"/>
                </a:cubicBezTo>
                <a:cubicBezTo>
                  <a:pt x="2" y="221"/>
                  <a:pt x="4" y="240"/>
                  <a:pt x="11" y="257"/>
                </a:cubicBezTo>
                <a:cubicBezTo>
                  <a:pt x="7" y="275"/>
                  <a:pt x="10" y="293"/>
                  <a:pt x="18" y="311"/>
                </a:cubicBezTo>
                <a:cubicBezTo>
                  <a:pt x="18" y="310"/>
                  <a:pt x="18" y="310"/>
                  <a:pt x="18" y="310"/>
                </a:cubicBezTo>
                <a:cubicBezTo>
                  <a:pt x="18" y="314"/>
                  <a:pt x="18" y="318"/>
                  <a:pt x="18" y="322"/>
                </a:cubicBezTo>
                <a:cubicBezTo>
                  <a:pt x="18" y="322"/>
                  <a:pt x="18" y="322"/>
                  <a:pt x="18" y="322"/>
                </a:cubicBezTo>
                <a:cubicBezTo>
                  <a:pt x="19" y="322"/>
                  <a:pt x="19" y="322"/>
                  <a:pt x="19" y="322"/>
                </a:cubicBezTo>
                <a:cubicBezTo>
                  <a:pt x="42" y="318"/>
                  <a:pt x="42" y="318"/>
                  <a:pt x="42" y="318"/>
                </a:cubicBezTo>
                <a:cubicBezTo>
                  <a:pt x="43" y="318"/>
                  <a:pt x="43" y="318"/>
                  <a:pt x="43" y="318"/>
                </a:cubicBezTo>
                <a:cubicBezTo>
                  <a:pt x="76" y="312"/>
                  <a:pt x="76" y="312"/>
                  <a:pt x="76" y="312"/>
                </a:cubicBezTo>
                <a:cubicBezTo>
                  <a:pt x="78" y="311"/>
                  <a:pt x="78" y="311"/>
                  <a:pt x="78" y="311"/>
                </a:cubicBezTo>
                <a:cubicBezTo>
                  <a:pt x="97" y="308"/>
                  <a:pt x="97" y="308"/>
                  <a:pt x="97" y="308"/>
                </a:cubicBezTo>
                <a:cubicBezTo>
                  <a:pt x="97" y="308"/>
                  <a:pt x="97" y="308"/>
                  <a:pt x="97" y="308"/>
                </a:cubicBezTo>
                <a:cubicBezTo>
                  <a:pt x="98" y="307"/>
                  <a:pt x="98" y="307"/>
                  <a:pt x="98" y="307"/>
                </a:cubicBezTo>
                <a:cubicBezTo>
                  <a:pt x="99" y="307"/>
                  <a:pt x="99" y="307"/>
                  <a:pt x="99" y="307"/>
                </a:cubicBezTo>
                <a:cubicBezTo>
                  <a:pt x="98" y="305"/>
                  <a:pt x="98" y="303"/>
                  <a:pt x="98" y="301"/>
                </a:cubicBezTo>
                <a:cubicBezTo>
                  <a:pt x="96" y="293"/>
                  <a:pt x="93" y="285"/>
                  <a:pt x="90" y="277"/>
                </a:cubicBezTo>
                <a:cubicBezTo>
                  <a:pt x="91" y="268"/>
                  <a:pt x="92" y="260"/>
                  <a:pt x="91" y="252"/>
                </a:cubicBezTo>
                <a:cubicBezTo>
                  <a:pt x="90" y="244"/>
                  <a:pt x="87" y="235"/>
                  <a:pt x="84" y="227"/>
                </a:cubicBezTo>
                <a:cubicBezTo>
                  <a:pt x="86" y="219"/>
                  <a:pt x="87" y="211"/>
                  <a:pt x="86" y="203"/>
                </a:cubicBezTo>
                <a:cubicBezTo>
                  <a:pt x="86" y="195"/>
                  <a:pt x="85" y="187"/>
                  <a:pt x="82" y="178"/>
                </a:cubicBezTo>
                <a:cubicBezTo>
                  <a:pt x="84" y="171"/>
                  <a:pt x="85" y="163"/>
                  <a:pt x="85" y="155"/>
                </a:cubicBezTo>
                <a:cubicBezTo>
                  <a:pt x="86" y="147"/>
                  <a:pt x="84" y="138"/>
                  <a:pt x="82" y="129"/>
                </a:cubicBezTo>
                <a:cubicBezTo>
                  <a:pt x="85" y="121"/>
                  <a:pt x="87" y="113"/>
                  <a:pt x="87" y="105"/>
                </a:cubicBezTo>
                <a:cubicBezTo>
                  <a:pt x="88" y="97"/>
                  <a:pt x="87" y="88"/>
                  <a:pt x="86" y="80"/>
                </a:cubicBezTo>
                <a:cubicBezTo>
                  <a:pt x="89" y="72"/>
                  <a:pt x="91" y="64"/>
                  <a:pt x="92" y="56"/>
                </a:cubicBezTo>
                <a:cubicBezTo>
                  <a:pt x="93" y="48"/>
                  <a:pt x="93" y="40"/>
                  <a:pt x="92" y="31"/>
                </a:cubicBezTo>
                <a:cubicBezTo>
                  <a:pt x="95" y="26"/>
                  <a:pt x="97" y="21"/>
                  <a:pt x="98" y="15"/>
                </a:cubicBezTo>
                <a:cubicBezTo>
                  <a:pt x="97" y="15"/>
                  <a:pt x="97" y="15"/>
                  <a:pt x="97" y="15"/>
                </a:cubicBezTo>
                <a:cubicBezTo>
                  <a:pt x="78" y="11"/>
                  <a:pt x="78" y="11"/>
                  <a:pt x="78" y="11"/>
                </a:cubicBezTo>
                <a:cubicBezTo>
                  <a:pt x="76" y="11"/>
                  <a:pt x="76" y="11"/>
                  <a:pt x="76" y="11"/>
                </a:cubicBezTo>
                <a:cubicBezTo>
                  <a:pt x="43" y="5"/>
                  <a:pt x="43" y="5"/>
                  <a:pt x="43" y="5"/>
                </a:cubicBezTo>
                <a:cubicBezTo>
                  <a:pt x="42" y="4"/>
                  <a:pt x="42" y="4"/>
                  <a:pt x="42" y="4"/>
                </a:cubicBezTo>
                <a:cubicBezTo>
                  <a:pt x="19" y="0"/>
                  <a:pt x="19" y="0"/>
                  <a:pt x="19" y="0"/>
                </a:cubicBezTo>
                <a:cubicBezTo>
                  <a:pt x="18" y="0"/>
                  <a:pt x="18" y="0"/>
                  <a:pt x="18" y="0"/>
                </a:cubicBezTo>
                <a:cubicBezTo>
                  <a:pt x="18" y="0"/>
                  <a:pt x="18" y="0"/>
                  <a:pt x="18" y="0"/>
                </a:cubicBezTo>
                <a:cubicBezTo>
                  <a:pt x="13" y="13"/>
                  <a:pt x="11" y="28"/>
                  <a:pt x="13" y="43"/>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2" name="MH_Other_170"/>
          <p:cNvSpPr>
            <a:spLocks/>
          </p:cNvSpPr>
          <p:nvPr>
            <p:custDataLst>
              <p:tags r:id="rId171"/>
            </p:custDataLst>
          </p:nvPr>
        </p:nvSpPr>
        <p:spPr bwMode="auto">
          <a:xfrm>
            <a:off x="5194682" y="3894594"/>
            <a:ext cx="77806" cy="190544"/>
          </a:xfrm>
          <a:custGeom>
            <a:avLst/>
            <a:gdLst>
              <a:gd name="T0" fmla="*/ 2147483646 w 93"/>
              <a:gd name="T1" fmla="*/ 2147483646 h 226"/>
              <a:gd name="T2" fmla="*/ 2147483646 w 93"/>
              <a:gd name="T3" fmla="*/ 2147483646 h 226"/>
              <a:gd name="T4" fmla="*/ 2147483646 w 93"/>
              <a:gd name="T5" fmla="*/ 2147483646 h 226"/>
              <a:gd name="T6" fmla="*/ 2147483646 w 93"/>
              <a:gd name="T7" fmla="*/ 2147483646 h 226"/>
              <a:gd name="T8" fmla="*/ 2147483646 w 93"/>
              <a:gd name="T9" fmla="*/ 0 h 226"/>
              <a:gd name="T10" fmla="*/ 2147483646 w 93"/>
              <a:gd name="T11" fmla="*/ 1195796316 h 226"/>
              <a:gd name="T12" fmla="*/ 2147483646 w 93"/>
              <a:gd name="T13" fmla="*/ 2147483646 h 226"/>
              <a:gd name="T14" fmla="*/ 2147483646 w 93"/>
              <a:gd name="T15" fmla="*/ 2147483646 h 226"/>
              <a:gd name="T16" fmla="*/ 2147483646 w 93"/>
              <a:gd name="T17" fmla="*/ 2147483646 h 226"/>
              <a:gd name="T18" fmla="*/ 2147483646 w 93"/>
              <a:gd name="T19" fmla="*/ 2147483646 h 226"/>
              <a:gd name="T20" fmla="*/ 2147483646 w 93"/>
              <a:gd name="T21" fmla="*/ 2147483646 h 226"/>
              <a:gd name="T22" fmla="*/ 2147483646 w 93"/>
              <a:gd name="T23" fmla="*/ 2147483646 h 226"/>
              <a:gd name="T24" fmla="*/ 2147483646 w 93"/>
              <a:gd name="T25" fmla="*/ 2147483646 h 226"/>
              <a:gd name="T26" fmla="*/ 2147483646 w 93"/>
              <a:gd name="T27" fmla="*/ 2147483646 h 226"/>
              <a:gd name="T28" fmla="*/ 2147483646 w 93"/>
              <a:gd name="T29" fmla="*/ 2147483646 h 226"/>
              <a:gd name="T30" fmla="*/ 2147483646 w 93"/>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6">
                <a:moveTo>
                  <a:pt x="18" y="146"/>
                </a:moveTo>
                <a:cubicBezTo>
                  <a:pt x="35" y="118"/>
                  <a:pt x="43" y="108"/>
                  <a:pt x="43" y="108"/>
                </a:cubicBezTo>
                <a:cubicBezTo>
                  <a:pt x="43" y="108"/>
                  <a:pt x="51" y="97"/>
                  <a:pt x="70" y="73"/>
                </a:cubicBezTo>
                <a:cubicBezTo>
                  <a:pt x="82" y="57"/>
                  <a:pt x="89" y="41"/>
                  <a:pt x="91" y="25"/>
                </a:cubicBezTo>
                <a:cubicBezTo>
                  <a:pt x="92" y="17"/>
                  <a:pt x="92" y="9"/>
                  <a:pt x="91" y="0"/>
                </a:cubicBezTo>
                <a:cubicBezTo>
                  <a:pt x="90" y="2"/>
                  <a:pt x="90" y="2"/>
                  <a:pt x="90" y="2"/>
                </a:cubicBezTo>
                <a:cubicBezTo>
                  <a:pt x="93" y="28"/>
                  <a:pt x="86" y="49"/>
                  <a:pt x="69" y="72"/>
                </a:cubicBezTo>
                <a:cubicBezTo>
                  <a:pt x="50" y="96"/>
                  <a:pt x="42" y="107"/>
                  <a:pt x="42" y="107"/>
                </a:cubicBezTo>
                <a:cubicBezTo>
                  <a:pt x="42" y="107"/>
                  <a:pt x="34" y="118"/>
                  <a:pt x="17" y="145"/>
                </a:cubicBezTo>
                <a:cubicBezTo>
                  <a:pt x="12" y="153"/>
                  <a:pt x="8" y="162"/>
                  <a:pt x="6" y="171"/>
                </a:cubicBezTo>
                <a:cubicBezTo>
                  <a:pt x="6" y="173"/>
                  <a:pt x="6" y="173"/>
                  <a:pt x="6" y="173"/>
                </a:cubicBezTo>
                <a:cubicBezTo>
                  <a:pt x="5" y="173"/>
                  <a:pt x="5" y="173"/>
                  <a:pt x="5" y="173"/>
                </a:cubicBezTo>
                <a:cubicBezTo>
                  <a:pt x="5" y="173"/>
                  <a:pt x="5" y="173"/>
                  <a:pt x="5" y="173"/>
                </a:cubicBezTo>
                <a:cubicBezTo>
                  <a:pt x="1" y="190"/>
                  <a:pt x="3" y="209"/>
                  <a:pt x="10" y="226"/>
                </a:cubicBezTo>
                <a:cubicBezTo>
                  <a:pt x="10" y="225"/>
                  <a:pt x="10" y="225"/>
                  <a:pt x="10" y="225"/>
                </a:cubicBezTo>
                <a:cubicBezTo>
                  <a:pt x="0" y="198"/>
                  <a:pt x="2" y="172"/>
                  <a:pt x="18" y="14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3" name="MH_Other_171"/>
          <p:cNvSpPr>
            <a:spLocks/>
          </p:cNvSpPr>
          <p:nvPr>
            <p:custDataLst>
              <p:tags r:id="rId172"/>
            </p:custDataLst>
          </p:nvPr>
        </p:nvSpPr>
        <p:spPr bwMode="auto">
          <a:xfrm>
            <a:off x="5193095" y="3880304"/>
            <a:ext cx="82569" cy="158787"/>
          </a:xfrm>
          <a:custGeom>
            <a:avLst/>
            <a:gdLst>
              <a:gd name="T0" fmla="*/ 2147483646 w 99"/>
              <a:gd name="T1" fmla="*/ 0 h 189"/>
              <a:gd name="T2" fmla="*/ 2147483646 w 99"/>
              <a:gd name="T3" fmla="*/ 0 h 189"/>
              <a:gd name="T4" fmla="*/ 2147483646 w 99"/>
              <a:gd name="T5" fmla="*/ 2147483646 h 189"/>
              <a:gd name="T6" fmla="*/ 2147483646 w 99"/>
              <a:gd name="T7" fmla="*/ 2147483646 h 189"/>
              <a:gd name="T8" fmla="*/ 2147483646 w 99"/>
              <a:gd name="T9" fmla="*/ 2147483646 h 189"/>
              <a:gd name="T10" fmla="*/ 2147483646 w 99"/>
              <a:gd name="T11" fmla="*/ 2147483646 h 189"/>
              <a:gd name="T12" fmla="*/ 2147483646 w 99"/>
              <a:gd name="T13" fmla="*/ 2147483646 h 189"/>
              <a:gd name="T14" fmla="*/ 2147483646 w 99"/>
              <a:gd name="T15" fmla="*/ 2147483646 h 189"/>
              <a:gd name="T16" fmla="*/ 2147483646 w 99"/>
              <a:gd name="T17" fmla="*/ 2147483646 h 189"/>
              <a:gd name="T18" fmla="*/ 2147483646 w 99"/>
              <a:gd name="T19" fmla="*/ 2147483646 h 189"/>
              <a:gd name="T20" fmla="*/ 2147483646 w 99"/>
              <a:gd name="T21" fmla="*/ 2147483646 h 189"/>
              <a:gd name="T22" fmla="*/ 2147483646 w 99"/>
              <a:gd name="T23" fmla="*/ 2147483646 h 189"/>
              <a:gd name="T24" fmla="*/ 2147483646 w 99"/>
              <a:gd name="T25" fmla="*/ 2147483646 h 189"/>
              <a:gd name="T26" fmla="*/ 2147483646 w 99"/>
              <a:gd name="T27" fmla="*/ 2147483646 h 189"/>
              <a:gd name="T28" fmla="*/ 2147483646 w 99"/>
              <a:gd name="T29" fmla="*/ 2147483646 h 189"/>
              <a:gd name="T30" fmla="*/ 2147483646 w 99"/>
              <a:gd name="T31" fmla="*/ 2147483646 h 189"/>
              <a:gd name="T32" fmla="*/ 2147483646 w 99"/>
              <a:gd name="T33" fmla="*/ 2147483646 h 189"/>
              <a:gd name="T34" fmla="*/ 2147483646 w 99"/>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189">
                <a:moveTo>
                  <a:pt x="99" y="0"/>
                </a:moveTo>
                <a:cubicBezTo>
                  <a:pt x="98" y="0"/>
                  <a:pt x="98" y="0"/>
                  <a:pt x="98" y="0"/>
                </a:cubicBezTo>
                <a:cubicBezTo>
                  <a:pt x="95" y="14"/>
                  <a:pt x="87" y="26"/>
                  <a:pt x="76" y="39"/>
                </a:cubicBezTo>
                <a:cubicBezTo>
                  <a:pt x="56" y="62"/>
                  <a:pt x="47" y="73"/>
                  <a:pt x="47" y="73"/>
                </a:cubicBezTo>
                <a:cubicBezTo>
                  <a:pt x="47" y="73"/>
                  <a:pt x="38" y="83"/>
                  <a:pt x="20" y="109"/>
                </a:cubicBezTo>
                <a:cubicBezTo>
                  <a:pt x="14" y="117"/>
                  <a:pt x="10" y="125"/>
                  <a:pt x="7" y="133"/>
                </a:cubicBezTo>
                <a:cubicBezTo>
                  <a:pt x="7" y="134"/>
                  <a:pt x="7" y="134"/>
                  <a:pt x="7" y="134"/>
                </a:cubicBezTo>
                <a:cubicBezTo>
                  <a:pt x="7" y="134"/>
                  <a:pt x="7" y="134"/>
                  <a:pt x="7" y="134"/>
                </a:cubicBezTo>
                <a:cubicBezTo>
                  <a:pt x="1" y="152"/>
                  <a:pt x="1" y="171"/>
                  <a:pt x="7" y="189"/>
                </a:cubicBezTo>
                <a:cubicBezTo>
                  <a:pt x="8" y="187"/>
                  <a:pt x="8" y="187"/>
                  <a:pt x="8" y="187"/>
                </a:cubicBezTo>
                <a:cubicBezTo>
                  <a:pt x="0" y="160"/>
                  <a:pt x="4" y="134"/>
                  <a:pt x="21" y="110"/>
                </a:cubicBezTo>
                <a:cubicBezTo>
                  <a:pt x="39" y="84"/>
                  <a:pt x="48" y="74"/>
                  <a:pt x="48" y="74"/>
                </a:cubicBezTo>
                <a:cubicBezTo>
                  <a:pt x="48" y="74"/>
                  <a:pt x="57" y="63"/>
                  <a:pt x="77" y="40"/>
                </a:cubicBezTo>
                <a:cubicBezTo>
                  <a:pt x="83" y="33"/>
                  <a:pt x="88" y="26"/>
                  <a:pt x="92" y="18"/>
                </a:cubicBezTo>
                <a:cubicBezTo>
                  <a:pt x="92" y="16"/>
                  <a:pt x="92" y="16"/>
                  <a:pt x="92" y="16"/>
                </a:cubicBezTo>
                <a:cubicBezTo>
                  <a:pt x="93" y="16"/>
                  <a:pt x="93" y="16"/>
                  <a:pt x="93" y="16"/>
                </a:cubicBezTo>
                <a:cubicBezTo>
                  <a:pt x="93" y="16"/>
                  <a:pt x="93" y="16"/>
                  <a:pt x="93" y="16"/>
                </a:cubicBezTo>
                <a:cubicBezTo>
                  <a:pt x="96" y="11"/>
                  <a:pt x="98" y="6"/>
                  <a:pt x="99"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4" name="MH_Other_172"/>
          <p:cNvSpPr>
            <a:spLocks/>
          </p:cNvSpPr>
          <p:nvPr>
            <p:custDataLst>
              <p:tags r:id="rId173"/>
            </p:custDataLst>
          </p:nvPr>
        </p:nvSpPr>
        <p:spPr bwMode="auto">
          <a:xfrm>
            <a:off x="5270900" y="3894594"/>
            <a:ext cx="0" cy="1588"/>
          </a:xfrm>
          <a:custGeom>
            <a:avLst/>
            <a:gdLst>
              <a:gd name="T0" fmla="*/ 0 w 2"/>
              <a:gd name="T1" fmla="*/ 0 h 5"/>
              <a:gd name="T2" fmla="*/ 0 w 2"/>
              <a:gd name="T3" fmla="*/ 179346497 h 5"/>
              <a:gd name="T4" fmla="*/ 178 w 2"/>
              <a:gd name="T5" fmla="*/ 0 h 5"/>
              <a:gd name="T6" fmla="*/ 178 w 2"/>
              <a:gd name="T7" fmla="*/ 0 h 5"/>
              <a:gd name="T8" fmla="*/ 0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0"/>
                </a:moveTo>
                <a:lnTo>
                  <a:pt x="0" y="5"/>
                </a:lnTo>
                <a:lnTo>
                  <a:pt x="2"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5" name="MH_Other_173"/>
          <p:cNvSpPr>
            <a:spLocks/>
          </p:cNvSpPr>
          <p:nvPr>
            <p:custDataLst>
              <p:tags r:id="rId174"/>
            </p:custDataLst>
          </p:nvPr>
        </p:nvSpPr>
        <p:spPr bwMode="auto">
          <a:xfrm>
            <a:off x="5199446" y="4037502"/>
            <a:ext cx="0" cy="1588"/>
          </a:xfrm>
          <a:custGeom>
            <a:avLst/>
            <a:gdLst>
              <a:gd name="T0" fmla="*/ 178 w 2"/>
              <a:gd name="T1" fmla="*/ 179346497 h 5"/>
              <a:gd name="T2" fmla="*/ 178 w 2"/>
              <a:gd name="T3" fmla="*/ 0 h 5"/>
              <a:gd name="T4" fmla="*/ 0 w 2"/>
              <a:gd name="T5" fmla="*/ 179346497 h 5"/>
              <a:gd name="T6" fmla="*/ 0 w 2"/>
              <a:gd name="T7" fmla="*/ 179346497 h 5"/>
              <a:gd name="T8" fmla="*/ 178 w 2"/>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2" y="5"/>
                </a:moveTo>
                <a:lnTo>
                  <a:pt x="2" y="0"/>
                </a:lnTo>
                <a:lnTo>
                  <a:pt x="0" y="5"/>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6" name="MH_Other_174"/>
          <p:cNvSpPr>
            <a:spLocks/>
          </p:cNvSpPr>
          <p:nvPr>
            <p:custDataLst>
              <p:tags r:id="rId175"/>
            </p:custDataLst>
          </p:nvPr>
        </p:nvSpPr>
        <p:spPr bwMode="auto">
          <a:xfrm>
            <a:off x="5193095" y="3877129"/>
            <a:ext cx="66690" cy="117502"/>
          </a:xfrm>
          <a:custGeom>
            <a:avLst/>
            <a:gdLst>
              <a:gd name="T0" fmla="*/ 2147483646 w 79"/>
              <a:gd name="T1" fmla="*/ 2147483646 h 140"/>
              <a:gd name="T2" fmla="*/ 2147483646 w 79"/>
              <a:gd name="T3" fmla="*/ 2147483646 h 140"/>
              <a:gd name="T4" fmla="*/ 2147483646 w 79"/>
              <a:gd name="T5" fmla="*/ 0 h 140"/>
              <a:gd name="T6" fmla="*/ 2147483646 w 79"/>
              <a:gd name="T7" fmla="*/ 0 h 140"/>
              <a:gd name="T8" fmla="*/ 2147483646 w 79"/>
              <a:gd name="T9" fmla="*/ 2147483646 h 140"/>
              <a:gd name="T10" fmla="*/ 2147483646 w 79"/>
              <a:gd name="T11" fmla="*/ 2147483646 h 140"/>
              <a:gd name="T12" fmla="*/ 2147483646 w 79"/>
              <a:gd name="T13" fmla="*/ 2147483646 h 140"/>
              <a:gd name="T14" fmla="*/ 2147483646 w 79"/>
              <a:gd name="T15" fmla="*/ 2147483646 h 140"/>
              <a:gd name="T16" fmla="*/ 2147483646 w 79"/>
              <a:gd name="T17" fmla="*/ 2147483646 h 140"/>
              <a:gd name="T18" fmla="*/ 2147483646 w 79"/>
              <a:gd name="T19" fmla="*/ 2147483646 h 140"/>
              <a:gd name="T20" fmla="*/ 2147483646 w 79"/>
              <a:gd name="T21" fmla="*/ 2147483646 h 140"/>
              <a:gd name="T22" fmla="*/ 2147483646 w 79"/>
              <a:gd name="T23" fmla="*/ 2147483646 h 140"/>
              <a:gd name="T24" fmla="*/ 2147483646 w 79"/>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140">
                <a:moveTo>
                  <a:pt x="25" y="60"/>
                </a:moveTo>
                <a:cubicBezTo>
                  <a:pt x="44" y="35"/>
                  <a:pt x="54" y="26"/>
                  <a:pt x="54" y="26"/>
                </a:cubicBezTo>
                <a:cubicBezTo>
                  <a:pt x="79" y="0"/>
                  <a:pt x="79" y="0"/>
                  <a:pt x="79" y="0"/>
                </a:cubicBezTo>
                <a:cubicBezTo>
                  <a:pt x="77" y="0"/>
                  <a:pt x="77" y="0"/>
                  <a:pt x="77" y="0"/>
                </a:cubicBezTo>
                <a:cubicBezTo>
                  <a:pt x="53" y="25"/>
                  <a:pt x="53" y="25"/>
                  <a:pt x="53" y="25"/>
                </a:cubicBezTo>
                <a:cubicBezTo>
                  <a:pt x="53" y="25"/>
                  <a:pt x="43" y="34"/>
                  <a:pt x="24" y="59"/>
                </a:cubicBezTo>
                <a:cubicBezTo>
                  <a:pt x="18" y="67"/>
                  <a:pt x="13" y="75"/>
                  <a:pt x="10" y="83"/>
                </a:cubicBezTo>
                <a:cubicBezTo>
                  <a:pt x="10" y="83"/>
                  <a:pt x="10" y="83"/>
                  <a:pt x="10" y="84"/>
                </a:cubicBezTo>
                <a:cubicBezTo>
                  <a:pt x="9" y="84"/>
                  <a:pt x="9" y="84"/>
                  <a:pt x="9" y="84"/>
                </a:cubicBezTo>
                <a:cubicBezTo>
                  <a:pt x="2" y="101"/>
                  <a:pt x="2" y="121"/>
                  <a:pt x="7" y="140"/>
                </a:cubicBezTo>
                <a:cubicBezTo>
                  <a:pt x="7" y="138"/>
                  <a:pt x="7" y="138"/>
                  <a:pt x="7" y="138"/>
                </a:cubicBezTo>
                <a:cubicBezTo>
                  <a:pt x="7" y="137"/>
                  <a:pt x="7" y="137"/>
                  <a:pt x="7" y="137"/>
                </a:cubicBezTo>
                <a:cubicBezTo>
                  <a:pt x="0" y="109"/>
                  <a:pt x="6" y="84"/>
                  <a:pt x="25" y="6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7" name="MH_Other_175"/>
          <p:cNvSpPr>
            <a:spLocks/>
          </p:cNvSpPr>
          <p:nvPr>
            <p:custDataLst>
              <p:tags r:id="rId176"/>
            </p:custDataLst>
          </p:nvPr>
        </p:nvSpPr>
        <p:spPr bwMode="auto">
          <a:xfrm>
            <a:off x="5199446" y="3993042"/>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8" name="MH_Other_176"/>
          <p:cNvSpPr>
            <a:spLocks/>
          </p:cNvSpPr>
          <p:nvPr>
            <p:custDataLst>
              <p:tags r:id="rId177"/>
            </p:custDataLst>
          </p:nvPr>
        </p:nvSpPr>
        <p:spPr bwMode="auto">
          <a:xfrm>
            <a:off x="5197858" y="3870777"/>
            <a:ext cx="31757" cy="77805"/>
          </a:xfrm>
          <a:custGeom>
            <a:avLst/>
            <a:gdLst>
              <a:gd name="T0" fmla="*/ 2147483646 w 39"/>
              <a:gd name="T1" fmla="*/ 2147483646 h 91"/>
              <a:gd name="T2" fmla="*/ 2147483646 w 39"/>
              <a:gd name="T3" fmla="*/ 613777041 h 91"/>
              <a:gd name="T4" fmla="*/ 2147483646 w 39"/>
              <a:gd name="T5" fmla="*/ 0 h 91"/>
              <a:gd name="T6" fmla="*/ 2147483646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91">
                <a:moveTo>
                  <a:pt x="27" y="14"/>
                </a:moveTo>
                <a:cubicBezTo>
                  <a:pt x="31" y="9"/>
                  <a:pt x="35" y="4"/>
                  <a:pt x="39" y="1"/>
                </a:cubicBezTo>
                <a:cubicBezTo>
                  <a:pt x="38" y="0"/>
                  <a:pt x="38" y="0"/>
                  <a:pt x="38" y="0"/>
                </a:cubicBezTo>
                <a:cubicBezTo>
                  <a:pt x="34" y="4"/>
                  <a:pt x="30" y="8"/>
                  <a:pt x="26" y="13"/>
                </a:cubicBezTo>
                <a:cubicBezTo>
                  <a:pt x="19" y="20"/>
                  <a:pt x="14" y="28"/>
                  <a:pt x="10" y="36"/>
                </a:cubicBezTo>
                <a:cubicBezTo>
                  <a:pt x="10" y="39"/>
                  <a:pt x="10" y="39"/>
                  <a:pt x="10" y="39"/>
                </a:cubicBezTo>
                <a:cubicBezTo>
                  <a:pt x="9" y="39"/>
                  <a:pt x="9" y="39"/>
                  <a:pt x="9" y="39"/>
                </a:cubicBezTo>
                <a:cubicBezTo>
                  <a:pt x="2" y="55"/>
                  <a:pt x="0" y="73"/>
                  <a:pt x="4" y="91"/>
                </a:cubicBezTo>
                <a:cubicBezTo>
                  <a:pt x="4" y="91"/>
                  <a:pt x="4" y="91"/>
                  <a:pt x="4" y="91"/>
                </a:cubicBezTo>
                <a:cubicBezTo>
                  <a:pt x="5" y="90"/>
                  <a:pt x="5" y="90"/>
                  <a:pt x="5" y="90"/>
                </a:cubicBezTo>
                <a:cubicBezTo>
                  <a:pt x="0" y="62"/>
                  <a:pt x="7" y="36"/>
                  <a:pt x="27" y="14"/>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199" name="MH_Other_177"/>
          <p:cNvSpPr>
            <a:spLocks/>
          </p:cNvSpPr>
          <p:nvPr>
            <p:custDataLst>
              <p:tags r:id="rId178"/>
            </p:custDataLst>
          </p:nvPr>
        </p:nvSpPr>
        <p:spPr bwMode="auto">
          <a:xfrm>
            <a:off x="5201034" y="3946995"/>
            <a:ext cx="0" cy="1587"/>
          </a:xfrm>
          <a:custGeom>
            <a:avLst/>
            <a:gdLst>
              <a:gd name="T0" fmla="*/ 1067 w 1"/>
              <a:gd name="T1" fmla="*/ 0 h 1"/>
              <a:gd name="T2" fmla="*/ 0 w 1"/>
              <a:gd name="T3" fmla="*/ 1790702559 h 1"/>
              <a:gd name="T4" fmla="*/ 1067 w 1"/>
              <a:gd name="T5" fmla="*/ 1790702559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0" name="MH_Other_178"/>
          <p:cNvSpPr>
            <a:spLocks/>
          </p:cNvSpPr>
          <p:nvPr>
            <p:custDataLst>
              <p:tags r:id="rId179"/>
            </p:custDataLst>
          </p:nvPr>
        </p:nvSpPr>
        <p:spPr bwMode="auto">
          <a:xfrm>
            <a:off x="5202622" y="3867601"/>
            <a:ext cx="6351" cy="36520"/>
          </a:xfrm>
          <a:custGeom>
            <a:avLst/>
            <a:gdLst>
              <a:gd name="T0" fmla="*/ 2147483646 w 8"/>
              <a:gd name="T1" fmla="*/ 0 h 43"/>
              <a:gd name="T2" fmla="*/ 2147483646 w 8"/>
              <a:gd name="T3" fmla="*/ 0 h 43"/>
              <a:gd name="T4" fmla="*/ 2147483646 w 8"/>
              <a:gd name="T5" fmla="*/ 0 h 43"/>
              <a:gd name="T6" fmla="*/ 1064136175 w 8"/>
              <a:gd name="T7" fmla="*/ 2147483646 h 43"/>
              <a:gd name="T8" fmla="*/ 1595889144 w 8"/>
              <a:gd name="T9" fmla="*/ 2147483646 h 43"/>
              <a:gd name="T10" fmla="*/ 2147483646 w 8"/>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3">
                <a:moveTo>
                  <a:pt x="8" y="0"/>
                </a:moveTo>
                <a:cubicBezTo>
                  <a:pt x="7" y="0"/>
                  <a:pt x="7" y="0"/>
                  <a:pt x="7" y="0"/>
                </a:cubicBezTo>
                <a:cubicBezTo>
                  <a:pt x="7" y="0"/>
                  <a:pt x="7" y="0"/>
                  <a:pt x="7" y="0"/>
                </a:cubicBezTo>
                <a:cubicBezTo>
                  <a:pt x="2" y="13"/>
                  <a:pt x="0" y="28"/>
                  <a:pt x="2" y="43"/>
                </a:cubicBezTo>
                <a:cubicBezTo>
                  <a:pt x="3" y="40"/>
                  <a:pt x="3" y="40"/>
                  <a:pt x="3" y="40"/>
                </a:cubicBezTo>
                <a:cubicBezTo>
                  <a:pt x="2" y="26"/>
                  <a:pt x="3" y="13"/>
                  <a:pt x="8"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1" name="MH_Other_179"/>
          <p:cNvSpPr>
            <a:spLocks/>
          </p:cNvSpPr>
          <p:nvPr>
            <p:custDataLst>
              <p:tags r:id="rId180"/>
            </p:custDataLst>
          </p:nvPr>
        </p:nvSpPr>
        <p:spPr bwMode="auto">
          <a:xfrm>
            <a:off x="5204209" y="3902535"/>
            <a:ext cx="1588" cy="1587"/>
          </a:xfrm>
          <a:custGeom>
            <a:avLst/>
            <a:gdLst>
              <a:gd name="T0" fmla="*/ 448239996 w 2"/>
              <a:gd name="T1" fmla="*/ 127933058 h 7"/>
              <a:gd name="T2" fmla="*/ 448239996 w 2"/>
              <a:gd name="T3" fmla="*/ 0 h 7"/>
              <a:gd name="T4" fmla="*/ 0 w 2"/>
              <a:gd name="T5" fmla="*/ 127933058 h 7"/>
              <a:gd name="T6" fmla="*/ 448239996 w 2"/>
              <a:gd name="T7" fmla="*/ 127933058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2" y="7"/>
                </a:moveTo>
                <a:lnTo>
                  <a:pt x="2" y="0"/>
                </a:lnTo>
                <a:lnTo>
                  <a:pt x="0" y="7"/>
                </a:lnTo>
                <a:lnTo>
                  <a:pt x="2" y="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2" name="MH_Other_180"/>
          <p:cNvSpPr>
            <a:spLocks/>
          </p:cNvSpPr>
          <p:nvPr>
            <p:custDataLst>
              <p:tags r:id="rId181"/>
            </p:custDataLst>
          </p:nvPr>
        </p:nvSpPr>
        <p:spPr bwMode="auto">
          <a:xfrm>
            <a:off x="5269313" y="4101017"/>
            <a:ext cx="7939" cy="26994"/>
          </a:xfrm>
          <a:custGeom>
            <a:avLst/>
            <a:gdLst>
              <a:gd name="T0" fmla="*/ 2147483646 w 10"/>
              <a:gd name="T1" fmla="*/ 2147483646 h 32"/>
              <a:gd name="T2" fmla="*/ 2147483646 w 10"/>
              <a:gd name="T3" fmla="*/ 2147483646 h 32"/>
              <a:gd name="T4" fmla="*/ 2147483646 w 10"/>
              <a:gd name="T5" fmla="*/ 2147483646 h 32"/>
              <a:gd name="T6" fmla="*/ 2147483646 w 10"/>
              <a:gd name="T7" fmla="*/ 2147483646 h 32"/>
              <a:gd name="T8" fmla="*/ 2147483646 w 10"/>
              <a:gd name="T9" fmla="*/ 2147483646 h 32"/>
              <a:gd name="T10" fmla="*/ 537355536 w 10"/>
              <a:gd name="T11" fmla="*/ 0 h 32"/>
              <a:gd name="T12" fmla="*/ 537355536 w 10"/>
              <a:gd name="T13" fmla="*/ 1185705973 h 32"/>
              <a:gd name="T14" fmla="*/ 0 w 10"/>
              <a:gd name="T15" fmla="*/ 1778203898 h 32"/>
              <a:gd name="T16" fmla="*/ 2147483646 w 10"/>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2">
                <a:moveTo>
                  <a:pt x="8" y="32"/>
                </a:moveTo>
                <a:cubicBezTo>
                  <a:pt x="8" y="32"/>
                  <a:pt x="8" y="32"/>
                  <a:pt x="8" y="32"/>
                </a:cubicBezTo>
                <a:cubicBezTo>
                  <a:pt x="9" y="31"/>
                  <a:pt x="9" y="31"/>
                  <a:pt x="9" y="31"/>
                </a:cubicBezTo>
                <a:cubicBezTo>
                  <a:pt x="10" y="31"/>
                  <a:pt x="10" y="31"/>
                  <a:pt x="10" y="31"/>
                </a:cubicBezTo>
                <a:cubicBezTo>
                  <a:pt x="9" y="29"/>
                  <a:pt x="9" y="27"/>
                  <a:pt x="9" y="25"/>
                </a:cubicBezTo>
                <a:cubicBezTo>
                  <a:pt x="7" y="17"/>
                  <a:pt x="4" y="8"/>
                  <a:pt x="1" y="0"/>
                </a:cubicBezTo>
                <a:cubicBezTo>
                  <a:pt x="1" y="2"/>
                  <a:pt x="1" y="2"/>
                  <a:pt x="1" y="2"/>
                </a:cubicBezTo>
                <a:cubicBezTo>
                  <a:pt x="0" y="2"/>
                  <a:pt x="0" y="3"/>
                  <a:pt x="0" y="3"/>
                </a:cubicBezTo>
                <a:cubicBezTo>
                  <a:pt x="5" y="13"/>
                  <a:pt x="7" y="22"/>
                  <a:pt x="8" y="3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3" name="MH_Other_181"/>
          <p:cNvSpPr>
            <a:spLocks/>
          </p:cNvSpPr>
          <p:nvPr>
            <p:custDataLst>
              <p:tags r:id="rId182"/>
            </p:custDataLst>
          </p:nvPr>
        </p:nvSpPr>
        <p:spPr bwMode="auto">
          <a:xfrm>
            <a:off x="5258197" y="4059732"/>
            <a:ext cx="14291" cy="71455"/>
          </a:xfrm>
          <a:custGeom>
            <a:avLst/>
            <a:gdLst>
              <a:gd name="T0" fmla="*/ 2147483646 w 17"/>
              <a:gd name="T1" fmla="*/ 2147483646 h 85"/>
              <a:gd name="T2" fmla="*/ 0 w 17"/>
              <a:gd name="T3" fmla="*/ 2147483646 h 85"/>
              <a:gd name="T4" fmla="*/ 1181791577 w 17"/>
              <a:gd name="T5" fmla="*/ 2147483646 h 85"/>
              <a:gd name="T6" fmla="*/ 2147483646 w 17"/>
              <a:gd name="T7" fmla="*/ 2147483646 h 85"/>
              <a:gd name="T8" fmla="*/ 2147483646 w 17"/>
              <a:gd name="T9" fmla="*/ 2147483646 h 85"/>
              <a:gd name="T10" fmla="*/ 2147483646 w 17"/>
              <a:gd name="T11" fmla="*/ 2147483646 h 85"/>
              <a:gd name="T12" fmla="*/ 2147483646 w 17"/>
              <a:gd name="T13" fmla="*/ 2147483646 h 85"/>
              <a:gd name="T14" fmla="*/ 2147483646 w 17"/>
              <a:gd name="T15" fmla="*/ 2147483646 h 85"/>
              <a:gd name="T16" fmla="*/ 2147483646 w 17"/>
              <a:gd name="T17" fmla="*/ 0 h 85"/>
              <a:gd name="T18" fmla="*/ 2147483646 w 17"/>
              <a:gd name="T19" fmla="*/ 594041428 h 85"/>
              <a:gd name="T20" fmla="*/ 2147483646 w 17"/>
              <a:gd name="T21" fmla="*/ 1187376881 h 85"/>
              <a:gd name="T22" fmla="*/ 2147483646 w 17"/>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5">
                <a:moveTo>
                  <a:pt x="4" y="76"/>
                </a:moveTo>
                <a:cubicBezTo>
                  <a:pt x="0" y="85"/>
                  <a:pt x="0" y="85"/>
                  <a:pt x="0" y="85"/>
                </a:cubicBezTo>
                <a:cubicBezTo>
                  <a:pt x="2" y="84"/>
                  <a:pt x="2" y="84"/>
                  <a:pt x="2" y="84"/>
                </a:cubicBezTo>
                <a:cubicBezTo>
                  <a:pt x="5" y="76"/>
                  <a:pt x="5" y="76"/>
                  <a:pt x="5" y="76"/>
                </a:cubicBezTo>
                <a:cubicBezTo>
                  <a:pt x="9" y="68"/>
                  <a:pt x="12" y="60"/>
                  <a:pt x="13" y="52"/>
                </a:cubicBezTo>
                <a:cubicBezTo>
                  <a:pt x="13" y="51"/>
                  <a:pt x="13" y="51"/>
                  <a:pt x="13" y="51"/>
                </a:cubicBezTo>
                <a:cubicBezTo>
                  <a:pt x="14" y="51"/>
                  <a:pt x="14" y="51"/>
                  <a:pt x="14" y="51"/>
                </a:cubicBezTo>
                <a:cubicBezTo>
                  <a:pt x="15" y="42"/>
                  <a:pt x="16" y="34"/>
                  <a:pt x="15" y="25"/>
                </a:cubicBezTo>
                <a:cubicBezTo>
                  <a:pt x="14" y="17"/>
                  <a:pt x="11" y="8"/>
                  <a:pt x="8" y="0"/>
                </a:cubicBezTo>
                <a:cubicBezTo>
                  <a:pt x="8" y="1"/>
                  <a:pt x="8" y="1"/>
                  <a:pt x="8" y="1"/>
                </a:cubicBezTo>
                <a:cubicBezTo>
                  <a:pt x="8" y="2"/>
                  <a:pt x="8" y="2"/>
                  <a:pt x="8" y="2"/>
                </a:cubicBezTo>
                <a:cubicBezTo>
                  <a:pt x="17" y="27"/>
                  <a:pt x="16" y="50"/>
                  <a:pt x="4" y="7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4" name="MH_Other_182"/>
          <p:cNvSpPr>
            <a:spLocks/>
          </p:cNvSpPr>
          <p:nvPr>
            <p:custDataLst>
              <p:tags r:id="rId183"/>
            </p:custDataLst>
          </p:nvPr>
        </p:nvSpPr>
        <p:spPr bwMode="auto">
          <a:xfrm>
            <a:off x="5269312" y="4102605"/>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5" name="MH_Other_183"/>
          <p:cNvSpPr>
            <a:spLocks/>
          </p:cNvSpPr>
          <p:nvPr>
            <p:custDataLst>
              <p:tags r:id="rId184"/>
            </p:custDataLst>
          </p:nvPr>
        </p:nvSpPr>
        <p:spPr bwMode="auto">
          <a:xfrm>
            <a:off x="5229615" y="4018448"/>
            <a:ext cx="39697" cy="117502"/>
          </a:xfrm>
          <a:custGeom>
            <a:avLst/>
            <a:gdLst>
              <a:gd name="T0" fmla="*/ 2147483646 w 47"/>
              <a:gd name="T1" fmla="*/ 2147483646 h 140"/>
              <a:gd name="T2" fmla="*/ 2147483646 w 47"/>
              <a:gd name="T3" fmla="*/ 2147483646 h 140"/>
              <a:gd name="T4" fmla="*/ 0 w 47"/>
              <a:gd name="T5" fmla="*/ 2147483646 h 140"/>
              <a:gd name="T6" fmla="*/ 598965385 w 47"/>
              <a:gd name="T7" fmla="*/ 2147483646 h 140"/>
              <a:gd name="T8" fmla="*/ 2147483646 w 47"/>
              <a:gd name="T9" fmla="*/ 2147483646 h 140"/>
              <a:gd name="T10" fmla="*/ 2147483646 w 47"/>
              <a:gd name="T11" fmla="*/ 2147483646 h 140"/>
              <a:gd name="T12" fmla="*/ 2147483646 w 47"/>
              <a:gd name="T13" fmla="*/ 2147483646 h 140"/>
              <a:gd name="T14" fmla="*/ 2147483646 w 47"/>
              <a:gd name="T15" fmla="*/ 2147483646 h 140"/>
              <a:gd name="T16" fmla="*/ 2147483646 w 47"/>
              <a:gd name="T17" fmla="*/ 2147483646 h 140"/>
              <a:gd name="T18" fmla="*/ 2147483646 w 47"/>
              <a:gd name="T19" fmla="*/ 2147483646 h 140"/>
              <a:gd name="T20" fmla="*/ 2147483646 w 47"/>
              <a:gd name="T21" fmla="*/ 0 h 140"/>
              <a:gd name="T22" fmla="*/ 2147483646 w 47"/>
              <a:gd name="T23" fmla="*/ 1775742031 h 140"/>
              <a:gd name="T24" fmla="*/ 2147483646 w 47"/>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40">
                <a:moveTo>
                  <a:pt x="31" y="75"/>
                </a:moveTo>
                <a:cubicBezTo>
                  <a:pt x="17" y="102"/>
                  <a:pt x="11" y="114"/>
                  <a:pt x="11" y="114"/>
                </a:cubicBezTo>
                <a:cubicBezTo>
                  <a:pt x="11" y="115"/>
                  <a:pt x="7" y="122"/>
                  <a:pt x="0" y="140"/>
                </a:cubicBezTo>
                <a:cubicBezTo>
                  <a:pt x="1" y="140"/>
                  <a:pt x="1" y="140"/>
                  <a:pt x="1" y="140"/>
                </a:cubicBezTo>
                <a:cubicBezTo>
                  <a:pt x="8" y="122"/>
                  <a:pt x="12" y="115"/>
                  <a:pt x="12" y="115"/>
                </a:cubicBezTo>
                <a:cubicBezTo>
                  <a:pt x="12" y="115"/>
                  <a:pt x="18" y="103"/>
                  <a:pt x="32" y="75"/>
                </a:cubicBezTo>
                <a:cubicBezTo>
                  <a:pt x="36" y="67"/>
                  <a:pt x="40" y="59"/>
                  <a:pt x="42" y="51"/>
                </a:cubicBezTo>
                <a:cubicBezTo>
                  <a:pt x="41" y="51"/>
                  <a:pt x="41" y="51"/>
                  <a:pt x="41" y="51"/>
                </a:cubicBezTo>
                <a:cubicBezTo>
                  <a:pt x="42" y="50"/>
                  <a:pt x="42" y="50"/>
                  <a:pt x="42" y="50"/>
                </a:cubicBezTo>
                <a:cubicBezTo>
                  <a:pt x="44" y="42"/>
                  <a:pt x="45" y="33"/>
                  <a:pt x="44" y="25"/>
                </a:cubicBezTo>
                <a:cubicBezTo>
                  <a:pt x="44" y="17"/>
                  <a:pt x="43" y="9"/>
                  <a:pt x="40" y="0"/>
                </a:cubicBezTo>
                <a:cubicBezTo>
                  <a:pt x="39" y="3"/>
                  <a:pt x="39" y="3"/>
                  <a:pt x="39" y="3"/>
                </a:cubicBezTo>
                <a:cubicBezTo>
                  <a:pt x="47" y="27"/>
                  <a:pt x="44" y="49"/>
                  <a:pt x="31" y="7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6" name="MH_Other_184"/>
          <p:cNvSpPr>
            <a:spLocks/>
          </p:cNvSpPr>
          <p:nvPr>
            <p:custDataLst>
              <p:tags r:id="rId185"/>
            </p:custDataLst>
          </p:nvPr>
        </p:nvSpPr>
        <p:spPr bwMode="auto">
          <a:xfrm>
            <a:off x="5262962" y="4059733"/>
            <a:ext cx="1587" cy="1588"/>
          </a:xfrm>
          <a:custGeom>
            <a:avLst/>
            <a:gdLst>
              <a:gd name="T0" fmla="*/ 1790702559 w 1"/>
              <a:gd name="T1" fmla="*/ 1792959984 h 1"/>
              <a:gd name="T2" fmla="*/ 1790702559 w 1"/>
              <a:gd name="T3" fmla="*/ 0 h 1"/>
              <a:gd name="T4" fmla="*/ 0 w 1"/>
              <a:gd name="T5" fmla="*/ 1792959984 h 1"/>
              <a:gd name="T6" fmla="*/ 1790702559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7" name="MH_Other_185"/>
          <p:cNvSpPr>
            <a:spLocks/>
          </p:cNvSpPr>
          <p:nvPr>
            <p:custDataLst>
              <p:tags r:id="rId186"/>
            </p:custDataLst>
          </p:nvPr>
        </p:nvSpPr>
        <p:spPr bwMode="auto">
          <a:xfrm>
            <a:off x="5208974" y="3977164"/>
            <a:ext cx="58751" cy="161962"/>
          </a:xfrm>
          <a:custGeom>
            <a:avLst/>
            <a:gdLst>
              <a:gd name="T0" fmla="*/ 2147483646 w 70"/>
              <a:gd name="T1" fmla="*/ 2147483646 h 193"/>
              <a:gd name="T2" fmla="*/ 2147483646 w 70"/>
              <a:gd name="T3" fmla="*/ 2147483646 h 193"/>
              <a:gd name="T4" fmla="*/ 2147483646 w 70"/>
              <a:gd name="T5" fmla="*/ 2147483646 h 193"/>
              <a:gd name="T6" fmla="*/ 593546615 w 70"/>
              <a:gd name="T7" fmla="*/ 2147483646 h 193"/>
              <a:gd name="T8" fmla="*/ 593546615 w 70"/>
              <a:gd name="T9" fmla="*/ 2147483646 h 193"/>
              <a:gd name="T10" fmla="*/ 0 w 70"/>
              <a:gd name="T11" fmla="*/ 2147483646 h 193"/>
              <a:gd name="T12" fmla="*/ 0 w 70"/>
              <a:gd name="T13" fmla="*/ 2147483646 h 193"/>
              <a:gd name="T14" fmla="*/ 0 w 70"/>
              <a:gd name="T15" fmla="*/ 2147483646 h 193"/>
              <a:gd name="T16" fmla="*/ 593546615 w 70"/>
              <a:gd name="T17" fmla="*/ 2147483646 h 193"/>
              <a:gd name="T18" fmla="*/ 2147483646 w 70"/>
              <a:gd name="T19" fmla="*/ 2147483646 h 193"/>
              <a:gd name="T20" fmla="*/ 2147483646 w 70"/>
              <a:gd name="T21" fmla="*/ 2147483646 h 193"/>
              <a:gd name="T22" fmla="*/ 2147483646 w 70"/>
              <a:gd name="T23" fmla="*/ 2147483646 h 193"/>
              <a:gd name="T24" fmla="*/ 2147483646 w 70"/>
              <a:gd name="T25" fmla="*/ 2147483646 h 193"/>
              <a:gd name="T26" fmla="*/ 2147483646 w 70"/>
              <a:gd name="T27" fmla="*/ 2147483646 h 193"/>
              <a:gd name="T28" fmla="*/ 2147483646 w 70"/>
              <a:gd name="T29" fmla="*/ 2147483646 h 193"/>
              <a:gd name="T30" fmla="*/ 2147483646 w 70"/>
              <a:gd name="T31" fmla="*/ 2147483646 h 193"/>
              <a:gd name="T32" fmla="*/ 2147483646 w 70"/>
              <a:gd name="T33" fmla="*/ 2147483646 h 193"/>
              <a:gd name="T34" fmla="*/ 2147483646 w 70"/>
              <a:gd name="T35" fmla="*/ 0 h 193"/>
              <a:gd name="T36" fmla="*/ 2147483646 w 70"/>
              <a:gd name="T37" fmla="*/ 1182558411 h 193"/>
              <a:gd name="T38" fmla="*/ 2147483646 w 70"/>
              <a:gd name="T39" fmla="*/ 1773837197 h 193"/>
              <a:gd name="T40" fmla="*/ 2147483646 w 70"/>
              <a:gd name="T41" fmla="*/ 2147483646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93">
                <a:moveTo>
                  <a:pt x="51" y="75"/>
                </a:moveTo>
                <a:cubicBezTo>
                  <a:pt x="35" y="102"/>
                  <a:pt x="29" y="114"/>
                  <a:pt x="29" y="114"/>
                </a:cubicBezTo>
                <a:cubicBezTo>
                  <a:pt x="29" y="114"/>
                  <a:pt x="22" y="125"/>
                  <a:pt x="8" y="154"/>
                </a:cubicBezTo>
                <a:cubicBezTo>
                  <a:pt x="5" y="163"/>
                  <a:pt x="2" y="171"/>
                  <a:pt x="1" y="180"/>
                </a:cubicBezTo>
                <a:cubicBezTo>
                  <a:pt x="1" y="180"/>
                  <a:pt x="1" y="181"/>
                  <a:pt x="1" y="181"/>
                </a:cubicBezTo>
                <a:cubicBezTo>
                  <a:pt x="0" y="181"/>
                  <a:pt x="0" y="181"/>
                  <a:pt x="0" y="181"/>
                </a:cubicBezTo>
                <a:cubicBezTo>
                  <a:pt x="0" y="185"/>
                  <a:pt x="0" y="189"/>
                  <a:pt x="0" y="193"/>
                </a:cubicBezTo>
                <a:cubicBezTo>
                  <a:pt x="0" y="193"/>
                  <a:pt x="0" y="193"/>
                  <a:pt x="0" y="193"/>
                </a:cubicBezTo>
                <a:cubicBezTo>
                  <a:pt x="1" y="193"/>
                  <a:pt x="1" y="193"/>
                  <a:pt x="1" y="193"/>
                </a:cubicBezTo>
                <a:cubicBezTo>
                  <a:pt x="1" y="181"/>
                  <a:pt x="4" y="168"/>
                  <a:pt x="10" y="155"/>
                </a:cubicBezTo>
                <a:cubicBezTo>
                  <a:pt x="23" y="126"/>
                  <a:pt x="30" y="114"/>
                  <a:pt x="30" y="114"/>
                </a:cubicBezTo>
                <a:cubicBezTo>
                  <a:pt x="30" y="114"/>
                  <a:pt x="37" y="102"/>
                  <a:pt x="52" y="76"/>
                </a:cubicBezTo>
                <a:cubicBezTo>
                  <a:pt x="57" y="68"/>
                  <a:pt x="61" y="60"/>
                  <a:pt x="63" y="52"/>
                </a:cubicBezTo>
                <a:cubicBezTo>
                  <a:pt x="63" y="51"/>
                  <a:pt x="63" y="50"/>
                  <a:pt x="63" y="50"/>
                </a:cubicBezTo>
                <a:cubicBezTo>
                  <a:pt x="64" y="49"/>
                  <a:pt x="64" y="49"/>
                  <a:pt x="64" y="49"/>
                </a:cubicBezTo>
                <a:cubicBezTo>
                  <a:pt x="64" y="49"/>
                  <a:pt x="64" y="49"/>
                  <a:pt x="64" y="49"/>
                </a:cubicBezTo>
                <a:cubicBezTo>
                  <a:pt x="66" y="42"/>
                  <a:pt x="67" y="34"/>
                  <a:pt x="67" y="26"/>
                </a:cubicBezTo>
                <a:cubicBezTo>
                  <a:pt x="68" y="18"/>
                  <a:pt x="66" y="8"/>
                  <a:pt x="64" y="0"/>
                </a:cubicBezTo>
                <a:cubicBezTo>
                  <a:pt x="64" y="2"/>
                  <a:pt x="64" y="2"/>
                  <a:pt x="64" y="2"/>
                </a:cubicBezTo>
                <a:cubicBezTo>
                  <a:pt x="64" y="2"/>
                  <a:pt x="63" y="2"/>
                  <a:pt x="63" y="3"/>
                </a:cubicBezTo>
                <a:cubicBezTo>
                  <a:pt x="70" y="28"/>
                  <a:pt x="66" y="50"/>
                  <a:pt x="51" y="7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8" name="MH_Other_186"/>
          <p:cNvSpPr>
            <a:spLocks/>
          </p:cNvSpPr>
          <p:nvPr>
            <p:custDataLst>
              <p:tags r:id="rId187"/>
            </p:custDataLst>
          </p:nvPr>
        </p:nvSpPr>
        <p:spPr bwMode="auto">
          <a:xfrm>
            <a:off x="5261373" y="4018448"/>
            <a:ext cx="1588" cy="1588"/>
          </a:xfrm>
          <a:custGeom>
            <a:avLst/>
            <a:gdLst>
              <a:gd name="T0" fmla="*/ 0 w 1"/>
              <a:gd name="T1" fmla="*/ 232561012 h 3"/>
              <a:gd name="T2" fmla="*/ 0 w 1"/>
              <a:gd name="T3" fmla="*/ 697402489 h 3"/>
              <a:gd name="T4" fmla="*/ 1792959984 w 1"/>
              <a:gd name="T5" fmla="*/ 0 h 3"/>
              <a:gd name="T6" fmla="*/ 1792959984 w 1"/>
              <a:gd name="T7" fmla="*/ 0 h 3"/>
              <a:gd name="T8" fmla="*/ 0 w 1"/>
              <a:gd name="T9" fmla="*/ 23256101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cubicBezTo>
                  <a:pt x="0" y="1"/>
                  <a:pt x="0" y="2"/>
                  <a:pt x="0" y="3"/>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09" name="MH_Other_187"/>
          <p:cNvSpPr>
            <a:spLocks/>
          </p:cNvSpPr>
          <p:nvPr>
            <p:custDataLst>
              <p:tags r:id="rId188"/>
            </p:custDataLst>
          </p:nvPr>
        </p:nvSpPr>
        <p:spPr bwMode="auto">
          <a:xfrm>
            <a:off x="5199446" y="3935879"/>
            <a:ext cx="69866" cy="193720"/>
          </a:xfrm>
          <a:custGeom>
            <a:avLst/>
            <a:gdLst>
              <a:gd name="T0" fmla="*/ 2147483646 w 84"/>
              <a:gd name="T1" fmla="*/ 0 h 231"/>
              <a:gd name="T2" fmla="*/ 2147483646 w 84"/>
              <a:gd name="T3" fmla="*/ 590476508 h 231"/>
              <a:gd name="T4" fmla="*/ 2147483646 w 84"/>
              <a:gd name="T5" fmla="*/ 2147483646 h 231"/>
              <a:gd name="T6" fmla="*/ 2147483646 w 84"/>
              <a:gd name="T7" fmla="*/ 2147483646 h 231"/>
              <a:gd name="T8" fmla="*/ 2147483646 w 84"/>
              <a:gd name="T9" fmla="*/ 2147483646 h 231"/>
              <a:gd name="T10" fmla="*/ 2147483646 w 84"/>
              <a:gd name="T11" fmla="*/ 2147483646 h 231"/>
              <a:gd name="T12" fmla="*/ 2147483646 w 84"/>
              <a:gd name="T13" fmla="*/ 2147483646 h 231"/>
              <a:gd name="T14" fmla="*/ 2147483646 w 84"/>
              <a:gd name="T15" fmla="*/ 2147483646 h 231"/>
              <a:gd name="T16" fmla="*/ 2147483646 w 84"/>
              <a:gd name="T17" fmla="*/ 2147483646 h 231"/>
              <a:gd name="T18" fmla="*/ 2147483646 w 84"/>
              <a:gd name="T19" fmla="*/ 2147483646 h 231"/>
              <a:gd name="T20" fmla="*/ 2147483646 w 84"/>
              <a:gd name="T21" fmla="*/ 2147483646 h 231"/>
              <a:gd name="T22" fmla="*/ 2147483646 w 84"/>
              <a:gd name="T23" fmla="*/ 2147483646 h 231"/>
              <a:gd name="T24" fmla="*/ 2147483646 w 84"/>
              <a:gd name="T25" fmla="*/ 2147483646 h 231"/>
              <a:gd name="T26" fmla="*/ 2147483646 w 84"/>
              <a:gd name="T27" fmla="*/ 2147483646 h 231"/>
              <a:gd name="T28" fmla="*/ 2147483646 w 84"/>
              <a:gd name="T29" fmla="*/ 2147483646 h 231"/>
              <a:gd name="T30" fmla="*/ 2147483646 w 84"/>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231">
                <a:moveTo>
                  <a:pt x="80" y="0"/>
                </a:moveTo>
                <a:cubicBezTo>
                  <a:pt x="78" y="1"/>
                  <a:pt x="78" y="1"/>
                  <a:pt x="78" y="1"/>
                </a:cubicBezTo>
                <a:cubicBezTo>
                  <a:pt x="84" y="27"/>
                  <a:pt x="78" y="49"/>
                  <a:pt x="62" y="73"/>
                </a:cubicBezTo>
                <a:cubicBezTo>
                  <a:pt x="45" y="99"/>
                  <a:pt x="38" y="110"/>
                  <a:pt x="37" y="110"/>
                </a:cubicBezTo>
                <a:cubicBezTo>
                  <a:pt x="37" y="111"/>
                  <a:pt x="30" y="121"/>
                  <a:pt x="15" y="150"/>
                </a:cubicBezTo>
                <a:cubicBezTo>
                  <a:pt x="0" y="176"/>
                  <a:pt x="0" y="204"/>
                  <a:pt x="12" y="231"/>
                </a:cubicBezTo>
                <a:cubicBezTo>
                  <a:pt x="12" y="230"/>
                  <a:pt x="12" y="230"/>
                  <a:pt x="12" y="230"/>
                </a:cubicBezTo>
                <a:cubicBezTo>
                  <a:pt x="13" y="230"/>
                  <a:pt x="13" y="230"/>
                  <a:pt x="13" y="229"/>
                </a:cubicBezTo>
                <a:cubicBezTo>
                  <a:pt x="1" y="203"/>
                  <a:pt x="2" y="177"/>
                  <a:pt x="16" y="150"/>
                </a:cubicBezTo>
                <a:cubicBezTo>
                  <a:pt x="31" y="122"/>
                  <a:pt x="38" y="111"/>
                  <a:pt x="38" y="111"/>
                </a:cubicBezTo>
                <a:cubicBezTo>
                  <a:pt x="39" y="111"/>
                  <a:pt x="46" y="100"/>
                  <a:pt x="63" y="74"/>
                </a:cubicBezTo>
                <a:cubicBezTo>
                  <a:pt x="68" y="67"/>
                  <a:pt x="72" y="59"/>
                  <a:pt x="75" y="52"/>
                </a:cubicBezTo>
                <a:cubicBezTo>
                  <a:pt x="75" y="51"/>
                  <a:pt x="75" y="51"/>
                  <a:pt x="75" y="51"/>
                </a:cubicBezTo>
                <a:cubicBezTo>
                  <a:pt x="76" y="51"/>
                  <a:pt x="76" y="51"/>
                  <a:pt x="76" y="51"/>
                </a:cubicBezTo>
                <a:cubicBezTo>
                  <a:pt x="79" y="42"/>
                  <a:pt x="81" y="34"/>
                  <a:pt x="81" y="25"/>
                </a:cubicBezTo>
                <a:cubicBezTo>
                  <a:pt x="82" y="17"/>
                  <a:pt x="81" y="8"/>
                  <a:pt x="8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0" name="MH_Other_188"/>
          <p:cNvSpPr>
            <a:spLocks/>
          </p:cNvSpPr>
          <p:nvPr>
            <p:custDataLst>
              <p:tags r:id="rId189"/>
            </p:custDataLst>
          </p:nvPr>
        </p:nvSpPr>
        <p:spPr bwMode="auto">
          <a:xfrm>
            <a:off x="5208973" y="4128012"/>
            <a:ext cx="0" cy="1587"/>
          </a:xfrm>
          <a:custGeom>
            <a:avLst/>
            <a:gdLst>
              <a:gd name="T0" fmla="*/ 711 w 1"/>
              <a:gd name="T1" fmla="*/ 0 h 1"/>
              <a:gd name="T2" fmla="*/ 0 w 1"/>
              <a:gd name="T3" fmla="*/ 1790702559 h 1"/>
              <a:gd name="T4" fmla="*/ 711 w 1"/>
              <a:gd name="T5" fmla="*/ 1790702559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cubicBezTo>
                  <a:pt x="1"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1" name="MH_Other_189"/>
          <p:cNvSpPr>
            <a:spLocks/>
          </p:cNvSpPr>
          <p:nvPr>
            <p:custDataLst>
              <p:tags r:id="rId190"/>
            </p:custDataLst>
          </p:nvPr>
        </p:nvSpPr>
        <p:spPr bwMode="auto">
          <a:xfrm>
            <a:off x="5261373" y="3978752"/>
            <a:ext cx="1588" cy="0"/>
          </a:xfrm>
          <a:custGeom>
            <a:avLst/>
            <a:gdLst>
              <a:gd name="T0" fmla="*/ 0 w 1"/>
              <a:gd name="T1" fmla="*/ 1067 h 1"/>
              <a:gd name="T2" fmla="*/ 1792959984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0"/>
                  <a:pt x="1"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2" name="MH_Other_190"/>
          <p:cNvSpPr>
            <a:spLocks/>
          </p:cNvSpPr>
          <p:nvPr>
            <p:custDataLst>
              <p:tags r:id="rId191"/>
            </p:custDataLst>
          </p:nvPr>
        </p:nvSpPr>
        <p:spPr bwMode="auto">
          <a:xfrm>
            <a:off x="5208974" y="3615130"/>
            <a:ext cx="157198" cy="265174"/>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0 w 186"/>
              <a:gd name="T17" fmla="*/ 2147483646 h 316"/>
              <a:gd name="T18" fmla="*/ 0 w 186"/>
              <a:gd name="T19" fmla="*/ 2147483646 h 316"/>
              <a:gd name="T20" fmla="*/ 600434041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2147483646 h 316"/>
              <a:gd name="T64" fmla="*/ 2147483646 w 186"/>
              <a:gd name="T65" fmla="*/ 2147483646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2147483646 w 186"/>
              <a:gd name="T75" fmla="*/ 592652561 h 316"/>
              <a:gd name="T76" fmla="*/ 2147483646 w 186"/>
              <a:gd name="T77" fmla="*/ 0 h 316"/>
              <a:gd name="T78" fmla="*/ 2147483646 w 186"/>
              <a:gd name="T79" fmla="*/ 0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96" y="38"/>
                </a:moveTo>
                <a:cubicBezTo>
                  <a:pt x="84" y="51"/>
                  <a:pt x="76" y="67"/>
                  <a:pt x="72" y="85"/>
                </a:cubicBezTo>
                <a:cubicBezTo>
                  <a:pt x="73" y="85"/>
                  <a:pt x="73" y="85"/>
                  <a:pt x="73" y="85"/>
                </a:cubicBezTo>
                <a:cubicBezTo>
                  <a:pt x="60" y="99"/>
                  <a:pt x="53" y="117"/>
                  <a:pt x="50" y="136"/>
                </a:cubicBezTo>
                <a:cubicBezTo>
                  <a:pt x="39" y="150"/>
                  <a:pt x="33" y="167"/>
                  <a:pt x="31" y="186"/>
                </a:cubicBezTo>
                <a:cubicBezTo>
                  <a:pt x="21" y="201"/>
                  <a:pt x="17" y="219"/>
                  <a:pt x="17" y="237"/>
                </a:cubicBezTo>
                <a:cubicBezTo>
                  <a:pt x="7" y="253"/>
                  <a:pt x="3" y="271"/>
                  <a:pt x="4" y="290"/>
                </a:cubicBezTo>
                <a:cubicBezTo>
                  <a:pt x="5" y="290"/>
                  <a:pt x="5" y="290"/>
                  <a:pt x="5" y="290"/>
                </a:cubicBezTo>
                <a:cubicBezTo>
                  <a:pt x="3" y="293"/>
                  <a:pt x="1" y="297"/>
                  <a:pt x="0" y="301"/>
                </a:cubicBezTo>
                <a:cubicBezTo>
                  <a:pt x="0" y="301"/>
                  <a:pt x="0" y="301"/>
                  <a:pt x="0" y="301"/>
                </a:cubicBezTo>
                <a:cubicBezTo>
                  <a:pt x="1" y="301"/>
                  <a:pt x="1" y="301"/>
                  <a:pt x="1" y="301"/>
                </a:cubicBezTo>
                <a:cubicBezTo>
                  <a:pt x="24" y="305"/>
                  <a:pt x="24" y="305"/>
                  <a:pt x="24" y="305"/>
                </a:cubicBezTo>
                <a:cubicBezTo>
                  <a:pt x="25" y="306"/>
                  <a:pt x="25" y="306"/>
                  <a:pt x="25" y="306"/>
                </a:cubicBezTo>
                <a:cubicBezTo>
                  <a:pt x="58" y="312"/>
                  <a:pt x="58" y="312"/>
                  <a:pt x="58" y="312"/>
                </a:cubicBezTo>
                <a:cubicBezTo>
                  <a:pt x="60" y="312"/>
                  <a:pt x="60" y="312"/>
                  <a:pt x="60" y="312"/>
                </a:cubicBezTo>
                <a:cubicBezTo>
                  <a:pt x="79" y="316"/>
                  <a:pt x="79" y="316"/>
                  <a:pt x="79" y="316"/>
                </a:cubicBezTo>
                <a:cubicBezTo>
                  <a:pt x="79" y="316"/>
                  <a:pt x="79" y="316"/>
                  <a:pt x="79" y="316"/>
                </a:cubicBezTo>
                <a:cubicBezTo>
                  <a:pt x="80" y="316"/>
                  <a:pt x="80" y="316"/>
                  <a:pt x="80" y="316"/>
                </a:cubicBezTo>
                <a:cubicBezTo>
                  <a:pt x="81" y="316"/>
                  <a:pt x="81" y="316"/>
                  <a:pt x="81" y="316"/>
                </a:cubicBezTo>
                <a:cubicBezTo>
                  <a:pt x="81" y="314"/>
                  <a:pt x="82" y="312"/>
                  <a:pt x="82" y="310"/>
                </a:cubicBezTo>
                <a:cubicBezTo>
                  <a:pt x="84" y="302"/>
                  <a:pt x="84" y="293"/>
                  <a:pt x="83" y="284"/>
                </a:cubicBezTo>
                <a:cubicBezTo>
                  <a:pt x="88" y="277"/>
                  <a:pt x="91" y="269"/>
                  <a:pt x="93" y="261"/>
                </a:cubicBezTo>
                <a:cubicBezTo>
                  <a:pt x="95" y="254"/>
                  <a:pt x="96" y="245"/>
                  <a:pt x="96" y="236"/>
                </a:cubicBezTo>
                <a:cubicBezTo>
                  <a:pt x="101" y="229"/>
                  <a:pt x="104" y="222"/>
                  <a:pt x="107" y="214"/>
                </a:cubicBezTo>
                <a:cubicBezTo>
                  <a:pt x="109" y="206"/>
                  <a:pt x="111" y="198"/>
                  <a:pt x="111" y="190"/>
                </a:cubicBezTo>
                <a:cubicBezTo>
                  <a:pt x="116" y="183"/>
                  <a:pt x="120" y="176"/>
                  <a:pt x="123" y="169"/>
                </a:cubicBezTo>
                <a:cubicBezTo>
                  <a:pt x="126" y="162"/>
                  <a:pt x="128" y="152"/>
                  <a:pt x="129" y="144"/>
                </a:cubicBezTo>
                <a:cubicBezTo>
                  <a:pt x="135" y="138"/>
                  <a:pt x="139" y="131"/>
                  <a:pt x="143" y="124"/>
                </a:cubicBezTo>
                <a:cubicBezTo>
                  <a:pt x="146" y="116"/>
                  <a:pt x="149" y="108"/>
                  <a:pt x="151" y="99"/>
                </a:cubicBezTo>
                <a:cubicBezTo>
                  <a:pt x="157" y="93"/>
                  <a:pt x="162" y="87"/>
                  <a:pt x="166" y="79"/>
                </a:cubicBezTo>
                <a:cubicBezTo>
                  <a:pt x="169" y="72"/>
                  <a:pt x="172" y="65"/>
                  <a:pt x="174" y="56"/>
                </a:cubicBezTo>
                <a:cubicBezTo>
                  <a:pt x="179" y="52"/>
                  <a:pt x="183" y="48"/>
                  <a:pt x="186" y="43"/>
                </a:cubicBezTo>
                <a:cubicBezTo>
                  <a:pt x="185" y="43"/>
                  <a:pt x="185" y="43"/>
                  <a:pt x="185" y="43"/>
                </a:cubicBezTo>
                <a:cubicBezTo>
                  <a:pt x="168" y="32"/>
                  <a:pt x="168" y="32"/>
                  <a:pt x="168" y="32"/>
                </a:cubicBezTo>
                <a:cubicBezTo>
                  <a:pt x="167" y="32"/>
                  <a:pt x="167" y="32"/>
                  <a:pt x="167" y="32"/>
                </a:cubicBezTo>
                <a:cubicBezTo>
                  <a:pt x="138" y="14"/>
                  <a:pt x="138" y="14"/>
                  <a:pt x="138" y="14"/>
                </a:cubicBezTo>
                <a:cubicBezTo>
                  <a:pt x="137" y="13"/>
                  <a:pt x="137" y="13"/>
                  <a:pt x="137" y="13"/>
                </a:cubicBezTo>
                <a:cubicBezTo>
                  <a:pt x="117" y="1"/>
                  <a:pt x="117" y="1"/>
                  <a:pt x="117" y="1"/>
                </a:cubicBezTo>
                <a:cubicBezTo>
                  <a:pt x="117" y="0"/>
                  <a:pt x="117" y="0"/>
                  <a:pt x="117" y="0"/>
                </a:cubicBezTo>
                <a:cubicBezTo>
                  <a:pt x="116" y="0"/>
                  <a:pt x="116" y="0"/>
                  <a:pt x="116" y="0"/>
                </a:cubicBezTo>
                <a:cubicBezTo>
                  <a:pt x="107" y="11"/>
                  <a:pt x="100" y="24"/>
                  <a:pt x="96" y="38"/>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3" name="MH_Other_191"/>
          <p:cNvSpPr>
            <a:spLocks/>
          </p:cNvSpPr>
          <p:nvPr>
            <p:custDataLst>
              <p:tags r:id="rId192"/>
            </p:custDataLst>
          </p:nvPr>
        </p:nvSpPr>
        <p:spPr bwMode="auto">
          <a:xfrm>
            <a:off x="5223264" y="3662766"/>
            <a:ext cx="131794" cy="152435"/>
          </a:xfrm>
          <a:custGeom>
            <a:avLst/>
            <a:gdLst>
              <a:gd name="T0" fmla="*/ 2147483646 w 157"/>
              <a:gd name="T1" fmla="*/ 2147483646 h 182"/>
              <a:gd name="T2" fmla="*/ 2147483646 w 157"/>
              <a:gd name="T3" fmla="*/ 2147483646 h 182"/>
              <a:gd name="T4" fmla="*/ 2147483646 w 157"/>
              <a:gd name="T5" fmla="*/ 2147483646 h 182"/>
              <a:gd name="T6" fmla="*/ 2147483646 w 157"/>
              <a:gd name="T7" fmla="*/ 2147483646 h 182"/>
              <a:gd name="T8" fmla="*/ 2147483646 w 157"/>
              <a:gd name="T9" fmla="*/ 0 h 182"/>
              <a:gd name="T10" fmla="*/ 2147483646 w 157"/>
              <a:gd name="T11" fmla="*/ 1177975800 h 182"/>
              <a:gd name="T12" fmla="*/ 2147483646 w 157"/>
              <a:gd name="T13" fmla="*/ 2147483646 h 182"/>
              <a:gd name="T14" fmla="*/ 2147483646 w 157"/>
              <a:gd name="T15" fmla="*/ 2147483646 h 182"/>
              <a:gd name="T16" fmla="*/ 2147483646 w 157"/>
              <a:gd name="T17" fmla="*/ 2147483646 h 182"/>
              <a:gd name="T18" fmla="*/ 2147483646 w 157"/>
              <a:gd name="T19" fmla="*/ 2147483646 h 182"/>
              <a:gd name="T20" fmla="*/ 2147483646 w 157"/>
              <a:gd name="T21" fmla="*/ 2147483646 h 182"/>
              <a:gd name="T22" fmla="*/ 2147483646 w 157"/>
              <a:gd name="T23" fmla="*/ 2147483646 h 182"/>
              <a:gd name="T24" fmla="*/ 2147483646 w 157"/>
              <a:gd name="T25" fmla="*/ 2147483646 h 182"/>
              <a:gd name="T26" fmla="*/ 0 w 157"/>
              <a:gd name="T27" fmla="*/ 2147483646 h 182"/>
              <a:gd name="T28" fmla="*/ 593061906 w 157"/>
              <a:gd name="T29" fmla="*/ 2147483646 h 182"/>
              <a:gd name="T30" fmla="*/ 2147483646 w 157"/>
              <a:gd name="T31" fmla="*/ 2147483646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7" h="182">
                <a:moveTo>
                  <a:pt x="37" y="109"/>
                </a:moveTo>
                <a:cubicBezTo>
                  <a:pt x="62" y="90"/>
                  <a:pt x="73" y="83"/>
                  <a:pt x="74" y="83"/>
                </a:cubicBezTo>
                <a:cubicBezTo>
                  <a:pt x="74" y="83"/>
                  <a:pt x="85" y="76"/>
                  <a:pt x="111" y="60"/>
                </a:cubicBezTo>
                <a:cubicBezTo>
                  <a:pt x="128" y="50"/>
                  <a:pt x="140" y="38"/>
                  <a:pt x="149" y="23"/>
                </a:cubicBezTo>
                <a:cubicBezTo>
                  <a:pt x="152" y="16"/>
                  <a:pt x="155" y="9"/>
                  <a:pt x="157" y="0"/>
                </a:cubicBezTo>
                <a:cubicBezTo>
                  <a:pt x="156" y="2"/>
                  <a:pt x="156" y="2"/>
                  <a:pt x="156" y="2"/>
                </a:cubicBezTo>
                <a:cubicBezTo>
                  <a:pt x="149" y="27"/>
                  <a:pt x="135" y="44"/>
                  <a:pt x="111" y="59"/>
                </a:cubicBezTo>
                <a:cubicBezTo>
                  <a:pt x="84" y="75"/>
                  <a:pt x="73" y="82"/>
                  <a:pt x="73" y="82"/>
                </a:cubicBezTo>
                <a:cubicBezTo>
                  <a:pt x="73" y="82"/>
                  <a:pt x="61" y="89"/>
                  <a:pt x="36" y="108"/>
                </a:cubicBezTo>
                <a:cubicBezTo>
                  <a:pt x="28" y="114"/>
                  <a:pt x="21" y="121"/>
                  <a:pt x="16" y="128"/>
                </a:cubicBezTo>
                <a:cubicBezTo>
                  <a:pt x="16" y="130"/>
                  <a:pt x="16" y="130"/>
                  <a:pt x="16" y="130"/>
                </a:cubicBezTo>
                <a:cubicBezTo>
                  <a:pt x="14" y="130"/>
                  <a:pt x="14" y="130"/>
                  <a:pt x="14" y="130"/>
                </a:cubicBezTo>
                <a:cubicBezTo>
                  <a:pt x="14" y="130"/>
                  <a:pt x="14" y="130"/>
                  <a:pt x="14" y="130"/>
                </a:cubicBezTo>
                <a:cubicBezTo>
                  <a:pt x="4" y="145"/>
                  <a:pt x="0" y="163"/>
                  <a:pt x="0" y="182"/>
                </a:cubicBezTo>
                <a:cubicBezTo>
                  <a:pt x="1" y="181"/>
                  <a:pt x="1" y="181"/>
                  <a:pt x="1" y="181"/>
                </a:cubicBezTo>
                <a:cubicBezTo>
                  <a:pt x="1" y="152"/>
                  <a:pt x="12" y="128"/>
                  <a:pt x="37" y="10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4" name="MH_Other_192"/>
          <p:cNvSpPr>
            <a:spLocks/>
          </p:cNvSpPr>
          <p:nvPr>
            <p:custDataLst>
              <p:tags r:id="rId193"/>
            </p:custDataLst>
          </p:nvPr>
        </p:nvSpPr>
        <p:spPr bwMode="auto">
          <a:xfrm>
            <a:off x="5234379" y="3651651"/>
            <a:ext cx="131793" cy="119090"/>
          </a:xfrm>
          <a:custGeom>
            <a:avLst/>
            <a:gdLst>
              <a:gd name="T0" fmla="*/ 2147483646 w 155"/>
              <a:gd name="T1" fmla="*/ 0 h 143"/>
              <a:gd name="T2" fmla="*/ 2147483646 w 155"/>
              <a:gd name="T3" fmla="*/ 0 h 143"/>
              <a:gd name="T4" fmla="*/ 2147483646 w 155"/>
              <a:gd name="T5" fmla="*/ 2147483646 h 143"/>
              <a:gd name="T6" fmla="*/ 2147483646 w 155"/>
              <a:gd name="T7" fmla="*/ 2147483646 h 143"/>
              <a:gd name="T8" fmla="*/ 2147483646 w 155"/>
              <a:gd name="T9" fmla="*/ 2147483646 h 143"/>
              <a:gd name="T10" fmla="*/ 2147483646 w 155"/>
              <a:gd name="T11" fmla="*/ 2147483646 h 143"/>
              <a:gd name="T12" fmla="*/ 2147483646 w 155"/>
              <a:gd name="T13" fmla="*/ 2147483646 h 143"/>
              <a:gd name="T14" fmla="*/ 2147483646 w 155"/>
              <a:gd name="T15" fmla="*/ 2147483646 h 143"/>
              <a:gd name="T16" fmla="*/ 0 w 155"/>
              <a:gd name="T17" fmla="*/ 2147483646 h 143"/>
              <a:gd name="T18" fmla="*/ 1216911328 w 155"/>
              <a:gd name="T19" fmla="*/ 2147483646 h 143"/>
              <a:gd name="T20" fmla="*/ 2147483646 w 155"/>
              <a:gd name="T21" fmla="*/ 2147483646 h 143"/>
              <a:gd name="T22" fmla="*/ 2147483646 w 155"/>
              <a:gd name="T23" fmla="*/ 2147483646 h 143"/>
              <a:gd name="T24" fmla="*/ 2147483646 w 155"/>
              <a:gd name="T25" fmla="*/ 2147483646 h 143"/>
              <a:gd name="T26" fmla="*/ 2147483646 w 155"/>
              <a:gd name="T27" fmla="*/ 2147483646 h 143"/>
              <a:gd name="T28" fmla="*/ 2147483646 w 155"/>
              <a:gd name="T29" fmla="*/ 2147483646 h 143"/>
              <a:gd name="T30" fmla="*/ 2147483646 w 155"/>
              <a:gd name="T31" fmla="*/ 2147483646 h 143"/>
              <a:gd name="T32" fmla="*/ 2147483646 w 155"/>
              <a:gd name="T33" fmla="*/ 2147483646 h 143"/>
              <a:gd name="T34" fmla="*/ 2147483646 w 155"/>
              <a:gd name="T35" fmla="*/ 0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5" h="143">
                <a:moveTo>
                  <a:pt x="155" y="0"/>
                </a:moveTo>
                <a:cubicBezTo>
                  <a:pt x="154" y="0"/>
                  <a:pt x="154" y="0"/>
                  <a:pt x="154" y="0"/>
                </a:cubicBezTo>
                <a:cubicBezTo>
                  <a:pt x="146" y="11"/>
                  <a:pt x="134" y="20"/>
                  <a:pt x="119" y="28"/>
                </a:cubicBezTo>
                <a:cubicBezTo>
                  <a:pt x="92" y="43"/>
                  <a:pt x="80" y="49"/>
                  <a:pt x="80" y="49"/>
                </a:cubicBezTo>
                <a:cubicBezTo>
                  <a:pt x="80" y="50"/>
                  <a:pt x="68" y="55"/>
                  <a:pt x="41" y="73"/>
                </a:cubicBezTo>
                <a:cubicBezTo>
                  <a:pt x="33" y="78"/>
                  <a:pt x="26" y="85"/>
                  <a:pt x="21" y="91"/>
                </a:cubicBezTo>
                <a:cubicBezTo>
                  <a:pt x="21" y="92"/>
                  <a:pt x="21" y="92"/>
                  <a:pt x="21" y="92"/>
                </a:cubicBezTo>
                <a:cubicBezTo>
                  <a:pt x="20" y="92"/>
                  <a:pt x="20" y="92"/>
                  <a:pt x="20" y="92"/>
                </a:cubicBezTo>
                <a:cubicBezTo>
                  <a:pt x="8" y="107"/>
                  <a:pt x="2" y="124"/>
                  <a:pt x="0" y="143"/>
                </a:cubicBezTo>
                <a:cubicBezTo>
                  <a:pt x="2" y="141"/>
                  <a:pt x="2" y="141"/>
                  <a:pt x="2" y="141"/>
                </a:cubicBezTo>
                <a:cubicBezTo>
                  <a:pt x="4" y="113"/>
                  <a:pt x="17" y="91"/>
                  <a:pt x="42" y="74"/>
                </a:cubicBezTo>
                <a:cubicBezTo>
                  <a:pt x="68" y="56"/>
                  <a:pt x="80" y="51"/>
                  <a:pt x="80" y="51"/>
                </a:cubicBezTo>
                <a:cubicBezTo>
                  <a:pt x="80" y="51"/>
                  <a:pt x="92" y="44"/>
                  <a:pt x="119" y="30"/>
                </a:cubicBezTo>
                <a:cubicBezTo>
                  <a:pt x="128" y="25"/>
                  <a:pt x="135" y="20"/>
                  <a:pt x="142" y="15"/>
                </a:cubicBezTo>
                <a:cubicBezTo>
                  <a:pt x="142" y="13"/>
                  <a:pt x="142" y="13"/>
                  <a:pt x="142" y="13"/>
                </a:cubicBezTo>
                <a:cubicBezTo>
                  <a:pt x="143" y="13"/>
                  <a:pt x="143" y="13"/>
                  <a:pt x="143" y="13"/>
                </a:cubicBezTo>
                <a:cubicBezTo>
                  <a:pt x="143" y="13"/>
                  <a:pt x="143" y="13"/>
                  <a:pt x="143" y="13"/>
                </a:cubicBezTo>
                <a:cubicBezTo>
                  <a:pt x="148" y="9"/>
                  <a:pt x="152" y="5"/>
                  <a:pt x="155"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5" name="MH_Other_193"/>
          <p:cNvSpPr>
            <a:spLocks/>
          </p:cNvSpPr>
          <p:nvPr>
            <p:custDataLst>
              <p:tags r:id="rId194"/>
            </p:custDataLst>
          </p:nvPr>
        </p:nvSpPr>
        <p:spPr bwMode="auto">
          <a:xfrm>
            <a:off x="5355057" y="3662766"/>
            <a:ext cx="0" cy="0"/>
          </a:xfrm>
          <a:custGeom>
            <a:avLst/>
            <a:gdLst>
              <a:gd name="T0" fmla="*/ 0 w 3"/>
              <a:gd name="T1" fmla="*/ 0 h 4"/>
              <a:gd name="T2" fmla="*/ 0 w 3"/>
              <a:gd name="T3" fmla="*/ 89 h 4"/>
              <a:gd name="T4" fmla="*/ 119 w 3"/>
              <a:gd name="T5" fmla="*/ 0 h 4"/>
              <a:gd name="T6" fmla="*/ 119 w 3"/>
              <a:gd name="T7" fmla="*/ 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4"/>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6" name="MH_Other_194"/>
          <p:cNvSpPr>
            <a:spLocks/>
          </p:cNvSpPr>
          <p:nvPr>
            <p:custDataLst>
              <p:tags r:id="rId195"/>
            </p:custDataLst>
          </p:nvPr>
        </p:nvSpPr>
        <p:spPr bwMode="auto">
          <a:xfrm>
            <a:off x="5234380" y="3769154"/>
            <a:ext cx="1587" cy="1587"/>
          </a:xfrm>
          <a:custGeom>
            <a:avLst/>
            <a:gdLst>
              <a:gd name="T0" fmla="*/ 179120564 w 5"/>
              <a:gd name="T1" fmla="*/ 223838018 h 4"/>
              <a:gd name="T2" fmla="*/ 179120564 w 5"/>
              <a:gd name="T3" fmla="*/ 0 h 4"/>
              <a:gd name="T4" fmla="*/ 0 w 5"/>
              <a:gd name="T5" fmla="*/ 223838018 h 4"/>
              <a:gd name="T6" fmla="*/ 0 w 5"/>
              <a:gd name="T7" fmla="*/ 223838018 h 4"/>
              <a:gd name="T8" fmla="*/ 179120564 w 5"/>
              <a:gd name="T9" fmla="*/ 22383801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5" y="4"/>
                </a:moveTo>
                <a:lnTo>
                  <a:pt x="5"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7" name="MH_Other_195"/>
          <p:cNvSpPr>
            <a:spLocks/>
          </p:cNvSpPr>
          <p:nvPr>
            <p:custDataLst>
              <p:tags r:id="rId196"/>
            </p:custDataLst>
          </p:nvPr>
        </p:nvSpPr>
        <p:spPr bwMode="auto">
          <a:xfrm>
            <a:off x="5250258" y="3642124"/>
            <a:ext cx="100035" cy="87332"/>
          </a:xfrm>
          <a:custGeom>
            <a:avLst/>
            <a:gdLst>
              <a:gd name="T0" fmla="*/ 2147483646 w 118"/>
              <a:gd name="T1" fmla="*/ 2147483646 h 104"/>
              <a:gd name="T2" fmla="*/ 2147483646 w 118"/>
              <a:gd name="T3" fmla="*/ 2147483646 h 104"/>
              <a:gd name="T4" fmla="*/ 2147483646 w 118"/>
              <a:gd name="T5" fmla="*/ 0 h 104"/>
              <a:gd name="T6" fmla="*/ 2147483646 w 118"/>
              <a:gd name="T7" fmla="*/ 0 h 104"/>
              <a:gd name="T8" fmla="*/ 2147483646 w 118"/>
              <a:gd name="T9" fmla="*/ 2147483646 h 104"/>
              <a:gd name="T10" fmla="*/ 2147483646 w 118"/>
              <a:gd name="T11" fmla="*/ 2147483646 h 104"/>
              <a:gd name="T12" fmla="*/ 2147483646 w 118"/>
              <a:gd name="T13" fmla="*/ 2147483646 h 104"/>
              <a:gd name="T14" fmla="*/ 2147483646 w 118"/>
              <a:gd name="T15" fmla="*/ 2147483646 h 104"/>
              <a:gd name="T16" fmla="*/ 2147483646 w 118"/>
              <a:gd name="T17" fmla="*/ 2147483646 h 104"/>
              <a:gd name="T18" fmla="*/ 0 w 118"/>
              <a:gd name="T19" fmla="*/ 2147483646 h 104"/>
              <a:gd name="T20" fmla="*/ 604137742 w 118"/>
              <a:gd name="T21" fmla="*/ 2147483646 h 104"/>
              <a:gd name="T22" fmla="*/ 1207557601 w 118"/>
              <a:gd name="T23" fmla="*/ 2147483646 h 104"/>
              <a:gd name="T24" fmla="*/ 2147483646 w 118"/>
              <a:gd name="T25" fmla="*/ 2147483646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104">
                <a:moveTo>
                  <a:pt x="46" y="37"/>
                </a:moveTo>
                <a:cubicBezTo>
                  <a:pt x="73" y="21"/>
                  <a:pt x="86" y="16"/>
                  <a:pt x="86" y="15"/>
                </a:cubicBezTo>
                <a:cubicBezTo>
                  <a:pt x="118" y="0"/>
                  <a:pt x="118" y="0"/>
                  <a:pt x="118" y="0"/>
                </a:cubicBezTo>
                <a:cubicBezTo>
                  <a:pt x="117" y="0"/>
                  <a:pt x="117" y="0"/>
                  <a:pt x="117" y="0"/>
                </a:cubicBezTo>
                <a:cubicBezTo>
                  <a:pt x="85" y="14"/>
                  <a:pt x="85" y="14"/>
                  <a:pt x="85" y="14"/>
                </a:cubicBezTo>
                <a:cubicBezTo>
                  <a:pt x="85" y="14"/>
                  <a:pt x="73" y="19"/>
                  <a:pt x="45" y="35"/>
                </a:cubicBezTo>
                <a:cubicBezTo>
                  <a:pt x="37" y="40"/>
                  <a:pt x="30" y="46"/>
                  <a:pt x="24" y="52"/>
                </a:cubicBezTo>
                <a:cubicBezTo>
                  <a:pt x="24" y="53"/>
                  <a:pt x="24" y="53"/>
                  <a:pt x="24" y="53"/>
                </a:cubicBezTo>
                <a:cubicBezTo>
                  <a:pt x="23" y="53"/>
                  <a:pt x="23" y="53"/>
                  <a:pt x="23" y="53"/>
                </a:cubicBezTo>
                <a:cubicBezTo>
                  <a:pt x="10" y="67"/>
                  <a:pt x="3" y="85"/>
                  <a:pt x="0" y="104"/>
                </a:cubicBezTo>
                <a:cubicBezTo>
                  <a:pt x="1" y="103"/>
                  <a:pt x="1" y="103"/>
                  <a:pt x="1" y="103"/>
                </a:cubicBezTo>
                <a:cubicBezTo>
                  <a:pt x="2" y="102"/>
                  <a:pt x="2" y="102"/>
                  <a:pt x="2" y="102"/>
                </a:cubicBezTo>
                <a:cubicBezTo>
                  <a:pt x="5" y="74"/>
                  <a:pt x="20" y="52"/>
                  <a:pt x="46" y="3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8" name="MH_Other_196"/>
          <p:cNvSpPr>
            <a:spLocks/>
          </p:cNvSpPr>
          <p:nvPr>
            <p:custDataLst>
              <p:tags r:id="rId197"/>
            </p:custDataLst>
          </p:nvPr>
        </p:nvSpPr>
        <p:spPr bwMode="auto">
          <a:xfrm>
            <a:off x="5251845" y="3727869"/>
            <a:ext cx="1588" cy="0"/>
          </a:xfrm>
          <a:custGeom>
            <a:avLst/>
            <a:gdLst>
              <a:gd name="T0" fmla="*/ 1792959984 w 1"/>
              <a:gd name="T1" fmla="*/ 0 h 1"/>
              <a:gd name="T2" fmla="*/ 0 w 1"/>
              <a:gd name="T3" fmla="*/ 1067 h 1"/>
              <a:gd name="T4" fmla="*/ 1792959984 w 1"/>
              <a:gd name="T5" fmla="*/ 1067 h 1"/>
              <a:gd name="T6" fmla="*/ 1792959984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19" name="MH_Other_197"/>
          <p:cNvSpPr>
            <a:spLocks/>
          </p:cNvSpPr>
          <p:nvPr>
            <p:custDataLst>
              <p:tags r:id="rId198"/>
            </p:custDataLst>
          </p:nvPr>
        </p:nvSpPr>
        <p:spPr bwMode="auto">
          <a:xfrm>
            <a:off x="5269312" y="3626246"/>
            <a:ext cx="55575" cy="60339"/>
          </a:xfrm>
          <a:custGeom>
            <a:avLst/>
            <a:gdLst>
              <a:gd name="T0" fmla="*/ 2147483646 w 66"/>
              <a:gd name="T1" fmla="*/ 2147483646 h 72"/>
              <a:gd name="T2" fmla="*/ 2147483646 w 66"/>
              <a:gd name="T3" fmla="*/ 588968056 h 72"/>
              <a:gd name="T4" fmla="*/ 2147483646 w 66"/>
              <a:gd name="T5" fmla="*/ 0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0 w 66"/>
              <a:gd name="T15" fmla="*/ 2147483646 h 72"/>
              <a:gd name="T16" fmla="*/ 595315682 w 66"/>
              <a:gd name="T17" fmla="*/ 2147483646 h 72"/>
              <a:gd name="T18" fmla="*/ 1191339358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50" y="9"/>
                </a:moveTo>
                <a:cubicBezTo>
                  <a:pt x="56" y="6"/>
                  <a:pt x="62" y="3"/>
                  <a:pt x="66" y="1"/>
                </a:cubicBezTo>
                <a:cubicBezTo>
                  <a:pt x="65" y="0"/>
                  <a:pt x="65" y="0"/>
                  <a:pt x="65" y="0"/>
                </a:cubicBezTo>
                <a:cubicBezTo>
                  <a:pt x="60" y="2"/>
                  <a:pt x="55" y="5"/>
                  <a:pt x="49" y="7"/>
                </a:cubicBezTo>
                <a:cubicBezTo>
                  <a:pt x="41" y="12"/>
                  <a:pt x="33" y="17"/>
                  <a:pt x="26" y="24"/>
                </a:cubicBezTo>
                <a:cubicBezTo>
                  <a:pt x="26" y="26"/>
                  <a:pt x="26" y="26"/>
                  <a:pt x="26" y="26"/>
                </a:cubicBezTo>
                <a:cubicBezTo>
                  <a:pt x="24" y="25"/>
                  <a:pt x="24" y="25"/>
                  <a:pt x="24" y="25"/>
                </a:cubicBezTo>
                <a:cubicBezTo>
                  <a:pt x="12" y="38"/>
                  <a:pt x="4" y="54"/>
                  <a:pt x="0" y="72"/>
                </a:cubicBezTo>
                <a:cubicBezTo>
                  <a:pt x="1" y="72"/>
                  <a:pt x="1" y="72"/>
                  <a:pt x="1" y="72"/>
                </a:cubicBezTo>
                <a:cubicBezTo>
                  <a:pt x="2" y="71"/>
                  <a:pt x="2" y="71"/>
                  <a:pt x="2" y="71"/>
                </a:cubicBezTo>
                <a:cubicBezTo>
                  <a:pt x="7" y="43"/>
                  <a:pt x="23" y="22"/>
                  <a:pt x="50" y="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0" name="MH_Other_198"/>
          <p:cNvSpPr>
            <a:spLocks/>
          </p:cNvSpPr>
          <p:nvPr>
            <p:custDataLst>
              <p:tags r:id="rId199"/>
            </p:custDataLst>
          </p:nvPr>
        </p:nvSpPr>
        <p:spPr bwMode="auto">
          <a:xfrm>
            <a:off x="5270900" y="3684996"/>
            <a:ext cx="0" cy="1588"/>
          </a:xfrm>
          <a:custGeom>
            <a:avLst/>
            <a:gdLst>
              <a:gd name="T0" fmla="*/ 711 w 1"/>
              <a:gd name="T1" fmla="*/ 0 h 1"/>
              <a:gd name="T2" fmla="*/ 0 w 1"/>
              <a:gd name="T3" fmla="*/ 1792959984 h 1"/>
              <a:gd name="T4" fmla="*/ 711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1" name="MH_Other_199"/>
          <p:cNvSpPr>
            <a:spLocks/>
          </p:cNvSpPr>
          <p:nvPr>
            <p:custDataLst>
              <p:tags r:id="rId200"/>
            </p:custDataLst>
          </p:nvPr>
        </p:nvSpPr>
        <p:spPr bwMode="auto">
          <a:xfrm>
            <a:off x="5289955" y="3615130"/>
            <a:ext cx="17467" cy="31757"/>
          </a:xfrm>
          <a:custGeom>
            <a:avLst/>
            <a:gdLst>
              <a:gd name="T0" fmla="*/ 2147483646 w 21"/>
              <a:gd name="T1" fmla="*/ 587803625 h 38"/>
              <a:gd name="T2" fmla="*/ 2147483646 w 21"/>
              <a:gd name="T3" fmla="*/ 0 h 38"/>
              <a:gd name="T4" fmla="*/ 2147483646 w 21"/>
              <a:gd name="T5" fmla="*/ 0 h 38"/>
              <a:gd name="T6" fmla="*/ 0 w 21"/>
              <a:gd name="T7" fmla="*/ 2147483646 h 38"/>
              <a:gd name="T8" fmla="*/ 1170727836 w 21"/>
              <a:gd name="T9" fmla="*/ 2147483646 h 38"/>
              <a:gd name="T10" fmla="*/ 2147483646 w 21"/>
              <a:gd name="T11" fmla="*/ 587803625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38">
                <a:moveTo>
                  <a:pt x="21" y="1"/>
                </a:moveTo>
                <a:cubicBezTo>
                  <a:pt x="21" y="0"/>
                  <a:pt x="21" y="0"/>
                  <a:pt x="21" y="0"/>
                </a:cubicBezTo>
                <a:cubicBezTo>
                  <a:pt x="20" y="0"/>
                  <a:pt x="20" y="0"/>
                  <a:pt x="20" y="0"/>
                </a:cubicBezTo>
                <a:cubicBezTo>
                  <a:pt x="11" y="11"/>
                  <a:pt x="4" y="24"/>
                  <a:pt x="0" y="38"/>
                </a:cubicBezTo>
                <a:cubicBezTo>
                  <a:pt x="2" y="37"/>
                  <a:pt x="2" y="37"/>
                  <a:pt x="2" y="37"/>
                </a:cubicBezTo>
                <a:cubicBezTo>
                  <a:pt x="6" y="23"/>
                  <a:pt x="12" y="11"/>
                  <a:pt x="2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2" name="MH_Other_200"/>
          <p:cNvSpPr>
            <a:spLocks/>
          </p:cNvSpPr>
          <p:nvPr>
            <p:custDataLst>
              <p:tags r:id="rId201"/>
            </p:custDataLst>
          </p:nvPr>
        </p:nvSpPr>
        <p:spPr bwMode="auto">
          <a:xfrm>
            <a:off x="5289954" y="3646887"/>
            <a:ext cx="1588" cy="0"/>
          </a:xfrm>
          <a:custGeom>
            <a:avLst/>
            <a:gdLst>
              <a:gd name="T0" fmla="*/ 179346497 w 5"/>
              <a:gd name="T1" fmla="*/ 89 h 4"/>
              <a:gd name="T2" fmla="*/ 179346497 w 5"/>
              <a:gd name="T3" fmla="*/ 0 h 4"/>
              <a:gd name="T4" fmla="*/ 0 w 5"/>
              <a:gd name="T5" fmla="*/ 45 h 4"/>
              <a:gd name="T6" fmla="*/ 179346497 w 5"/>
              <a:gd name="T7" fmla="*/ 8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5" y="4"/>
                </a:moveTo>
                <a:lnTo>
                  <a:pt x="5" y="0"/>
                </a:lnTo>
                <a:lnTo>
                  <a:pt x="0" y="2"/>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3" name="MH_Other_201"/>
          <p:cNvSpPr>
            <a:spLocks/>
          </p:cNvSpPr>
          <p:nvPr>
            <p:custDataLst>
              <p:tags r:id="rId202"/>
            </p:custDataLst>
          </p:nvPr>
        </p:nvSpPr>
        <p:spPr bwMode="auto">
          <a:xfrm>
            <a:off x="5275664" y="3853310"/>
            <a:ext cx="4763" cy="26994"/>
          </a:xfrm>
          <a:custGeom>
            <a:avLst/>
            <a:gdLst>
              <a:gd name="T0" fmla="*/ 0 w 5"/>
              <a:gd name="T1" fmla="*/ 2147483646 h 32"/>
              <a:gd name="T2" fmla="*/ 0 w 5"/>
              <a:gd name="T3" fmla="*/ 2147483646 h 32"/>
              <a:gd name="T4" fmla="*/ 773726903 w 5"/>
              <a:gd name="T5" fmla="*/ 2147483646 h 32"/>
              <a:gd name="T6" fmla="*/ 1547453806 w 5"/>
              <a:gd name="T7" fmla="*/ 2147483646 h 32"/>
              <a:gd name="T8" fmla="*/ 2147483646 w 5"/>
              <a:gd name="T9" fmla="*/ 2147483646 h 32"/>
              <a:gd name="T10" fmla="*/ 2147483646 w 5"/>
              <a:gd name="T11" fmla="*/ 0 h 32"/>
              <a:gd name="T12" fmla="*/ 2147483646 w 5"/>
              <a:gd name="T13" fmla="*/ 600321915 h 32"/>
              <a:gd name="T14" fmla="*/ 2147483646 w 5"/>
              <a:gd name="T15" fmla="*/ 1201353953 h 32"/>
              <a:gd name="T16" fmla="*/ 0 w 5"/>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
                <a:moveTo>
                  <a:pt x="0" y="32"/>
                </a:moveTo>
                <a:cubicBezTo>
                  <a:pt x="0" y="32"/>
                  <a:pt x="0" y="32"/>
                  <a:pt x="0" y="32"/>
                </a:cubicBezTo>
                <a:cubicBezTo>
                  <a:pt x="1" y="32"/>
                  <a:pt x="1" y="32"/>
                  <a:pt x="1" y="32"/>
                </a:cubicBezTo>
                <a:cubicBezTo>
                  <a:pt x="2" y="32"/>
                  <a:pt x="2" y="32"/>
                  <a:pt x="2" y="32"/>
                </a:cubicBezTo>
                <a:cubicBezTo>
                  <a:pt x="2" y="30"/>
                  <a:pt x="3" y="28"/>
                  <a:pt x="3" y="26"/>
                </a:cubicBezTo>
                <a:cubicBezTo>
                  <a:pt x="5" y="18"/>
                  <a:pt x="5" y="8"/>
                  <a:pt x="4" y="0"/>
                </a:cubicBezTo>
                <a:cubicBezTo>
                  <a:pt x="4" y="1"/>
                  <a:pt x="4" y="1"/>
                  <a:pt x="4" y="1"/>
                </a:cubicBezTo>
                <a:cubicBezTo>
                  <a:pt x="4" y="2"/>
                  <a:pt x="3" y="2"/>
                  <a:pt x="3" y="2"/>
                </a:cubicBezTo>
                <a:cubicBezTo>
                  <a:pt x="4" y="13"/>
                  <a:pt x="3" y="22"/>
                  <a:pt x="0" y="3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4" name="MH_Other_202"/>
          <p:cNvSpPr>
            <a:spLocks/>
          </p:cNvSpPr>
          <p:nvPr>
            <p:custDataLst>
              <p:tags r:id="rId203"/>
            </p:custDataLst>
          </p:nvPr>
        </p:nvSpPr>
        <p:spPr bwMode="auto">
          <a:xfrm>
            <a:off x="5258197" y="3813613"/>
            <a:ext cx="31757" cy="63515"/>
          </a:xfrm>
          <a:custGeom>
            <a:avLst/>
            <a:gdLst>
              <a:gd name="T0" fmla="*/ 2147483646 w 38"/>
              <a:gd name="T1" fmla="*/ 2147483646 h 76"/>
              <a:gd name="T2" fmla="*/ 0 w 38"/>
              <a:gd name="T3" fmla="*/ 2147483646 h 76"/>
              <a:gd name="T4" fmla="*/ 1175607250 w 38"/>
              <a:gd name="T5" fmla="*/ 2147483646 h 76"/>
              <a:gd name="T6" fmla="*/ 2147483646 w 38"/>
              <a:gd name="T7" fmla="*/ 2147483646 h 76"/>
              <a:gd name="T8" fmla="*/ 2147483646 w 38"/>
              <a:gd name="T9" fmla="*/ 2147483646 h 76"/>
              <a:gd name="T10" fmla="*/ 2147483646 w 38"/>
              <a:gd name="T11" fmla="*/ 2147483646 h 76"/>
              <a:gd name="T12" fmla="*/ 2147483646 w 38"/>
              <a:gd name="T13" fmla="*/ 2147483646 h 76"/>
              <a:gd name="T14" fmla="*/ 2147483646 w 38"/>
              <a:gd name="T15" fmla="*/ 2147483646 h 76"/>
              <a:gd name="T16" fmla="*/ 2147483646 w 38"/>
              <a:gd name="T17" fmla="*/ 0 h 76"/>
              <a:gd name="T18" fmla="*/ 2147483646 w 38"/>
              <a:gd name="T19" fmla="*/ 584313632 h 76"/>
              <a:gd name="T20" fmla="*/ 2147483646 w 38"/>
              <a:gd name="T21" fmla="*/ 1169324928 h 76"/>
              <a:gd name="T22" fmla="*/ 2147483646 w 38"/>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76">
                <a:moveTo>
                  <a:pt x="7" y="69"/>
                </a:moveTo>
                <a:cubicBezTo>
                  <a:pt x="0" y="76"/>
                  <a:pt x="0" y="76"/>
                  <a:pt x="0" y="76"/>
                </a:cubicBezTo>
                <a:cubicBezTo>
                  <a:pt x="2" y="76"/>
                  <a:pt x="2" y="76"/>
                  <a:pt x="2" y="76"/>
                </a:cubicBezTo>
                <a:cubicBezTo>
                  <a:pt x="8" y="70"/>
                  <a:pt x="8" y="70"/>
                  <a:pt x="8" y="70"/>
                </a:cubicBezTo>
                <a:cubicBezTo>
                  <a:pt x="14" y="64"/>
                  <a:pt x="20" y="57"/>
                  <a:pt x="24" y="50"/>
                </a:cubicBezTo>
                <a:cubicBezTo>
                  <a:pt x="24" y="49"/>
                  <a:pt x="24" y="49"/>
                  <a:pt x="24" y="49"/>
                </a:cubicBezTo>
                <a:cubicBezTo>
                  <a:pt x="25" y="49"/>
                  <a:pt x="25" y="49"/>
                  <a:pt x="25" y="49"/>
                </a:cubicBezTo>
                <a:cubicBezTo>
                  <a:pt x="29" y="42"/>
                  <a:pt x="33" y="34"/>
                  <a:pt x="35" y="25"/>
                </a:cubicBezTo>
                <a:cubicBezTo>
                  <a:pt x="37" y="18"/>
                  <a:pt x="38" y="9"/>
                  <a:pt x="38" y="0"/>
                </a:cubicBezTo>
                <a:cubicBezTo>
                  <a:pt x="37" y="1"/>
                  <a:pt x="37" y="1"/>
                  <a:pt x="37" y="1"/>
                </a:cubicBezTo>
                <a:cubicBezTo>
                  <a:pt x="37" y="1"/>
                  <a:pt x="37" y="2"/>
                  <a:pt x="37" y="2"/>
                </a:cubicBezTo>
                <a:cubicBezTo>
                  <a:pt x="37" y="28"/>
                  <a:pt x="27" y="49"/>
                  <a:pt x="7" y="6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5" name="MH_Other_203"/>
          <p:cNvSpPr>
            <a:spLocks/>
          </p:cNvSpPr>
          <p:nvPr>
            <p:custDataLst>
              <p:tags r:id="rId204"/>
            </p:custDataLst>
          </p:nvPr>
        </p:nvSpPr>
        <p:spPr bwMode="auto">
          <a:xfrm>
            <a:off x="5277251" y="3854898"/>
            <a:ext cx="1588" cy="0"/>
          </a:xfrm>
          <a:custGeom>
            <a:avLst/>
            <a:gdLst>
              <a:gd name="T0" fmla="*/ 0 w 1"/>
              <a:gd name="T1" fmla="*/ 711 h 1"/>
              <a:gd name="T2" fmla="*/ 1792959984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6" name="MH_Other_204"/>
          <p:cNvSpPr>
            <a:spLocks/>
          </p:cNvSpPr>
          <p:nvPr>
            <p:custDataLst>
              <p:tags r:id="rId205"/>
            </p:custDataLst>
          </p:nvPr>
        </p:nvSpPr>
        <p:spPr bwMode="auto">
          <a:xfrm>
            <a:off x="5229616" y="3775505"/>
            <a:ext cx="73042" cy="96859"/>
          </a:xfrm>
          <a:custGeom>
            <a:avLst/>
            <a:gdLst>
              <a:gd name="T0" fmla="*/ 2147483646 w 87"/>
              <a:gd name="T1" fmla="*/ 2147483646 h 116"/>
              <a:gd name="T2" fmla="*/ 2147483646 w 87"/>
              <a:gd name="T3" fmla="*/ 2147483646 h 116"/>
              <a:gd name="T4" fmla="*/ 0 w 87"/>
              <a:gd name="T5" fmla="*/ 2147483646 h 116"/>
              <a:gd name="T6" fmla="*/ 593221525 w 87"/>
              <a:gd name="T7" fmla="*/ 2147483646 h 116"/>
              <a:gd name="T8" fmla="*/ 2147483646 w 87"/>
              <a:gd name="T9" fmla="*/ 2147483646 h 116"/>
              <a:gd name="T10" fmla="*/ 2147483646 w 87"/>
              <a:gd name="T11" fmla="*/ 2147483646 h 116"/>
              <a:gd name="T12" fmla="*/ 2147483646 w 87"/>
              <a:gd name="T13" fmla="*/ 2147483646 h 116"/>
              <a:gd name="T14" fmla="*/ 2147483646 w 87"/>
              <a:gd name="T15" fmla="*/ 2147483646 h 116"/>
              <a:gd name="T16" fmla="*/ 2147483646 w 87"/>
              <a:gd name="T17" fmla="*/ 2147483646 h 116"/>
              <a:gd name="T18" fmla="*/ 2147483646 w 87"/>
              <a:gd name="T19" fmla="*/ 2147483646 h 116"/>
              <a:gd name="T20" fmla="*/ 2147483646 w 87"/>
              <a:gd name="T21" fmla="*/ 0 h 116"/>
              <a:gd name="T22" fmla="*/ 2147483646 w 87"/>
              <a:gd name="T23" fmla="*/ 1170781870 h 116"/>
              <a:gd name="T24" fmla="*/ 2147483646 w 87"/>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16">
                <a:moveTo>
                  <a:pt x="52" y="66"/>
                </a:moveTo>
                <a:cubicBezTo>
                  <a:pt x="29" y="86"/>
                  <a:pt x="20" y="96"/>
                  <a:pt x="20" y="96"/>
                </a:cubicBezTo>
                <a:cubicBezTo>
                  <a:pt x="20" y="96"/>
                  <a:pt x="13" y="101"/>
                  <a:pt x="0" y="115"/>
                </a:cubicBezTo>
                <a:cubicBezTo>
                  <a:pt x="1" y="116"/>
                  <a:pt x="1" y="116"/>
                  <a:pt x="1" y="116"/>
                </a:cubicBezTo>
                <a:cubicBezTo>
                  <a:pt x="14" y="102"/>
                  <a:pt x="20" y="97"/>
                  <a:pt x="20" y="97"/>
                </a:cubicBezTo>
                <a:cubicBezTo>
                  <a:pt x="21" y="97"/>
                  <a:pt x="30" y="87"/>
                  <a:pt x="53" y="67"/>
                </a:cubicBezTo>
                <a:cubicBezTo>
                  <a:pt x="60" y="61"/>
                  <a:pt x="66" y="54"/>
                  <a:pt x="71" y="48"/>
                </a:cubicBezTo>
                <a:cubicBezTo>
                  <a:pt x="71" y="47"/>
                  <a:pt x="71" y="47"/>
                  <a:pt x="71" y="47"/>
                </a:cubicBezTo>
                <a:cubicBezTo>
                  <a:pt x="71" y="47"/>
                  <a:pt x="71" y="47"/>
                  <a:pt x="71" y="47"/>
                </a:cubicBezTo>
                <a:cubicBezTo>
                  <a:pt x="76" y="40"/>
                  <a:pt x="80" y="32"/>
                  <a:pt x="83" y="24"/>
                </a:cubicBezTo>
                <a:cubicBezTo>
                  <a:pt x="85" y="16"/>
                  <a:pt x="87" y="8"/>
                  <a:pt x="87" y="0"/>
                </a:cubicBezTo>
                <a:cubicBezTo>
                  <a:pt x="86" y="2"/>
                  <a:pt x="86" y="2"/>
                  <a:pt x="86" y="2"/>
                </a:cubicBezTo>
                <a:cubicBezTo>
                  <a:pt x="84" y="27"/>
                  <a:pt x="74" y="47"/>
                  <a:pt x="52" y="6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7" name="MH_Other_205"/>
          <p:cNvSpPr>
            <a:spLocks/>
          </p:cNvSpPr>
          <p:nvPr>
            <p:custDataLst>
              <p:tags r:id="rId206"/>
            </p:custDataLst>
          </p:nvPr>
        </p:nvSpPr>
        <p:spPr bwMode="auto">
          <a:xfrm>
            <a:off x="5288367" y="3813614"/>
            <a:ext cx="0" cy="1587"/>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8" name="MH_Other_206"/>
          <p:cNvSpPr>
            <a:spLocks/>
          </p:cNvSpPr>
          <p:nvPr>
            <p:custDataLst>
              <p:tags r:id="rId207"/>
            </p:custDataLst>
          </p:nvPr>
        </p:nvSpPr>
        <p:spPr bwMode="auto">
          <a:xfrm>
            <a:off x="5208973" y="3735808"/>
            <a:ext cx="107975" cy="131794"/>
          </a:xfrm>
          <a:custGeom>
            <a:avLst/>
            <a:gdLst>
              <a:gd name="T0" fmla="*/ 2147483646 w 129"/>
              <a:gd name="T1" fmla="*/ 2147483646 h 157"/>
              <a:gd name="T2" fmla="*/ 2147483646 w 129"/>
              <a:gd name="T3" fmla="*/ 2147483646 h 157"/>
              <a:gd name="T4" fmla="*/ 2147483646 w 129"/>
              <a:gd name="T5" fmla="*/ 2147483646 h 157"/>
              <a:gd name="T6" fmla="*/ 2147483646 w 129"/>
              <a:gd name="T7" fmla="*/ 2147483646 h 157"/>
              <a:gd name="T8" fmla="*/ 2147483646 w 129"/>
              <a:gd name="T9" fmla="*/ 2147483646 h 157"/>
              <a:gd name="T10" fmla="*/ 2147483646 w 129"/>
              <a:gd name="T11" fmla="*/ 2147483646 h 157"/>
              <a:gd name="T12" fmla="*/ 0 w 129"/>
              <a:gd name="T13" fmla="*/ 2147483646 h 157"/>
              <a:gd name="T14" fmla="*/ 0 w 129"/>
              <a:gd name="T15" fmla="*/ 2147483646 h 157"/>
              <a:gd name="T16" fmla="*/ 588927501 w 129"/>
              <a:gd name="T17" fmla="*/ 2147483646 h 157"/>
              <a:gd name="T18" fmla="*/ 2147483646 w 129"/>
              <a:gd name="T19" fmla="*/ 2147483646 h 157"/>
              <a:gd name="T20" fmla="*/ 2147483646 w 129"/>
              <a:gd name="T21" fmla="*/ 2147483646 h 157"/>
              <a:gd name="T22" fmla="*/ 2147483646 w 129"/>
              <a:gd name="T23" fmla="*/ 2147483646 h 157"/>
              <a:gd name="T24" fmla="*/ 2147483646 w 129"/>
              <a:gd name="T25" fmla="*/ 2147483646 h 157"/>
              <a:gd name="T26" fmla="*/ 2147483646 w 129"/>
              <a:gd name="T27" fmla="*/ 2147483646 h 157"/>
              <a:gd name="T28" fmla="*/ 2147483646 w 129"/>
              <a:gd name="T29" fmla="*/ 2147483646 h 157"/>
              <a:gd name="T30" fmla="*/ 2147483646 w 129"/>
              <a:gd name="T31" fmla="*/ 2147483646 h 157"/>
              <a:gd name="T32" fmla="*/ 2147483646 w 129"/>
              <a:gd name="T33" fmla="*/ 2147483646 h 157"/>
              <a:gd name="T34" fmla="*/ 2147483646 w 129"/>
              <a:gd name="T35" fmla="*/ 0 h 157"/>
              <a:gd name="T36" fmla="*/ 2147483646 w 129"/>
              <a:gd name="T37" fmla="*/ 591652797 h 157"/>
              <a:gd name="T38" fmla="*/ 2147483646 w 129"/>
              <a:gd name="T39" fmla="*/ 1183305594 h 157"/>
              <a:gd name="T40" fmla="*/ 2147483646 w 129"/>
              <a:gd name="T41" fmla="*/ 2147483646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157">
                <a:moveTo>
                  <a:pt x="90" y="65"/>
                </a:moveTo>
                <a:cubicBezTo>
                  <a:pt x="66" y="84"/>
                  <a:pt x="56" y="93"/>
                  <a:pt x="56" y="93"/>
                </a:cubicBezTo>
                <a:cubicBezTo>
                  <a:pt x="56" y="93"/>
                  <a:pt x="45" y="101"/>
                  <a:pt x="22" y="123"/>
                </a:cubicBezTo>
                <a:cubicBezTo>
                  <a:pt x="15" y="130"/>
                  <a:pt x="10" y="137"/>
                  <a:pt x="5" y="145"/>
                </a:cubicBezTo>
                <a:cubicBezTo>
                  <a:pt x="5" y="145"/>
                  <a:pt x="5" y="145"/>
                  <a:pt x="5" y="146"/>
                </a:cubicBezTo>
                <a:cubicBezTo>
                  <a:pt x="5" y="146"/>
                  <a:pt x="5" y="146"/>
                  <a:pt x="5" y="146"/>
                </a:cubicBezTo>
                <a:cubicBezTo>
                  <a:pt x="3" y="149"/>
                  <a:pt x="1" y="153"/>
                  <a:pt x="0" y="157"/>
                </a:cubicBezTo>
                <a:cubicBezTo>
                  <a:pt x="0" y="157"/>
                  <a:pt x="0" y="157"/>
                  <a:pt x="0" y="157"/>
                </a:cubicBezTo>
                <a:cubicBezTo>
                  <a:pt x="1" y="157"/>
                  <a:pt x="1" y="157"/>
                  <a:pt x="1" y="157"/>
                </a:cubicBezTo>
                <a:cubicBezTo>
                  <a:pt x="5" y="145"/>
                  <a:pt x="13" y="134"/>
                  <a:pt x="23" y="124"/>
                </a:cubicBezTo>
                <a:cubicBezTo>
                  <a:pt x="46" y="102"/>
                  <a:pt x="56" y="94"/>
                  <a:pt x="56" y="94"/>
                </a:cubicBezTo>
                <a:cubicBezTo>
                  <a:pt x="57" y="94"/>
                  <a:pt x="67" y="85"/>
                  <a:pt x="91" y="66"/>
                </a:cubicBezTo>
                <a:cubicBezTo>
                  <a:pt x="98" y="60"/>
                  <a:pt x="105" y="54"/>
                  <a:pt x="110" y="48"/>
                </a:cubicBezTo>
                <a:cubicBezTo>
                  <a:pt x="110" y="47"/>
                  <a:pt x="110" y="46"/>
                  <a:pt x="110" y="46"/>
                </a:cubicBezTo>
                <a:cubicBezTo>
                  <a:pt x="111" y="46"/>
                  <a:pt x="111" y="46"/>
                  <a:pt x="111" y="46"/>
                </a:cubicBezTo>
                <a:cubicBezTo>
                  <a:pt x="111" y="46"/>
                  <a:pt x="111" y="46"/>
                  <a:pt x="111" y="46"/>
                </a:cubicBezTo>
                <a:cubicBezTo>
                  <a:pt x="116" y="39"/>
                  <a:pt x="120" y="32"/>
                  <a:pt x="123" y="25"/>
                </a:cubicBezTo>
                <a:cubicBezTo>
                  <a:pt x="126" y="18"/>
                  <a:pt x="128" y="8"/>
                  <a:pt x="129" y="0"/>
                </a:cubicBezTo>
                <a:cubicBezTo>
                  <a:pt x="128" y="1"/>
                  <a:pt x="128" y="1"/>
                  <a:pt x="128" y="1"/>
                </a:cubicBezTo>
                <a:cubicBezTo>
                  <a:pt x="128" y="1"/>
                  <a:pt x="128" y="2"/>
                  <a:pt x="128" y="2"/>
                </a:cubicBezTo>
                <a:cubicBezTo>
                  <a:pt x="124" y="28"/>
                  <a:pt x="113" y="47"/>
                  <a:pt x="90" y="6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29" name="MH_Other_207"/>
          <p:cNvSpPr>
            <a:spLocks/>
          </p:cNvSpPr>
          <p:nvPr>
            <p:custDataLst>
              <p:tags r:id="rId208"/>
            </p:custDataLst>
          </p:nvPr>
        </p:nvSpPr>
        <p:spPr bwMode="auto">
          <a:xfrm>
            <a:off x="5301070" y="3775505"/>
            <a:ext cx="1587" cy="1587"/>
          </a:xfrm>
          <a:custGeom>
            <a:avLst/>
            <a:gdLst>
              <a:gd name="T0" fmla="*/ 0 w 1"/>
              <a:gd name="T1" fmla="*/ 0 h 2"/>
              <a:gd name="T2" fmla="*/ 0 w 1"/>
              <a:gd name="T3" fmla="*/ 1119503921 h 2"/>
              <a:gd name="T4" fmla="*/ 2147483646 w 1"/>
              <a:gd name="T5" fmla="*/ 0 h 2"/>
              <a:gd name="T6" fmla="*/ 2147483646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cubicBezTo>
                  <a:pt x="0" y="0"/>
                  <a:pt x="0" y="1"/>
                  <a:pt x="0" y="2"/>
                </a:cubicBez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0" name="MH_Other_208"/>
          <p:cNvSpPr>
            <a:spLocks/>
          </p:cNvSpPr>
          <p:nvPr>
            <p:custDataLst>
              <p:tags r:id="rId209"/>
            </p:custDataLst>
          </p:nvPr>
        </p:nvSpPr>
        <p:spPr bwMode="auto">
          <a:xfrm>
            <a:off x="5210561" y="3697699"/>
            <a:ext cx="125442" cy="160375"/>
          </a:xfrm>
          <a:custGeom>
            <a:avLst/>
            <a:gdLst>
              <a:gd name="T0" fmla="*/ 2147483646 w 149"/>
              <a:gd name="T1" fmla="*/ 0 h 191"/>
              <a:gd name="T2" fmla="*/ 2147483646 w 149"/>
              <a:gd name="T3" fmla="*/ 592655419 h 191"/>
              <a:gd name="T4" fmla="*/ 2147483646 w 149"/>
              <a:gd name="T5" fmla="*/ 2147483646 h 191"/>
              <a:gd name="T6" fmla="*/ 2147483646 w 149"/>
              <a:gd name="T7" fmla="*/ 2147483646 h 191"/>
              <a:gd name="T8" fmla="*/ 2147483646 w 149"/>
              <a:gd name="T9" fmla="*/ 2147483646 h 191"/>
              <a:gd name="T10" fmla="*/ 1190205563 w 149"/>
              <a:gd name="T11" fmla="*/ 2147483646 h 191"/>
              <a:gd name="T12" fmla="*/ 1785307924 w 149"/>
              <a:gd name="T13" fmla="*/ 2147483646 h 191"/>
              <a:gd name="T14" fmla="*/ 1785307924 w 149"/>
              <a:gd name="T15" fmla="*/ 2147483646 h 191"/>
              <a:gd name="T16" fmla="*/ 2147483646 w 149"/>
              <a:gd name="T17" fmla="*/ 2147483646 h 191"/>
              <a:gd name="T18" fmla="*/ 2147483646 w 149"/>
              <a:gd name="T19" fmla="*/ 2147483646 h 191"/>
              <a:gd name="T20" fmla="*/ 2147483646 w 149"/>
              <a:gd name="T21" fmla="*/ 2147483646 h 191"/>
              <a:gd name="T22" fmla="*/ 2147483646 w 149"/>
              <a:gd name="T23" fmla="*/ 2147483646 h 191"/>
              <a:gd name="T24" fmla="*/ 2147483646 w 149"/>
              <a:gd name="T25" fmla="*/ 2147483646 h 191"/>
              <a:gd name="T26" fmla="*/ 2147483646 w 149"/>
              <a:gd name="T27" fmla="*/ 2147483646 h 191"/>
              <a:gd name="T28" fmla="*/ 2147483646 w 149"/>
              <a:gd name="T29" fmla="*/ 2147483646 h 191"/>
              <a:gd name="T30" fmla="*/ 2147483646 w 149"/>
              <a:gd name="T31" fmla="*/ 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191">
                <a:moveTo>
                  <a:pt x="149" y="0"/>
                </a:moveTo>
                <a:cubicBezTo>
                  <a:pt x="147" y="1"/>
                  <a:pt x="147" y="1"/>
                  <a:pt x="147" y="1"/>
                </a:cubicBezTo>
                <a:cubicBezTo>
                  <a:pt x="142" y="27"/>
                  <a:pt x="129" y="46"/>
                  <a:pt x="105" y="62"/>
                </a:cubicBezTo>
                <a:cubicBezTo>
                  <a:pt x="80" y="80"/>
                  <a:pt x="69" y="88"/>
                  <a:pt x="69" y="88"/>
                </a:cubicBezTo>
                <a:cubicBezTo>
                  <a:pt x="69" y="88"/>
                  <a:pt x="58" y="95"/>
                  <a:pt x="34" y="116"/>
                </a:cubicBezTo>
                <a:cubicBezTo>
                  <a:pt x="11" y="136"/>
                  <a:pt x="0" y="162"/>
                  <a:pt x="2" y="191"/>
                </a:cubicBezTo>
                <a:cubicBezTo>
                  <a:pt x="3" y="191"/>
                  <a:pt x="3" y="191"/>
                  <a:pt x="3" y="191"/>
                </a:cubicBezTo>
                <a:cubicBezTo>
                  <a:pt x="3" y="191"/>
                  <a:pt x="3" y="190"/>
                  <a:pt x="3" y="190"/>
                </a:cubicBezTo>
                <a:cubicBezTo>
                  <a:pt x="2" y="161"/>
                  <a:pt x="12" y="137"/>
                  <a:pt x="35" y="117"/>
                </a:cubicBezTo>
                <a:cubicBezTo>
                  <a:pt x="59" y="96"/>
                  <a:pt x="70" y="89"/>
                  <a:pt x="70" y="89"/>
                </a:cubicBezTo>
                <a:cubicBezTo>
                  <a:pt x="70" y="89"/>
                  <a:pt x="81" y="81"/>
                  <a:pt x="106" y="63"/>
                </a:cubicBezTo>
                <a:cubicBezTo>
                  <a:pt x="114" y="58"/>
                  <a:pt x="120" y="53"/>
                  <a:pt x="126" y="47"/>
                </a:cubicBezTo>
                <a:cubicBezTo>
                  <a:pt x="126" y="46"/>
                  <a:pt x="126" y="46"/>
                  <a:pt x="126" y="46"/>
                </a:cubicBezTo>
                <a:cubicBezTo>
                  <a:pt x="126" y="46"/>
                  <a:pt x="126" y="46"/>
                  <a:pt x="126" y="46"/>
                </a:cubicBezTo>
                <a:cubicBezTo>
                  <a:pt x="132" y="39"/>
                  <a:pt x="137" y="32"/>
                  <a:pt x="141" y="25"/>
                </a:cubicBezTo>
                <a:cubicBezTo>
                  <a:pt x="144" y="17"/>
                  <a:pt x="147" y="9"/>
                  <a:pt x="149"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1" name="MH_Other_209"/>
          <p:cNvSpPr>
            <a:spLocks/>
          </p:cNvSpPr>
          <p:nvPr>
            <p:custDataLst>
              <p:tags r:id="rId210"/>
            </p:custDataLst>
          </p:nvPr>
        </p:nvSpPr>
        <p:spPr bwMode="auto">
          <a:xfrm>
            <a:off x="5213736" y="3858074"/>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2" name="MH_Other_210"/>
          <p:cNvSpPr>
            <a:spLocks/>
          </p:cNvSpPr>
          <p:nvPr>
            <p:custDataLst>
              <p:tags r:id="rId211"/>
            </p:custDataLst>
          </p:nvPr>
        </p:nvSpPr>
        <p:spPr bwMode="auto">
          <a:xfrm>
            <a:off x="5316948" y="3737396"/>
            <a:ext cx="0" cy="0"/>
          </a:xfrm>
          <a:custGeom>
            <a:avLst/>
            <a:gdLst>
              <a:gd name="T0" fmla="*/ 1067 h 1"/>
              <a:gd name="T1" fmla="*/ 0 h 1"/>
              <a:gd name="T2" fmla="*/ 0 h 1"/>
              <a:gd name="T3" fmla="*/ 1067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3" name="MH_Other_211"/>
          <p:cNvSpPr>
            <a:spLocks/>
          </p:cNvSpPr>
          <p:nvPr>
            <p:custDataLst>
              <p:tags r:id="rId212"/>
            </p:custDataLst>
          </p:nvPr>
        </p:nvSpPr>
        <p:spPr bwMode="auto">
          <a:xfrm>
            <a:off x="5305833" y="3415058"/>
            <a:ext cx="225477" cy="236593"/>
          </a:xfrm>
          <a:custGeom>
            <a:avLst/>
            <a:gdLst>
              <a:gd name="T0" fmla="*/ 2147483646 w 267"/>
              <a:gd name="T1" fmla="*/ 2147483646 h 281"/>
              <a:gd name="T2" fmla="*/ 2147483646 w 267"/>
              <a:gd name="T3" fmla="*/ 2147483646 h 281"/>
              <a:gd name="T4" fmla="*/ 2147483646 w 267"/>
              <a:gd name="T5" fmla="*/ 2147483646 h 281"/>
              <a:gd name="T6" fmla="*/ 2147483646 w 267"/>
              <a:gd name="T7" fmla="*/ 2147483646 h 281"/>
              <a:gd name="T8" fmla="*/ 2147483646 w 267"/>
              <a:gd name="T9" fmla="*/ 2147483646 h 281"/>
              <a:gd name="T10" fmla="*/ 2147483646 w 267"/>
              <a:gd name="T11" fmla="*/ 2147483646 h 281"/>
              <a:gd name="T12" fmla="*/ 2147483646 w 267"/>
              <a:gd name="T13" fmla="*/ 2147483646 h 281"/>
              <a:gd name="T14" fmla="*/ 2147483646 w 267"/>
              <a:gd name="T15" fmla="*/ 2147483646 h 281"/>
              <a:gd name="T16" fmla="*/ 0 w 267"/>
              <a:gd name="T17" fmla="*/ 2147483646 h 281"/>
              <a:gd name="T18" fmla="*/ 600197018 w 267"/>
              <a:gd name="T19" fmla="*/ 2147483646 h 281"/>
              <a:gd name="T20" fmla="*/ 600197018 w 267"/>
              <a:gd name="T21" fmla="*/ 2147483646 h 281"/>
              <a:gd name="T22" fmla="*/ 2147483646 w 267"/>
              <a:gd name="T23" fmla="*/ 2147483646 h 281"/>
              <a:gd name="T24" fmla="*/ 2147483646 w 267"/>
              <a:gd name="T25" fmla="*/ 2147483646 h 281"/>
              <a:gd name="T26" fmla="*/ 2147483646 w 267"/>
              <a:gd name="T27" fmla="*/ 2147483646 h 281"/>
              <a:gd name="T28" fmla="*/ 2147483646 w 267"/>
              <a:gd name="T29" fmla="*/ 2147483646 h 281"/>
              <a:gd name="T30" fmla="*/ 2147483646 w 267"/>
              <a:gd name="T31" fmla="*/ 2147483646 h 281"/>
              <a:gd name="T32" fmla="*/ 2147483646 w 267"/>
              <a:gd name="T33" fmla="*/ 2147483646 h 281"/>
              <a:gd name="T34" fmla="*/ 2147483646 w 267"/>
              <a:gd name="T35" fmla="*/ 2147483646 h 281"/>
              <a:gd name="T36" fmla="*/ 2147483646 w 267"/>
              <a:gd name="T37" fmla="*/ 2147483646 h 281"/>
              <a:gd name="T38" fmla="*/ 2147483646 w 267"/>
              <a:gd name="T39" fmla="*/ 2147483646 h 281"/>
              <a:gd name="T40" fmla="*/ 2147483646 w 267"/>
              <a:gd name="T41" fmla="*/ 2147483646 h 281"/>
              <a:gd name="T42" fmla="*/ 2147483646 w 267"/>
              <a:gd name="T43" fmla="*/ 2147483646 h 281"/>
              <a:gd name="T44" fmla="*/ 2147483646 w 267"/>
              <a:gd name="T45" fmla="*/ 2147483646 h 281"/>
              <a:gd name="T46" fmla="*/ 2147483646 w 267"/>
              <a:gd name="T47" fmla="*/ 2147483646 h 281"/>
              <a:gd name="T48" fmla="*/ 2147483646 w 267"/>
              <a:gd name="T49" fmla="*/ 2147483646 h 281"/>
              <a:gd name="T50" fmla="*/ 2147483646 w 267"/>
              <a:gd name="T51" fmla="*/ 2147483646 h 281"/>
              <a:gd name="T52" fmla="*/ 2147483646 w 267"/>
              <a:gd name="T53" fmla="*/ 2147483646 h 281"/>
              <a:gd name="T54" fmla="*/ 2147483646 w 267"/>
              <a:gd name="T55" fmla="*/ 2147483646 h 281"/>
              <a:gd name="T56" fmla="*/ 2147483646 w 267"/>
              <a:gd name="T57" fmla="*/ 2147483646 h 281"/>
              <a:gd name="T58" fmla="*/ 2147483646 w 267"/>
              <a:gd name="T59" fmla="*/ 2147483646 h 281"/>
              <a:gd name="T60" fmla="*/ 2147483646 w 267"/>
              <a:gd name="T61" fmla="*/ 2147483646 h 281"/>
              <a:gd name="T62" fmla="*/ 2147483646 w 267"/>
              <a:gd name="T63" fmla="*/ 2147483646 h 281"/>
              <a:gd name="T64" fmla="*/ 2147483646 w 267"/>
              <a:gd name="T65" fmla="*/ 2147483646 h 281"/>
              <a:gd name="T66" fmla="*/ 2147483646 w 267"/>
              <a:gd name="T67" fmla="*/ 2147483646 h 281"/>
              <a:gd name="T68" fmla="*/ 2147483646 w 267"/>
              <a:gd name="T69" fmla="*/ 2147483646 h 281"/>
              <a:gd name="T70" fmla="*/ 2147483646 w 267"/>
              <a:gd name="T71" fmla="*/ 2147483646 h 281"/>
              <a:gd name="T72" fmla="*/ 2147483646 w 267"/>
              <a:gd name="T73" fmla="*/ 2147483646 h 281"/>
              <a:gd name="T74" fmla="*/ 2147483646 w 267"/>
              <a:gd name="T75" fmla="*/ 595915823 h 281"/>
              <a:gd name="T76" fmla="*/ 2147483646 w 267"/>
              <a:gd name="T77" fmla="*/ 0 h 281"/>
              <a:gd name="T78" fmla="*/ 2147483646 w 267"/>
              <a:gd name="T79" fmla="*/ 0 h 281"/>
              <a:gd name="T80" fmla="*/ 2147483646 w 267"/>
              <a:gd name="T81" fmla="*/ 2147483646 h 2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1">
                <a:moveTo>
                  <a:pt x="185" y="28"/>
                </a:moveTo>
                <a:cubicBezTo>
                  <a:pt x="169" y="35"/>
                  <a:pt x="156" y="47"/>
                  <a:pt x="146" y="63"/>
                </a:cubicBezTo>
                <a:cubicBezTo>
                  <a:pt x="147" y="64"/>
                  <a:pt x="147" y="64"/>
                  <a:pt x="147" y="64"/>
                </a:cubicBezTo>
                <a:cubicBezTo>
                  <a:pt x="130" y="72"/>
                  <a:pt x="116" y="86"/>
                  <a:pt x="107" y="103"/>
                </a:cubicBezTo>
                <a:cubicBezTo>
                  <a:pt x="91" y="112"/>
                  <a:pt x="79" y="125"/>
                  <a:pt x="71" y="143"/>
                </a:cubicBezTo>
                <a:cubicBezTo>
                  <a:pt x="57" y="153"/>
                  <a:pt x="46" y="168"/>
                  <a:pt x="39" y="185"/>
                </a:cubicBezTo>
                <a:cubicBezTo>
                  <a:pt x="25" y="196"/>
                  <a:pt x="14" y="211"/>
                  <a:pt x="8" y="229"/>
                </a:cubicBezTo>
                <a:cubicBezTo>
                  <a:pt x="9" y="230"/>
                  <a:pt x="9" y="230"/>
                  <a:pt x="9" y="230"/>
                </a:cubicBezTo>
                <a:cubicBezTo>
                  <a:pt x="6" y="232"/>
                  <a:pt x="3" y="235"/>
                  <a:pt x="0" y="238"/>
                </a:cubicBezTo>
                <a:cubicBezTo>
                  <a:pt x="1" y="238"/>
                  <a:pt x="1" y="238"/>
                  <a:pt x="1" y="238"/>
                </a:cubicBezTo>
                <a:cubicBezTo>
                  <a:pt x="1" y="239"/>
                  <a:pt x="1" y="239"/>
                  <a:pt x="1" y="239"/>
                </a:cubicBezTo>
                <a:cubicBezTo>
                  <a:pt x="21" y="251"/>
                  <a:pt x="21" y="251"/>
                  <a:pt x="21" y="251"/>
                </a:cubicBezTo>
                <a:cubicBezTo>
                  <a:pt x="22" y="252"/>
                  <a:pt x="22" y="252"/>
                  <a:pt x="22" y="252"/>
                </a:cubicBezTo>
                <a:cubicBezTo>
                  <a:pt x="51" y="270"/>
                  <a:pt x="51" y="270"/>
                  <a:pt x="51" y="270"/>
                </a:cubicBezTo>
                <a:cubicBezTo>
                  <a:pt x="52" y="270"/>
                  <a:pt x="52" y="270"/>
                  <a:pt x="52" y="270"/>
                </a:cubicBezTo>
                <a:cubicBezTo>
                  <a:pt x="69" y="281"/>
                  <a:pt x="69" y="281"/>
                  <a:pt x="69" y="281"/>
                </a:cubicBezTo>
                <a:cubicBezTo>
                  <a:pt x="69" y="281"/>
                  <a:pt x="69" y="281"/>
                  <a:pt x="69" y="281"/>
                </a:cubicBezTo>
                <a:cubicBezTo>
                  <a:pt x="70" y="281"/>
                  <a:pt x="70" y="281"/>
                  <a:pt x="70" y="281"/>
                </a:cubicBezTo>
                <a:cubicBezTo>
                  <a:pt x="70" y="281"/>
                  <a:pt x="70" y="281"/>
                  <a:pt x="70" y="281"/>
                </a:cubicBezTo>
                <a:cubicBezTo>
                  <a:pt x="71" y="280"/>
                  <a:pt x="73" y="278"/>
                  <a:pt x="74" y="276"/>
                </a:cubicBezTo>
                <a:cubicBezTo>
                  <a:pt x="78" y="270"/>
                  <a:pt x="82" y="261"/>
                  <a:pt x="84" y="253"/>
                </a:cubicBezTo>
                <a:cubicBezTo>
                  <a:pt x="91" y="248"/>
                  <a:pt x="97" y="242"/>
                  <a:pt x="102" y="235"/>
                </a:cubicBezTo>
                <a:cubicBezTo>
                  <a:pt x="106" y="229"/>
                  <a:pt x="110" y="221"/>
                  <a:pt x="113" y="212"/>
                </a:cubicBezTo>
                <a:cubicBezTo>
                  <a:pt x="121" y="208"/>
                  <a:pt x="127" y="202"/>
                  <a:pt x="132" y="196"/>
                </a:cubicBezTo>
                <a:cubicBezTo>
                  <a:pt x="137" y="190"/>
                  <a:pt x="141" y="183"/>
                  <a:pt x="145" y="175"/>
                </a:cubicBezTo>
                <a:cubicBezTo>
                  <a:pt x="152" y="171"/>
                  <a:pt x="158" y="166"/>
                  <a:pt x="163" y="160"/>
                </a:cubicBezTo>
                <a:cubicBezTo>
                  <a:pt x="169" y="154"/>
                  <a:pt x="174" y="146"/>
                  <a:pt x="178" y="139"/>
                </a:cubicBezTo>
                <a:cubicBezTo>
                  <a:pt x="185" y="135"/>
                  <a:pt x="192" y="130"/>
                  <a:pt x="198" y="125"/>
                </a:cubicBezTo>
                <a:cubicBezTo>
                  <a:pt x="204" y="119"/>
                  <a:pt x="209" y="112"/>
                  <a:pt x="214" y="104"/>
                </a:cubicBezTo>
                <a:cubicBezTo>
                  <a:pt x="222" y="101"/>
                  <a:pt x="229" y="97"/>
                  <a:pt x="235" y="91"/>
                </a:cubicBezTo>
                <a:cubicBezTo>
                  <a:pt x="241" y="86"/>
                  <a:pt x="247" y="80"/>
                  <a:pt x="252" y="73"/>
                </a:cubicBezTo>
                <a:cubicBezTo>
                  <a:pt x="257" y="71"/>
                  <a:pt x="262" y="68"/>
                  <a:pt x="267" y="65"/>
                </a:cubicBezTo>
                <a:cubicBezTo>
                  <a:pt x="266" y="64"/>
                  <a:pt x="266" y="64"/>
                  <a:pt x="266" y="64"/>
                </a:cubicBezTo>
                <a:cubicBezTo>
                  <a:pt x="255" y="49"/>
                  <a:pt x="255" y="49"/>
                  <a:pt x="255" y="49"/>
                </a:cubicBezTo>
                <a:cubicBezTo>
                  <a:pt x="254" y="47"/>
                  <a:pt x="254" y="47"/>
                  <a:pt x="254" y="47"/>
                </a:cubicBezTo>
                <a:cubicBezTo>
                  <a:pt x="233" y="20"/>
                  <a:pt x="233" y="20"/>
                  <a:pt x="233" y="20"/>
                </a:cubicBezTo>
                <a:cubicBezTo>
                  <a:pt x="232" y="19"/>
                  <a:pt x="232" y="19"/>
                  <a:pt x="232" y="19"/>
                </a:cubicBezTo>
                <a:cubicBezTo>
                  <a:pt x="218" y="1"/>
                  <a:pt x="218" y="1"/>
                  <a:pt x="218" y="1"/>
                </a:cubicBezTo>
                <a:cubicBezTo>
                  <a:pt x="218" y="0"/>
                  <a:pt x="218" y="0"/>
                  <a:pt x="218" y="0"/>
                </a:cubicBezTo>
                <a:cubicBezTo>
                  <a:pt x="218" y="0"/>
                  <a:pt x="218" y="0"/>
                  <a:pt x="218" y="0"/>
                </a:cubicBezTo>
                <a:cubicBezTo>
                  <a:pt x="205" y="6"/>
                  <a:pt x="194" y="16"/>
                  <a:pt x="185" y="28"/>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4" name="MH_Other_212"/>
          <p:cNvSpPr>
            <a:spLocks/>
          </p:cNvSpPr>
          <p:nvPr>
            <p:custDataLst>
              <p:tags r:id="rId213"/>
            </p:custDataLst>
          </p:nvPr>
        </p:nvSpPr>
        <p:spPr bwMode="auto">
          <a:xfrm>
            <a:off x="5339179" y="3475397"/>
            <a:ext cx="179429" cy="95272"/>
          </a:xfrm>
          <a:custGeom>
            <a:avLst/>
            <a:gdLst>
              <a:gd name="T0" fmla="*/ 2147483646 w 213"/>
              <a:gd name="T1" fmla="*/ 2147483646 h 112"/>
              <a:gd name="T2" fmla="*/ 2147483646 w 213"/>
              <a:gd name="T3" fmla="*/ 2147483646 h 112"/>
              <a:gd name="T4" fmla="*/ 2147483646 w 213"/>
              <a:gd name="T5" fmla="*/ 2147483646 h 112"/>
              <a:gd name="T6" fmla="*/ 2147483646 w 213"/>
              <a:gd name="T7" fmla="*/ 2147483646 h 112"/>
              <a:gd name="T8" fmla="*/ 2147483646 w 213"/>
              <a:gd name="T9" fmla="*/ 0 h 112"/>
              <a:gd name="T10" fmla="*/ 2147483646 w 213"/>
              <a:gd name="T11" fmla="*/ 608260547 h 112"/>
              <a:gd name="T12" fmla="*/ 2147483646 w 213"/>
              <a:gd name="T13" fmla="*/ 2147483646 h 112"/>
              <a:gd name="T14" fmla="*/ 2147483646 w 213"/>
              <a:gd name="T15" fmla="*/ 2147483646 h 112"/>
              <a:gd name="T16" fmla="*/ 2147483646 w 213"/>
              <a:gd name="T17" fmla="*/ 2147483646 h 112"/>
              <a:gd name="T18" fmla="*/ 2147483646 w 213"/>
              <a:gd name="T19" fmla="*/ 2147483646 h 112"/>
              <a:gd name="T20" fmla="*/ 2147483646 w 213"/>
              <a:gd name="T21" fmla="*/ 2147483646 h 112"/>
              <a:gd name="T22" fmla="*/ 2147483646 w 213"/>
              <a:gd name="T23" fmla="*/ 2147483646 h 112"/>
              <a:gd name="T24" fmla="*/ 2147483646 w 213"/>
              <a:gd name="T25" fmla="*/ 2147483646 h 112"/>
              <a:gd name="T26" fmla="*/ 0 w 213"/>
              <a:gd name="T27" fmla="*/ 2147483646 h 112"/>
              <a:gd name="T28" fmla="*/ 596511464 w 213"/>
              <a:gd name="T29" fmla="*/ 2147483646 h 112"/>
              <a:gd name="T30" fmla="*/ 2147483646 w 213"/>
              <a:gd name="T31" fmla="*/ 2147483646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3" h="112">
                <a:moveTo>
                  <a:pt x="61" y="58"/>
                </a:moveTo>
                <a:cubicBezTo>
                  <a:pt x="91" y="49"/>
                  <a:pt x="104" y="47"/>
                  <a:pt x="105" y="47"/>
                </a:cubicBezTo>
                <a:cubicBezTo>
                  <a:pt x="105" y="47"/>
                  <a:pt x="118" y="45"/>
                  <a:pt x="148" y="39"/>
                </a:cubicBezTo>
                <a:cubicBezTo>
                  <a:pt x="168" y="36"/>
                  <a:pt x="183" y="29"/>
                  <a:pt x="196" y="18"/>
                </a:cubicBezTo>
                <a:cubicBezTo>
                  <a:pt x="202" y="13"/>
                  <a:pt x="208" y="7"/>
                  <a:pt x="213" y="0"/>
                </a:cubicBezTo>
                <a:cubicBezTo>
                  <a:pt x="210" y="1"/>
                  <a:pt x="210" y="1"/>
                  <a:pt x="210" y="1"/>
                </a:cubicBezTo>
                <a:cubicBezTo>
                  <a:pt x="195" y="22"/>
                  <a:pt x="176" y="33"/>
                  <a:pt x="148" y="38"/>
                </a:cubicBezTo>
                <a:cubicBezTo>
                  <a:pt x="118" y="43"/>
                  <a:pt x="104" y="46"/>
                  <a:pt x="104" y="46"/>
                </a:cubicBezTo>
                <a:cubicBezTo>
                  <a:pt x="104" y="46"/>
                  <a:pt x="91" y="48"/>
                  <a:pt x="60" y="57"/>
                </a:cubicBezTo>
                <a:cubicBezTo>
                  <a:pt x="51" y="60"/>
                  <a:pt x="42" y="64"/>
                  <a:pt x="35" y="68"/>
                </a:cubicBezTo>
                <a:cubicBezTo>
                  <a:pt x="34" y="70"/>
                  <a:pt x="34" y="70"/>
                  <a:pt x="34" y="70"/>
                </a:cubicBezTo>
                <a:cubicBezTo>
                  <a:pt x="32" y="70"/>
                  <a:pt x="32" y="70"/>
                  <a:pt x="32" y="70"/>
                </a:cubicBezTo>
                <a:cubicBezTo>
                  <a:pt x="32" y="70"/>
                  <a:pt x="32" y="70"/>
                  <a:pt x="32" y="70"/>
                </a:cubicBezTo>
                <a:cubicBezTo>
                  <a:pt x="18" y="80"/>
                  <a:pt x="7" y="95"/>
                  <a:pt x="0" y="112"/>
                </a:cubicBezTo>
                <a:cubicBezTo>
                  <a:pt x="1" y="112"/>
                  <a:pt x="1" y="112"/>
                  <a:pt x="1" y="112"/>
                </a:cubicBezTo>
                <a:cubicBezTo>
                  <a:pt x="12" y="85"/>
                  <a:pt x="31" y="67"/>
                  <a:pt x="61" y="5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5" name="MH_Other_213"/>
          <p:cNvSpPr>
            <a:spLocks/>
          </p:cNvSpPr>
          <p:nvPr>
            <p:custDataLst>
              <p:tags r:id="rId214"/>
            </p:custDataLst>
          </p:nvPr>
        </p:nvSpPr>
        <p:spPr bwMode="auto">
          <a:xfrm>
            <a:off x="5366172" y="3469046"/>
            <a:ext cx="165138" cy="65103"/>
          </a:xfrm>
          <a:custGeom>
            <a:avLst/>
            <a:gdLst>
              <a:gd name="T0" fmla="*/ 2147483646 w 196"/>
              <a:gd name="T1" fmla="*/ 571557502 h 79"/>
              <a:gd name="T2" fmla="*/ 2147483646 w 196"/>
              <a:gd name="T3" fmla="*/ 0 h 79"/>
              <a:gd name="T4" fmla="*/ 2147483646 w 196"/>
              <a:gd name="T5" fmla="*/ 2147483646 h 79"/>
              <a:gd name="T6" fmla="*/ 2147483646 w 196"/>
              <a:gd name="T7" fmla="*/ 2147483646 h 79"/>
              <a:gd name="T8" fmla="*/ 2147483646 w 196"/>
              <a:gd name="T9" fmla="*/ 2147483646 h 79"/>
              <a:gd name="T10" fmla="*/ 2147483646 w 196"/>
              <a:gd name="T11" fmla="*/ 2147483646 h 79"/>
              <a:gd name="T12" fmla="*/ 2147483646 w 196"/>
              <a:gd name="T13" fmla="*/ 2147483646 h 79"/>
              <a:gd name="T14" fmla="*/ 2147483646 w 196"/>
              <a:gd name="T15" fmla="*/ 2147483646 h 79"/>
              <a:gd name="T16" fmla="*/ 0 w 196"/>
              <a:gd name="T17" fmla="*/ 2147483646 h 79"/>
              <a:gd name="T18" fmla="*/ 1791609605 w 196"/>
              <a:gd name="T19" fmla="*/ 2147483646 h 79"/>
              <a:gd name="T20" fmla="*/ 2147483646 w 196"/>
              <a:gd name="T21" fmla="*/ 2147483646 h 79"/>
              <a:gd name="T22" fmla="*/ 2147483646 w 196"/>
              <a:gd name="T23" fmla="*/ 2147483646 h 79"/>
              <a:gd name="T24" fmla="*/ 2147483646 w 196"/>
              <a:gd name="T25" fmla="*/ 2147483646 h 79"/>
              <a:gd name="T26" fmla="*/ 2147483646 w 196"/>
              <a:gd name="T27" fmla="*/ 2147483646 h 79"/>
              <a:gd name="T28" fmla="*/ 2147483646 w 196"/>
              <a:gd name="T29" fmla="*/ 2147483646 h 79"/>
              <a:gd name="T30" fmla="*/ 2147483646 w 196"/>
              <a:gd name="T31" fmla="*/ 2147483646 h 79"/>
              <a:gd name="T32" fmla="*/ 2147483646 w 196"/>
              <a:gd name="T33" fmla="*/ 2147483646 h 79"/>
              <a:gd name="T34" fmla="*/ 2147483646 w 196"/>
              <a:gd name="T35" fmla="*/ 571557502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6" h="79">
                <a:moveTo>
                  <a:pt x="196" y="1"/>
                </a:moveTo>
                <a:cubicBezTo>
                  <a:pt x="195" y="0"/>
                  <a:pt x="195" y="0"/>
                  <a:pt x="195" y="0"/>
                </a:cubicBezTo>
                <a:cubicBezTo>
                  <a:pt x="183" y="8"/>
                  <a:pt x="169" y="13"/>
                  <a:pt x="152" y="14"/>
                </a:cubicBezTo>
                <a:cubicBezTo>
                  <a:pt x="122" y="18"/>
                  <a:pt x="108" y="20"/>
                  <a:pt x="108" y="20"/>
                </a:cubicBezTo>
                <a:cubicBezTo>
                  <a:pt x="108" y="20"/>
                  <a:pt x="95" y="21"/>
                  <a:pt x="64" y="28"/>
                </a:cubicBezTo>
                <a:cubicBezTo>
                  <a:pt x="54" y="30"/>
                  <a:pt x="46" y="33"/>
                  <a:pt x="38" y="38"/>
                </a:cubicBezTo>
                <a:cubicBezTo>
                  <a:pt x="38" y="38"/>
                  <a:pt x="38" y="38"/>
                  <a:pt x="38" y="38"/>
                </a:cubicBezTo>
                <a:cubicBezTo>
                  <a:pt x="37" y="38"/>
                  <a:pt x="37" y="38"/>
                  <a:pt x="37" y="38"/>
                </a:cubicBezTo>
                <a:cubicBezTo>
                  <a:pt x="21" y="47"/>
                  <a:pt x="9" y="61"/>
                  <a:pt x="0" y="79"/>
                </a:cubicBezTo>
                <a:cubicBezTo>
                  <a:pt x="3" y="77"/>
                  <a:pt x="3" y="77"/>
                  <a:pt x="3" y="77"/>
                </a:cubicBezTo>
                <a:cubicBezTo>
                  <a:pt x="15" y="52"/>
                  <a:pt x="35" y="36"/>
                  <a:pt x="64" y="29"/>
                </a:cubicBezTo>
                <a:cubicBezTo>
                  <a:pt x="95" y="22"/>
                  <a:pt x="108" y="21"/>
                  <a:pt x="108" y="21"/>
                </a:cubicBezTo>
                <a:cubicBezTo>
                  <a:pt x="108" y="21"/>
                  <a:pt x="122" y="19"/>
                  <a:pt x="152" y="16"/>
                </a:cubicBezTo>
                <a:cubicBezTo>
                  <a:pt x="162" y="15"/>
                  <a:pt x="170" y="13"/>
                  <a:pt x="178" y="10"/>
                </a:cubicBezTo>
                <a:cubicBezTo>
                  <a:pt x="180" y="8"/>
                  <a:pt x="180" y="8"/>
                  <a:pt x="180" y="8"/>
                </a:cubicBezTo>
                <a:cubicBezTo>
                  <a:pt x="181" y="9"/>
                  <a:pt x="181" y="9"/>
                  <a:pt x="181" y="9"/>
                </a:cubicBezTo>
                <a:cubicBezTo>
                  <a:pt x="181" y="9"/>
                  <a:pt x="181" y="9"/>
                  <a:pt x="181" y="9"/>
                </a:cubicBezTo>
                <a:cubicBezTo>
                  <a:pt x="186" y="7"/>
                  <a:pt x="191" y="4"/>
                  <a:pt x="196"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6" name="MH_Other_214"/>
          <p:cNvSpPr>
            <a:spLocks/>
          </p:cNvSpPr>
          <p:nvPr>
            <p:custDataLst>
              <p:tags r:id="rId215"/>
            </p:custDataLst>
          </p:nvPr>
        </p:nvSpPr>
        <p:spPr bwMode="auto">
          <a:xfrm>
            <a:off x="5515432" y="3475397"/>
            <a:ext cx="3176" cy="1588"/>
          </a:xfrm>
          <a:custGeom>
            <a:avLst/>
            <a:gdLst>
              <a:gd name="T0" fmla="*/ 292544046 w 7"/>
              <a:gd name="T1" fmla="*/ 0 h 5"/>
              <a:gd name="T2" fmla="*/ 0 w 7"/>
              <a:gd name="T3" fmla="*/ 179346497 h 5"/>
              <a:gd name="T4" fmla="*/ 512054475 w 7"/>
              <a:gd name="T5" fmla="*/ 107627970 h 5"/>
              <a:gd name="T6" fmla="*/ 512054475 w 7"/>
              <a:gd name="T7" fmla="*/ 107627970 h 5"/>
              <a:gd name="T8" fmla="*/ 292544046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7" name="MH_Other_215"/>
          <p:cNvSpPr>
            <a:spLocks/>
          </p:cNvSpPr>
          <p:nvPr>
            <p:custDataLst>
              <p:tags r:id="rId216"/>
            </p:custDataLst>
          </p:nvPr>
        </p:nvSpPr>
        <p:spPr bwMode="auto">
          <a:xfrm>
            <a:off x="5366172" y="3534149"/>
            <a:ext cx="3176" cy="0"/>
          </a:xfrm>
          <a:custGeom>
            <a:avLst/>
            <a:gdLst>
              <a:gd name="T0" fmla="*/ 280052463 w 8"/>
              <a:gd name="T1" fmla="*/ 89 h 4"/>
              <a:gd name="T2" fmla="*/ 447957972 w 8"/>
              <a:gd name="T3" fmla="*/ 0 h 4"/>
              <a:gd name="T4" fmla="*/ 0 w 8"/>
              <a:gd name="T5" fmla="*/ 89 h 4"/>
              <a:gd name="T6" fmla="*/ 0 w 8"/>
              <a:gd name="T7" fmla="*/ 89 h 4"/>
              <a:gd name="T8" fmla="*/ 280052463 w 8"/>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5" y="4"/>
                </a:moveTo>
                <a:lnTo>
                  <a:pt x="8"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8" name="MH_Other_216"/>
          <p:cNvSpPr>
            <a:spLocks/>
          </p:cNvSpPr>
          <p:nvPr>
            <p:custDataLst>
              <p:tags r:id="rId217"/>
            </p:custDataLst>
          </p:nvPr>
        </p:nvSpPr>
        <p:spPr bwMode="auto">
          <a:xfrm>
            <a:off x="5396342" y="3454756"/>
            <a:ext cx="125441" cy="46048"/>
          </a:xfrm>
          <a:custGeom>
            <a:avLst/>
            <a:gdLst>
              <a:gd name="T0" fmla="*/ 2147483646 w 148"/>
              <a:gd name="T1" fmla="*/ 2147483646 h 56"/>
              <a:gd name="T2" fmla="*/ 2147483646 w 148"/>
              <a:gd name="T3" fmla="*/ 2147483646 h 56"/>
              <a:gd name="T4" fmla="*/ 2147483646 w 148"/>
              <a:gd name="T5" fmla="*/ 1141478372 h 56"/>
              <a:gd name="T6" fmla="*/ 2147483646 w 148"/>
              <a:gd name="T7" fmla="*/ 0 h 56"/>
              <a:gd name="T8" fmla="*/ 2147483646 w 148"/>
              <a:gd name="T9" fmla="*/ 1711879268 h 56"/>
              <a:gd name="T10" fmla="*/ 2147483646 w 148"/>
              <a:gd name="T11" fmla="*/ 2147483646 h 56"/>
              <a:gd name="T12" fmla="*/ 2147483646 w 148"/>
              <a:gd name="T13" fmla="*/ 2147483646 h 56"/>
              <a:gd name="T14" fmla="*/ 2147483646 w 148"/>
              <a:gd name="T15" fmla="*/ 2147483646 h 56"/>
              <a:gd name="T16" fmla="*/ 2147483646 w 148"/>
              <a:gd name="T17" fmla="*/ 2147483646 h 56"/>
              <a:gd name="T18" fmla="*/ 0 w 148"/>
              <a:gd name="T19" fmla="*/ 2147483646 h 56"/>
              <a:gd name="T20" fmla="*/ 603879964 w 148"/>
              <a:gd name="T21" fmla="*/ 2147483646 h 56"/>
              <a:gd name="T22" fmla="*/ 1207759929 w 148"/>
              <a:gd name="T23" fmla="*/ 2147483646 h 56"/>
              <a:gd name="T24" fmla="*/ 2147483646 w 148"/>
              <a:gd name="T25" fmla="*/ 214748364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 h="56">
                <a:moveTo>
                  <a:pt x="67" y="9"/>
                </a:moveTo>
                <a:cubicBezTo>
                  <a:pt x="98" y="4"/>
                  <a:pt x="112" y="4"/>
                  <a:pt x="112" y="4"/>
                </a:cubicBezTo>
                <a:cubicBezTo>
                  <a:pt x="148" y="2"/>
                  <a:pt x="148" y="2"/>
                  <a:pt x="148" y="2"/>
                </a:cubicBezTo>
                <a:cubicBezTo>
                  <a:pt x="147" y="0"/>
                  <a:pt x="147" y="0"/>
                  <a:pt x="147" y="0"/>
                </a:cubicBezTo>
                <a:cubicBezTo>
                  <a:pt x="112" y="3"/>
                  <a:pt x="112" y="3"/>
                  <a:pt x="112" y="3"/>
                </a:cubicBezTo>
                <a:cubicBezTo>
                  <a:pt x="112" y="3"/>
                  <a:pt x="98" y="3"/>
                  <a:pt x="67" y="8"/>
                </a:cubicBezTo>
                <a:cubicBezTo>
                  <a:pt x="57" y="10"/>
                  <a:pt x="49" y="12"/>
                  <a:pt x="41" y="16"/>
                </a:cubicBezTo>
                <a:cubicBezTo>
                  <a:pt x="41" y="16"/>
                  <a:pt x="40" y="17"/>
                  <a:pt x="40" y="17"/>
                </a:cubicBezTo>
                <a:cubicBezTo>
                  <a:pt x="40" y="17"/>
                  <a:pt x="40" y="17"/>
                  <a:pt x="40" y="17"/>
                </a:cubicBezTo>
                <a:cubicBezTo>
                  <a:pt x="23" y="25"/>
                  <a:pt x="9" y="39"/>
                  <a:pt x="0" y="56"/>
                </a:cubicBezTo>
                <a:cubicBezTo>
                  <a:pt x="1" y="55"/>
                  <a:pt x="1" y="55"/>
                  <a:pt x="1" y="55"/>
                </a:cubicBezTo>
                <a:cubicBezTo>
                  <a:pt x="2" y="55"/>
                  <a:pt x="2" y="55"/>
                  <a:pt x="2" y="55"/>
                </a:cubicBezTo>
                <a:cubicBezTo>
                  <a:pt x="16" y="29"/>
                  <a:pt x="37" y="14"/>
                  <a:pt x="67" y="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39" name="MH_Other_217"/>
          <p:cNvSpPr>
            <a:spLocks/>
          </p:cNvSpPr>
          <p:nvPr>
            <p:custDataLst>
              <p:tags r:id="rId218"/>
            </p:custDataLst>
          </p:nvPr>
        </p:nvSpPr>
        <p:spPr bwMode="auto">
          <a:xfrm>
            <a:off x="5397929" y="3500803"/>
            <a:ext cx="0" cy="0"/>
          </a:xfrm>
          <a:custGeom>
            <a:avLst/>
            <a:gdLst>
              <a:gd name="T0" fmla="*/ 711 w 1"/>
              <a:gd name="T1" fmla="*/ 0 w 1"/>
              <a:gd name="T2" fmla="*/ 711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0" name="MH_Other_218"/>
          <p:cNvSpPr>
            <a:spLocks/>
          </p:cNvSpPr>
          <p:nvPr>
            <p:custDataLst>
              <p:tags r:id="rId219"/>
            </p:custDataLst>
          </p:nvPr>
        </p:nvSpPr>
        <p:spPr bwMode="auto">
          <a:xfrm>
            <a:off x="5429687" y="3430937"/>
            <a:ext cx="73042" cy="38109"/>
          </a:xfrm>
          <a:custGeom>
            <a:avLst/>
            <a:gdLst>
              <a:gd name="T0" fmla="*/ 2147483646 w 87"/>
              <a:gd name="T1" fmla="*/ 1800713527 h 45"/>
              <a:gd name="T2" fmla="*/ 2147483646 w 87"/>
              <a:gd name="T3" fmla="*/ 599998800 h 45"/>
              <a:gd name="T4" fmla="*/ 2147483646 w 87"/>
              <a:gd name="T5" fmla="*/ 0 h 45"/>
              <a:gd name="T6" fmla="*/ 2147483646 w 87"/>
              <a:gd name="T7" fmla="*/ 1200714727 h 45"/>
              <a:gd name="T8" fmla="*/ 2147483646 w 87"/>
              <a:gd name="T9" fmla="*/ 2147483646 h 45"/>
              <a:gd name="T10" fmla="*/ 2147483646 w 87"/>
              <a:gd name="T11" fmla="*/ 2147483646 h 45"/>
              <a:gd name="T12" fmla="*/ 2147483646 w 87"/>
              <a:gd name="T13" fmla="*/ 2147483646 h 45"/>
              <a:gd name="T14" fmla="*/ 0 w 87"/>
              <a:gd name="T15" fmla="*/ 2147483646 h 45"/>
              <a:gd name="T16" fmla="*/ 593221525 w 87"/>
              <a:gd name="T17" fmla="*/ 2147483646 h 45"/>
              <a:gd name="T18" fmla="*/ 1186442211 w 87"/>
              <a:gd name="T19" fmla="*/ 2147483646 h 45"/>
              <a:gd name="T20" fmla="*/ 2147483646 w 87"/>
              <a:gd name="T21" fmla="*/ 1800713527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69" y="3"/>
                </a:moveTo>
                <a:cubicBezTo>
                  <a:pt x="76" y="2"/>
                  <a:pt x="82" y="2"/>
                  <a:pt x="87" y="1"/>
                </a:cubicBezTo>
                <a:cubicBezTo>
                  <a:pt x="86" y="0"/>
                  <a:pt x="86" y="0"/>
                  <a:pt x="86" y="0"/>
                </a:cubicBezTo>
                <a:cubicBezTo>
                  <a:pt x="81" y="0"/>
                  <a:pt x="76" y="1"/>
                  <a:pt x="69" y="2"/>
                </a:cubicBezTo>
                <a:cubicBezTo>
                  <a:pt x="59" y="3"/>
                  <a:pt x="50" y="5"/>
                  <a:pt x="42" y="8"/>
                </a:cubicBezTo>
                <a:cubicBezTo>
                  <a:pt x="40" y="10"/>
                  <a:pt x="40" y="10"/>
                  <a:pt x="40" y="10"/>
                </a:cubicBezTo>
                <a:cubicBezTo>
                  <a:pt x="39" y="9"/>
                  <a:pt x="39" y="9"/>
                  <a:pt x="39" y="9"/>
                </a:cubicBezTo>
                <a:cubicBezTo>
                  <a:pt x="23" y="16"/>
                  <a:pt x="10" y="28"/>
                  <a:pt x="0" y="44"/>
                </a:cubicBezTo>
                <a:cubicBezTo>
                  <a:pt x="1" y="45"/>
                  <a:pt x="1" y="45"/>
                  <a:pt x="1" y="45"/>
                </a:cubicBezTo>
                <a:cubicBezTo>
                  <a:pt x="2" y="44"/>
                  <a:pt x="2" y="44"/>
                  <a:pt x="2" y="44"/>
                </a:cubicBezTo>
                <a:cubicBezTo>
                  <a:pt x="17" y="20"/>
                  <a:pt x="39" y="6"/>
                  <a:pt x="69" y="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1" name="MH_Other_219"/>
          <p:cNvSpPr>
            <a:spLocks/>
          </p:cNvSpPr>
          <p:nvPr>
            <p:custDataLst>
              <p:tags r:id="rId220"/>
            </p:custDataLst>
          </p:nvPr>
        </p:nvSpPr>
        <p:spPr bwMode="auto">
          <a:xfrm>
            <a:off x="5429687" y="3467459"/>
            <a:ext cx="1588" cy="1587"/>
          </a:xfrm>
          <a:custGeom>
            <a:avLst/>
            <a:gdLst>
              <a:gd name="T0" fmla="*/ 2147483646 w 1"/>
              <a:gd name="T1" fmla="*/ 0 h 1"/>
              <a:gd name="T2" fmla="*/ 0 w 1"/>
              <a:gd name="T3" fmla="*/ 1790702559 h 1"/>
              <a:gd name="T4" fmla="*/ 0 w 1"/>
              <a:gd name="T5" fmla="*/ 1790702559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0" y="1"/>
                  <a:pt x="0" y="1"/>
                  <a:pt x="0" y="1"/>
                </a:cubicBezTo>
                <a:cubicBezTo>
                  <a:pt x="0"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2" name="MH_Other_220"/>
          <p:cNvSpPr>
            <a:spLocks/>
          </p:cNvSpPr>
          <p:nvPr>
            <p:custDataLst>
              <p:tags r:id="rId221"/>
            </p:custDataLst>
          </p:nvPr>
        </p:nvSpPr>
        <p:spPr bwMode="auto">
          <a:xfrm>
            <a:off x="5461444" y="3415058"/>
            <a:ext cx="28582" cy="23819"/>
          </a:xfrm>
          <a:custGeom>
            <a:avLst/>
            <a:gdLst>
              <a:gd name="T0" fmla="*/ 2147483646 w 33"/>
              <a:gd name="T1" fmla="*/ 606116541 h 28"/>
              <a:gd name="T2" fmla="*/ 2147483646 w 33"/>
              <a:gd name="T3" fmla="*/ 0 h 28"/>
              <a:gd name="T4" fmla="*/ 2147483646 w 33"/>
              <a:gd name="T5" fmla="*/ 0 h 28"/>
              <a:gd name="T6" fmla="*/ 0 w 33"/>
              <a:gd name="T7" fmla="*/ 2147483646 h 28"/>
              <a:gd name="T8" fmla="*/ 1890242311 w 33"/>
              <a:gd name="T9" fmla="*/ 2147483646 h 28"/>
              <a:gd name="T10" fmla="*/ 2147483646 w 33"/>
              <a:gd name="T11" fmla="*/ 606116541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8">
                <a:moveTo>
                  <a:pt x="33" y="1"/>
                </a:moveTo>
                <a:cubicBezTo>
                  <a:pt x="33" y="0"/>
                  <a:pt x="33" y="0"/>
                  <a:pt x="33" y="0"/>
                </a:cubicBezTo>
                <a:cubicBezTo>
                  <a:pt x="33" y="0"/>
                  <a:pt x="33" y="0"/>
                  <a:pt x="33" y="0"/>
                </a:cubicBezTo>
                <a:cubicBezTo>
                  <a:pt x="20" y="6"/>
                  <a:pt x="9" y="16"/>
                  <a:pt x="0" y="28"/>
                </a:cubicBezTo>
                <a:cubicBezTo>
                  <a:pt x="3" y="27"/>
                  <a:pt x="3" y="27"/>
                  <a:pt x="3" y="27"/>
                </a:cubicBezTo>
                <a:cubicBezTo>
                  <a:pt x="11" y="16"/>
                  <a:pt x="21" y="7"/>
                  <a:pt x="33"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3" name="MH_Other_221"/>
          <p:cNvSpPr>
            <a:spLocks/>
          </p:cNvSpPr>
          <p:nvPr>
            <p:custDataLst>
              <p:tags r:id="rId222"/>
            </p:custDataLst>
          </p:nvPr>
        </p:nvSpPr>
        <p:spPr bwMode="auto">
          <a:xfrm>
            <a:off x="5461444" y="3437289"/>
            <a:ext cx="3176" cy="1588"/>
          </a:xfrm>
          <a:custGeom>
            <a:avLst/>
            <a:gdLst>
              <a:gd name="T0" fmla="*/ 219510882 w 7"/>
              <a:gd name="T1" fmla="*/ 179346497 h 5"/>
              <a:gd name="T2" fmla="*/ 512054475 w 7"/>
              <a:gd name="T3" fmla="*/ 0 h 5"/>
              <a:gd name="T4" fmla="*/ 0 w 7"/>
              <a:gd name="T5" fmla="*/ 71718526 h 5"/>
              <a:gd name="T6" fmla="*/ 219510882 w 7"/>
              <a:gd name="T7" fmla="*/ 17934649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3" y="5"/>
                </a:moveTo>
                <a:lnTo>
                  <a:pt x="7" y="0"/>
                </a:lnTo>
                <a:lnTo>
                  <a:pt x="0" y="2"/>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4" name="MH_Other_222"/>
          <p:cNvSpPr>
            <a:spLocks/>
          </p:cNvSpPr>
          <p:nvPr>
            <p:custDataLst>
              <p:tags r:id="rId223"/>
            </p:custDataLst>
          </p:nvPr>
        </p:nvSpPr>
        <p:spPr bwMode="auto">
          <a:xfrm>
            <a:off x="5364584" y="3627833"/>
            <a:ext cx="12703" cy="23819"/>
          </a:xfrm>
          <a:custGeom>
            <a:avLst/>
            <a:gdLst>
              <a:gd name="T0" fmla="*/ 0 w 15"/>
              <a:gd name="T1" fmla="*/ 2147483646 h 28"/>
              <a:gd name="T2" fmla="*/ 0 w 15"/>
              <a:gd name="T3" fmla="*/ 2147483646 h 28"/>
              <a:gd name="T4" fmla="*/ 594980607 w 15"/>
              <a:gd name="T5" fmla="*/ 2147483646 h 28"/>
              <a:gd name="T6" fmla="*/ 594980607 w 15"/>
              <a:gd name="T7" fmla="*/ 2147483646 h 28"/>
              <a:gd name="T8" fmla="*/ 2147483646 w 15"/>
              <a:gd name="T9" fmla="*/ 2147483646 h 28"/>
              <a:gd name="T10" fmla="*/ 2147483646 w 15"/>
              <a:gd name="T11" fmla="*/ 0 h 28"/>
              <a:gd name="T12" fmla="*/ 2147483646 w 15"/>
              <a:gd name="T13" fmla="*/ 606116541 h 28"/>
              <a:gd name="T14" fmla="*/ 2147483646 w 15"/>
              <a:gd name="T15" fmla="*/ 606116541 h 28"/>
              <a:gd name="T16" fmla="*/ 0 w 15"/>
              <a:gd name="T17" fmla="*/ 21474836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
                <a:moveTo>
                  <a:pt x="0" y="28"/>
                </a:moveTo>
                <a:cubicBezTo>
                  <a:pt x="0" y="28"/>
                  <a:pt x="0" y="28"/>
                  <a:pt x="0" y="28"/>
                </a:cubicBezTo>
                <a:cubicBezTo>
                  <a:pt x="1" y="28"/>
                  <a:pt x="1" y="28"/>
                  <a:pt x="1" y="28"/>
                </a:cubicBezTo>
                <a:cubicBezTo>
                  <a:pt x="1" y="28"/>
                  <a:pt x="1" y="28"/>
                  <a:pt x="1" y="28"/>
                </a:cubicBezTo>
                <a:cubicBezTo>
                  <a:pt x="2" y="27"/>
                  <a:pt x="4" y="25"/>
                  <a:pt x="5" y="23"/>
                </a:cubicBezTo>
                <a:cubicBezTo>
                  <a:pt x="9" y="16"/>
                  <a:pt x="13" y="8"/>
                  <a:pt x="15" y="0"/>
                </a:cubicBezTo>
                <a:cubicBezTo>
                  <a:pt x="14" y="1"/>
                  <a:pt x="14" y="1"/>
                  <a:pt x="14" y="1"/>
                </a:cubicBezTo>
                <a:cubicBezTo>
                  <a:pt x="14" y="1"/>
                  <a:pt x="14" y="1"/>
                  <a:pt x="13" y="1"/>
                </a:cubicBezTo>
                <a:cubicBezTo>
                  <a:pt x="10" y="11"/>
                  <a:pt x="6" y="20"/>
                  <a:pt x="0" y="2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5" name="MH_Other_223"/>
          <p:cNvSpPr>
            <a:spLocks/>
          </p:cNvSpPr>
          <p:nvPr>
            <p:custDataLst>
              <p:tags r:id="rId224"/>
            </p:custDataLst>
          </p:nvPr>
        </p:nvSpPr>
        <p:spPr bwMode="auto">
          <a:xfrm>
            <a:off x="5348706" y="3592900"/>
            <a:ext cx="52399" cy="49224"/>
          </a:xfrm>
          <a:custGeom>
            <a:avLst/>
            <a:gdLst>
              <a:gd name="T0" fmla="*/ 2147483646 w 62"/>
              <a:gd name="T1" fmla="*/ 2147483646 h 58"/>
              <a:gd name="T2" fmla="*/ 0 w 62"/>
              <a:gd name="T3" fmla="*/ 2147483646 h 58"/>
              <a:gd name="T4" fmla="*/ 601853964 w 62"/>
              <a:gd name="T5" fmla="*/ 2147483646 h 58"/>
              <a:gd name="T6" fmla="*/ 2147483646 w 62"/>
              <a:gd name="T7" fmla="*/ 2147483646 h 58"/>
              <a:gd name="T8" fmla="*/ 2147483646 w 62"/>
              <a:gd name="T9" fmla="*/ 2147483646 h 58"/>
              <a:gd name="T10" fmla="*/ 2147483646 w 62"/>
              <a:gd name="T11" fmla="*/ 2147483646 h 58"/>
              <a:gd name="T12" fmla="*/ 2147483646 w 62"/>
              <a:gd name="T13" fmla="*/ 2147483646 h 58"/>
              <a:gd name="T14" fmla="*/ 2147483646 w 62"/>
              <a:gd name="T15" fmla="*/ 2147483646 h 58"/>
              <a:gd name="T16" fmla="*/ 2147483646 w 62"/>
              <a:gd name="T17" fmla="*/ 0 h 58"/>
              <a:gd name="T18" fmla="*/ 2147483646 w 62"/>
              <a:gd name="T19" fmla="*/ 604759890 h 58"/>
              <a:gd name="T20" fmla="*/ 2147483646 w 62"/>
              <a:gd name="T21" fmla="*/ 1209519780 h 58"/>
              <a:gd name="T22" fmla="*/ 2147483646 w 62"/>
              <a:gd name="T23" fmla="*/ 2147483646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58">
                <a:moveTo>
                  <a:pt x="9" y="54"/>
                </a:moveTo>
                <a:cubicBezTo>
                  <a:pt x="0" y="58"/>
                  <a:pt x="0" y="58"/>
                  <a:pt x="0" y="58"/>
                </a:cubicBezTo>
                <a:cubicBezTo>
                  <a:pt x="1" y="58"/>
                  <a:pt x="1" y="58"/>
                  <a:pt x="1" y="58"/>
                </a:cubicBezTo>
                <a:cubicBezTo>
                  <a:pt x="9" y="55"/>
                  <a:pt x="9" y="55"/>
                  <a:pt x="9" y="55"/>
                </a:cubicBezTo>
                <a:cubicBezTo>
                  <a:pt x="18" y="51"/>
                  <a:pt x="25" y="47"/>
                  <a:pt x="31" y="42"/>
                </a:cubicBezTo>
                <a:cubicBezTo>
                  <a:pt x="32" y="41"/>
                  <a:pt x="32" y="41"/>
                  <a:pt x="32" y="41"/>
                </a:cubicBezTo>
                <a:cubicBezTo>
                  <a:pt x="32" y="42"/>
                  <a:pt x="32" y="42"/>
                  <a:pt x="32" y="42"/>
                </a:cubicBezTo>
                <a:cubicBezTo>
                  <a:pt x="40" y="36"/>
                  <a:pt x="46" y="30"/>
                  <a:pt x="51" y="23"/>
                </a:cubicBezTo>
                <a:cubicBezTo>
                  <a:pt x="55" y="17"/>
                  <a:pt x="59" y="8"/>
                  <a:pt x="62" y="0"/>
                </a:cubicBezTo>
                <a:cubicBezTo>
                  <a:pt x="62" y="1"/>
                  <a:pt x="62" y="1"/>
                  <a:pt x="62" y="1"/>
                </a:cubicBezTo>
                <a:cubicBezTo>
                  <a:pt x="61" y="1"/>
                  <a:pt x="61" y="2"/>
                  <a:pt x="61" y="2"/>
                </a:cubicBezTo>
                <a:cubicBezTo>
                  <a:pt x="51" y="26"/>
                  <a:pt x="35" y="42"/>
                  <a:pt x="9" y="54"/>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6" name="MH_Other_224"/>
          <p:cNvSpPr>
            <a:spLocks/>
          </p:cNvSpPr>
          <p:nvPr>
            <p:custDataLst>
              <p:tags r:id="rId225"/>
            </p:custDataLst>
          </p:nvPr>
        </p:nvSpPr>
        <p:spPr bwMode="auto">
          <a:xfrm>
            <a:off x="5375699" y="3627832"/>
            <a:ext cx="0" cy="0"/>
          </a:xfrm>
          <a:custGeom>
            <a:avLst/>
            <a:gdLst>
              <a:gd name="T0" fmla="*/ 0 w 1"/>
              <a:gd name="T1" fmla="*/ 711 h 1"/>
              <a:gd name="T2" fmla="*/ 1067 w 1"/>
              <a:gd name="T3" fmla="*/ 711 h 1"/>
              <a:gd name="T4" fmla="*/ 1067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7" name="MH_Other_225"/>
          <p:cNvSpPr>
            <a:spLocks/>
          </p:cNvSpPr>
          <p:nvPr>
            <p:custDataLst>
              <p:tags r:id="rId226"/>
            </p:custDataLst>
          </p:nvPr>
        </p:nvSpPr>
        <p:spPr bwMode="auto">
          <a:xfrm>
            <a:off x="5324887" y="3561142"/>
            <a:ext cx="103212" cy="65103"/>
          </a:xfrm>
          <a:custGeom>
            <a:avLst/>
            <a:gdLst>
              <a:gd name="T0" fmla="*/ 2147483646 w 124"/>
              <a:gd name="T1" fmla="*/ 2147483646 h 77"/>
              <a:gd name="T2" fmla="*/ 2147483646 w 124"/>
              <a:gd name="T3" fmla="*/ 2147483646 h 77"/>
              <a:gd name="T4" fmla="*/ 0 w 124"/>
              <a:gd name="T5" fmla="*/ 2147483646 h 77"/>
              <a:gd name="T6" fmla="*/ 583771131 w 124"/>
              <a:gd name="T7" fmla="*/ 2147483646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0 h 77"/>
              <a:gd name="T22" fmla="*/ 2147483646 w 124"/>
              <a:gd name="T23" fmla="*/ 600205188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67" y="49"/>
                </a:moveTo>
                <a:cubicBezTo>
                  <a:pt x="38" y="60"/>
                  <a:pt x="26" y="65"/>
                  <a:pt x="26" y="65"/>
                </a:cubicBezTo>
                <a:cubicBezTo>
                  <a:pt x="26" y="65"/>
                  <a:pt x="18" y="68"/>
                  <a:pt x="0" y="76"/>
                </a:cubicBezTo>
                <a:cubicBezTo>
                  <a:pt x="1" y="77"/>
                  <a:pt x="1" y="77"/>
                  <a:pt x="1" y="77"/>
                </a:cubicBezTo>
                <a:cubicBezTo>
                  <a:pt x="18" y="69"/>
                  <a:pt x="26" y="66"/>
                  <a:pt x="26" y="66"/>
                </a:cubicBezTo>
                <a:cubicBezTo>
                  <a:pt x="26" y="66"/>
                  <a:pt x="39" y="61"/>
                  <a:pt x="68" y="50"/>
                </a:cubicBezTo>
                <a:cubicBezTo>
                  <a:pt x="76" y="47"/>
                  <a:pt x="84" y="43"/>
                  <a:pt x="91" y="39"/>
                </a:cubicBezTo>
                <a:cubicBezTo>
                  <a:pt x="91" y="38"/>
                  <a:pt x="91" y="38"/>
                  <a:pt x="91" y="38"/>
                </a:cubicBezTo>
                <a:cubicBezTo>
                  <a:pt x="92" y="38"/>
                  <a:pt x="92" y="38"/>
                  <a:pt x="92" y="38"/>
                </a:cubicBezTo>
                <a:cubicBezTo>
                  <a:pt x="99" y="33"/>
                  <a:pt x="105" y="27"/>
                  <a:pt x="111" y="21"/>
                </a:cubicBezTo>
                <a:cubicBezTo>
                  <a:pt x="116" y="15"/>
                  <a:pt x="120" y="8"/>
                  <a:pt x="124" y="0"/>
                </a:cubicBezTo>
                <a:cubicBezTo>
                  <a:pt x="122" y="1"/>
                  <a:pt x="122" y="1"/>
                  <a:pt x="122" y="1"/>
                </a:cubicBezTo>
                <a:cubicBezTo>
                  <a:pt x="111" y="24"/>
                  <a:pt x="94" y="39"/>
                  <a:pt x="67" y="4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8" name="MH_Other_226"/>
          <p:cNvSpPr>
            <a:spLocks/>
          </p:cNvSpPr>
          <p:nvPr>
            <p:custDataLst>
              <p:tags r:id="rId227"/>
            </p:custDataLst>
          </p:nvPr>
        </p:nvSpPr>
        <p:spPr bwMode="auto">
          <a:xfrm>
            <a:off x="5401105" y="3594488"/>
            <a:ext cx="0" cy="0"/>
          </a:xfrm>
          <a:custGeom>
            <a:avLst/>
            <a:gdLst>
              <a:gd name="T0" fmla="*/ 0 w 1"/>
              <a:gd name="T1" fmla="*/ 711 h 1"/>
              <a:gd name="T2" fmla="*/ 1067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49" name="MH_Other_227"/>
          <p:cNvSpPr>
            <a:spLocks/>
          </p:cNvSpPr>
          <p:nvPr>
            <p:custDataLst>
              <p:tags r:id="rId228"/>
            </p:custDataLst>
          </p:nvPr>
        </p:nvSpPr>
        <p:spPr bwMode="auto">
          <a:xfrm>
            <a:off x="5305833" y="3530974"/>
            <a:ext cx="150848" cy="84156"/>
          </a:xfrm>
          <a:custGeom>
            <a:avLst/>
            <a:gdLst>
              <a:gd name="T0" fmla="*/ 2147483646 w 178"/>
              <a:gd name="T1" fmla="*/ 2147483646 h 101"/>
              <a:gd name="T2" fmla="*/ 2147483646 w 178"/>
              <a:gd name="T3" fmla="*/ 2147483646 h 101"/>
              <a:gd name="T4" fmla="*/ 2147483646 w 178"/>
              <a:gd name="T5" fmla="*/ 2147483646 h 101"/>
              <a:gd name="T6" fmla="*/ 2147483646 w 178"/>
              <a:gd name="T7" fmla="*/ 2147483646 h 101"/>
              <a:gd name="T8" fmla="*/ 2147483646 w 178"/>
              <a:gd name="T9" fmla="*/ 2147483646 h 101"/>
              <a:gd name="T10" fmla="*/ 2147483646 w 178"/>
              <a:gd name="T11" fmla="*/ 2147483646 h 101"/>
              <a:gd name="T12" fmla="*/ 0 w 178"/>
              <a:gd name="T13" fmla="*/ 2147483646 h 101"/>
              <a:gd name="T14" fmla="*/ 605153261 w 178"/>
              <a:gd name="T15" fmla="*/ 2147483646 h 101"/>
              <a:gd name="T16" fmla="*/ 605153261 w 178"/>
              <a:gd name="T17" fmla="*/ 2147483646 h 101"/>
              <a:gd name="T18" fmla="*/ 2147483646 w 178"/>
              <a:gd name="T19" fmla="*/ 2147483646 h 101"/>
              <a:gd name="T20" fmla="*/ 2147483646 w 178"/>
              <a:gd name="T21" fmla="*/ 2147483646 h 101"/>
              <a:gd name="T22" fmla="*/ 2147483646 w 178"/>
              <a:gd name="T23" fmla="*/ 2147483646 h 101"/>
              <a:gd name="T24" fmla="*/ 2147483646 w 178"/>
              <a:gd name="T25" fmla="*/ 2147483646 h 101"/>
              <a:gd name="T26" fmla="*/ 2147483646 w 178"/>
              <a:gd name="T27" fmla="*/ 2147483646 h 101"/>
              <a:gd name="T28" fmla="*/ 2147483646 w 178"/>
              <a:gd name="T29" fmla="*/ 2147483646 h 101"/>
              <a:gd name="T30" fmla="*/ 2147483646 w 178"/>
              <a:gd name="T31" fmla="*/ 2147483646 h 101"/>
              <a:gd name="T32" fmla="*/ 2147483646 w 178"/>
              <a:gd name="T33" fmla="*/ 2147483646 h 101"/>
              <a:gd name="T34" fmla="*/ 2147483646 w 178"/>
              <a:gd name="T35" fmla="*/ 0 h 101"/>
              <a:gd name="T36" fmla="*/ 2147483646 w 178"/>
              <a:gd name="T37" fmla="*/ 583615884 h 101"/>
              <a:gd name="T38" fmla="*/ 2147483646 w 178"/>
              <a:gd name="T39" fmla="*/ 1167926523 h 101"/>
              <a:gd name="T40" fmla="*/ 2147483646 w 178"/>
              <a:gd name="T41" fmla="*/ 2147483646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 h="101">
                <a:moveTo>
                  <a:pt x="118" y="47"/>
                </a:moveTo>
                <a:cubicBezTo>
                  <a:pt x="89" y="56"/>
                  <a:pt x="76" y="61"/>
                  <a:pt x="76" y="61"/>
                </a:cubicBezTo>
                <a:cubicBezTo>
                  <a:pt x="76" y="61"/>
                  <a:pt x="63" y="64"/>
                  <a:pt x="33" y="77"/>
                </a:cubicBezTo>
                <a:cubicBezTo>
                  <a:pt x="24" y="81"/>
                  <a:pt x="17" y="85"/>
                  <a:pt x="10" y="91"/>
                </a:cubicBezTo>
                <a:cubicBezTo>
                  <a:pt x="10" y="91"/>
                  <a:pt x="10" y="91"/>
                  <a:pt x="10" y="92"/>
                </a:cubicBezTo>
                <a:cubicBezTo>
                  <a:pt x="9" y="92"/>
                  <a:pt x="9" y="92"/>
                  <a:pt x="9" y="92"/>
                </a:cubicBezTo>
                <a:cubicBezTo>
                  <a:pt x="6" y="94"/>
                  <a:pt x="3" y="97"/>
                  <a:pt x="0" y="100"/>
                </a:cubicBezTo>
                <a:cubicBezTo>
                  <a:pt x="1" y="100"/>
                  <a:pt x="1" y="100"/>
                  <a:pt x="1" y="100"/>
                </a:cubicBezTo>
                <a:cubicBezTo>
                  <a:pt x="1" y="101"/>
                  <a:pt x="1" y="101"/>
                  <a:pt x="1" y="101"/>
                </a:cubicBezTo>
                <a:cubicBezTo>
                  <a:pt x="10" y="91"/>
                  <a:pt x="21" y="84"/>
                  <a:pt x="34" y="78"/>
                </a:cubicBezTo>
                <a:cubicBezTo>
                  <a:pt x="63" y="65"/>
                  <a:pt x="76" y="62"/>
                  <a:pt x="76" y="62"/>
                </a:cubicBezTo>
                <a:cubicBezTo>
                  <a:pt x="76" y="62"/>
                  <a:pt x="89" y="57"/>
                  <a:pt x="118" y="48"/>
                </a:cubicBezTo>
                <a:cubicBezTo>
                  <a:pt x="127" y="46"/>
                  <a:pt x="136" y="42"/>
                  <a:pt x="143" y="38"/>
                </a:cubicBezTo>
                <a:cubicBezTo>
                  <a:pt x="143" y="37"/>
                  <a:pt x="143" y="37"/>
                  <a:pt x="144" y="36"/>
                </a:cubicBezTo>
                <a:cubicBezTo>
                  <a:pt x="145" y="37"/>
                  <a:pt x="145" y="37"/>
                  <a:pt x="145" y="37"/>
                </a:cubicBezTo>
                <a:cubicBezTo>
                  <a:pt x="145" y="37"/>
                  <a:pt x="145" y="37"/>
                  <a:pt x="145" y="37"/>
                </a:cubicBezTo>
                <a:cubicBezTo>
                  <a:pt x="152" y="33"/>
                  <a:pt x="158" y="28"/>
                  <a:pt x="163" y="22"/>
                </a:cubicBezTo>
                <a:cubicBezTo>
                  <a:pt x="169" y="16"/>
                  <a:pt x="174" y="8"/>
                  <a:pt x="178" y="0"/>
                </a:cubicBezTo>
                <a:cubicBezTo>
                  <a:pt x="177" y="1"/>
                  <a:pt x="177" y="1"/>
                  <a:pt x="177" y="1"/>
                </a:cubicBezTo>
                <a:cubicBezTo>
                  <a:pt x="176" y="2"/>
                  <a:pt x="176" y="2"/>
                  <a:pt x="176" y="2"/>
                </a:cubicBezTo>
                <a:cubicBezTo>
                  <a:pt x="163" y="25"/>
                  <a:pt x="146" y="39"/>
                  <a:pt x="118" y="4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0" name="MH_Other_228"/>
          <p:cNvSpPr>
            <a:spLocks/>
          </p:cNvSpPr>
          <p:nvPr>
            <p:custDataLst>
              <p:tags r:id="rId229"/>
            </p:custDataLst>
          </p:nvPr>
        </p:nvSpPr>
        <p:spPr bwMode="auto">
          <a:xfrm>
            <a:off x="5426511" y="3561142"/>
            <a:ext cx="1588" cy="1588"/>
          </a:xfrm>
          <a:custGeom>
            <a:avLst/>
            <a:gdLst>
              <a:gd name="T0" fmla="*/ 560457604 w 2"/>
              <a:gd name="T1" fmla="*/ 0 h 2"/>
              <a:gd name="T2" fmla="*/ 0 w 2"/>
              <a:gd name="T3" fmla="*/ 896479992 h 2"/>
              <a:gd name="T4" fmla="*/ 1120915208 w 2"/>
              <a:gd name="T5" fmla="*/ 448239996 h 2"/>
              <a:gd name="T6" fmla="*/ 1120915208 w 2"/>
              <a:gd name="T7" fmla="*/ 448239996 h 2"/>
              <a:gd name="T8" fmla="*/ 560457604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0" y="1"/>
                  <a:pt x="0" y="1"/>
                  <a:pt x="0" y="2"/>
                </a:cubicBezTo>
                <a:cubicBezTo>
                  <a:pt x="2" y="1"/>
                  <a:pt x="2" y="1"/>
                  <a:pt x="2" y="1"/>
                </a:cubicBezTo>
                <a:cubicBezTo>
                  <a:pt x="2" y="1"/>
                  <a:pt x="2" y="1"/>
                  <a:pt x="2"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1" name="MH_Other_229"/>
          <p:cNvSpPr>
            <a:spLocks/>
          </p:cNvSpPr>
          <p:nvPr>
            <p:custDataLst>
              <p:tags r:id="rId230"/>
            </p:custDataLst>
          </p:nvPr>
        </p:nvSpPr>
        <p:spPr bwMode="auto">
          <a:xfrm>
            <a:off x="5313773" y="3502391"/>
            <a:ext cx="173077" cy="106387"/>
          </a:xfrm>
          <a:custGeom>
            <a:avLst/>
            <a:gdLst>
              <a:gd name="T0" fmla="*/ 2147483646 w 206"/>
              <a:gd name="T1" fmla="*/ 0 h 126"/>
              <a:gd name="T2" fmla="*/ 2147483646 w 206"/>
              <a:gd name="T3" fmla="*/ 599277274 h 126"/>
              <a:gd name="T4" fmla="*/ 2147483646 w 206"/>
              <a:gd name="T5" fmla="*/ 2147483646 h 126"/>
              <a:gd name="T6" fmla="*/ 2147483646 w 206"/>
              <a:gd name="T7" fmla="*/ 2147483646 h 126"/>
              <a:gd name="T8" fmla="*/ 2147483646 w 206"/>
              <a:gd name="T9" fmla="*/ 2147483646 h 126"/>
              <a:gd name="T10" fmla="*/ 0 w 206"/>
              <a:gd name="T11" fmla="*/ 2147483646 h 126"/>
              <a:gd name="T12" fmla="*/ 594094820 w 206"/>
              <a:gd name="T13" fmla="*/ 2147483646 h 126"/>
              <a:gd name="T14" fmla="*/ 1188188800 w 206"/>
              <a:gd name="T15" fmla="*/ 2147483646 h 126"/>
              <a:gd name="T16" fmla="*/ 2147483646 w 206"/>
              <a:gd name="T17" fmla="*/ 2147483646 h 126"/>
              <a:gd name="T18" fmla="*/ 2147483646 w 206"/>
              <a:gd name="T19" fmla="*/ 2147483646 h 126"/>
              <a:gd name="T20" fmla="*/ 2147483646 w 206"/>
              <a:gd name="T21" fmla="*/ 2147483646 h 126"/>
              <a:gd name="T22" fmla="*/ 2147483646 w 206"/>
              <a:gd name="T23" fmla="*/ 2147483646 h 126"/>
              <a:gd name="T24" fmla="*/ 2147483646 w 206"/>
              <a:gd name="T25" fmla="*/ 2147483646 h 126"/>
              <a:gd name="T26" fmla="*/ 2147483646 w 206"/>
              <a:gd name="T27" fmla="*/ 2147483646 h 126"/>
              <a:gd name="T28" fmla="*/ 2147483646 w 206"/>
              <a:gd name="T29" fmla="*/ 2147483646 h 126"/>
              <a:gd name="T30" fmla="*/ 2147483646 w 206"/>
              <a:gd name="T31" fmla="*/ 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6" h="126">
                <a:moveTo>
                  <a:pt x="206" y="0"/>
                </a:moveTo>
                <a:cubicBezTo>
                  <a:pt x="204" y="1"/>
                  <a:pt x="204" y="1"/>
                  <a:pt x="204" y="1"/>
                </a:cubicBezTo>
                <a:cubicBezTo>
                  <a:pt x="190" y="23"/>
                  <a:pt x="172" y="36"/>
                  <a:pt x="143" y="43"/>
                </a:cubicBezTo>
                <a:cubicBezTo>
                  <a:pt x="113" y="50"/>
                  <a:pt x="100" y="54"/>
                  <a:pt x="100" y="54"/>
                </a:cubicBezTo>
                <a:cubicBezTo>
                  <a:pt x="100" y="54"/>
                  <a:pt x="87" y="57"/>
                  <a:pt x="57" y="67"/>
                </a:cubicBezTo>
                <a:cubicBezTo>
                  <a:pt x="28" y="78"/>
                  <a:pt x="9" y="98"/>
                  <a:pt x="0" y="125"/>
                </a:cubicBezTo>
                <a:cubicBezTo>
                  <a:pt x="1" y="126"/>
                  <a:pt x="1" y="126"/>
                  <a:pt x="1" y="126"/>
                </a:cubicBezTo>
                <a:cubicBezTo>
                  <a:pt x="1" y="125"/>
                  <a:pt x="2" y="125"/>
                  <a:pt x="2" y="125"/>
                </a:cubicBezTo>
                <a:cubicBezTo>
                  <a:pt x="11" y="98"/>
                  <a:pt x="29" y="79"/>
                  <a:pt x="57" y="69"/>
                </a:cubicBezTo>
                <a:cubicBezTo>
                  <a:pt x="87" y="58"/>
                  <a:pt x="100" y="55"/>
                  <a:pt x="101" y="55"/>
                </a:cubicBezTo>
                <a:cubicBezTo>
                  <a:pt x="101" y="55"/>
                  <a:pt x="114" y="51"/>
                  <a:pt x="144" y="44"/>
                </a:cubicBezTo>
                <a:cubicBezTo>
                  <a:pt x="152" y="42"/>
                  <a:pt x="161" y="39"/>
                  <a:pt x="168" y="36"/>
                </a:cubicBezTo>
                <a:cubicBezTo>
                  <a:pt x="168" y="35"/>
                  <a:pt x="168" y="35"/>
                  <a:pt x="168" y="35"/>
                </a:cubicBezTo>
                <a:cubicBezTo>
                  <a:pt x="169" y="35"/>
                  <a:pt x="169" y="35"/>
                  <a:pt x="169" y="35"/>
                </a:cubicBezTo>
                <a:cubicBezTo>
                  <a:pt x="177" y="31"/>
                  <a:pt x="184" y="27"/>
                  <a:pt x="190" y="21"/>
                </a:cubicBezTo>
                <a:cubicBezTo>
                  <a:pt x="196" y="15"/>
                  <a:pt x="201" y="8"/>
                  <a:pt x="206"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2" name="MH_Other_230"/>
          <p:cNvSpPr>
            <a:spLocks/>
          </p:cNvSpPr>
          <p:nvPr>
            <p:custDataLst>
              <p:tags r:id="rId231"/>
            </p:custDataLst>
          </p:nvPr>
        </p:nvSpPr>
        <p:spPr bwMode="auto">
          <a:xfrm>
            <a:off x="5313773" y="3607191"/>
            <a:ext cx="1587" cy="1587"/>
          </a:xfrm>
          <a:custGeom>
            <a:avLst/>
            <a:gdLst>
              <a:gd name="T0" fmla="*/ 1790702559 w 1"/>
              <a:gd name="T1" fmla="*/ 0 h 1"/>
              <a:gd name="T2" fmla="*/ 0 w 1"/>
              <a:gd name="T3" fmla="*/ 1790702559 h 1"/>
              <a:gd name="T4" fmla="*/ 1790702559 w 1"/>
              <a:gd name="T5" fmla="*/ 1790702559 h 1"/>
              <a:gd name="T6" fmla="*/ 1790702559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3" name="MH_Other_231"/>
          <p:cNvSpPr>
            <a:spLocks/>
          </p:cNvSpPr>
          <p:nvPr>
            <p:custDataLst>
              <p:tags r:id="rId232"/>
            </p:custDataLst>
          </p:nvPr>
        </p:nvSpPr>
        <p:spPr bwMode="auto">
          <a:xfrm>
            <a:off x="5455092" y="3530974"/>
            <a:ext cx="0" cy="1587"/>
          </a:xfrm>
          <a:custGeom>
            <a:avLst/>
            <a:gdLst>
              <a:gd name="T0" fmla="*/ 0 w 1"/>
              <a:gd name="T1" fmla="*/ 1790702559 h 1"/>
              <a:gd name="T2" fmla="*/ 711 w 1"/>
              <a:gd name="T3" fmla="*/ 0 h 1"/>
              <a:gd name="T4" fmla="*/ 0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4" name="MH_Other_232"/>
          <p:cNvSpPr>
            <a:spLocks/>
          </p:cNvSpPr>
          <p:nvPr>
            <p:custDataLst>
              <p:tags r:id="rId233"/>
            </p:custDataLst>
          </p:nvPr>
        </p:nvSpPr>
        <p:spPr bwMode="auto">
          <a:xfrm>
            <a:off x="5490025" y="3292793"/>
            <a:ext cx="261999" cy="176253"/>
          </a:xfrm>
          <a:custGeom>
            <a:avLst/>
            <a:gdLst>
              <a:gd name="T0" fmla="*/ 2147483646 w 311"/>
              <a:gd name="T1" fmla="*/ 2147483646 h 209"/>
              <a:gd name="T2" fmla="*/ 2147483646 w 311"/>
              <a:gd name="T3" fmla="*/ 2147483646 h 209"/>
              <a:gd name="T4" fmla="*/ 2147483646 w 311"/>
              <a:gd name="T5" fmla="*/ 2147483646 h 209"/>
              <a:gd name="T6" fmla="*/ 2147483646 w 311"/>
              <a:gd name="T7" fmla="*/ 2147483646 h 209"/>
              <a:gd name="T8" fmla="*/ 2147483646 w 311"/>
              <a:gd name="T9" fmla="*/ 2147483646 h 209"/>
              <a:gd name="T10" fmla="*/ 2147483646 w 311"/>
              <a:gd name="T11" fmla="*/ 2147483646 h 209"/>
              <a:gd name="T12" fmla="*/ 2147483646 w 311"/>
              <a:gd name="T13" fmla="*/ 2147483646 h 209"/>
              <a:gd name="T14" fmla="*/ 2147483646 w 311"/>
              <a:gd name="T15" fmla="*/ 2147483646 h 209"/>
              <a:gd name="T16" fmla="*/ 0 w 311"/>
              <a:gd name="T17" fmla="*/ 2147483646 h 209"/>
              <a:gd name="T18" fmla="*/ 0 w 311"/>
              <a:gd name="T19" fmla="*/ 2147483646 h 209"/>
              <a:gd name="T20" fmla="*/ 0 w 311"/>
              <a:gd name="T21" fmla="*/ 2147483646 h 209"/>
              <a:gd name="T22" fmla="*/ 2147483646 w 311"/>
              <a:gd name="T23" fmla="*/ 2147483646 h 209"/>
              <a:gd name="T24" fmla="*/ 2147483646 w 311"/>
              <a:gd name="T25" fmla="*/ 2147483646 h 209"/>
              <a:gd name="T26" fmla="*/ 2147483646 w 311"/>
              <a:gd name="T27" fmla="*/ 2147483646 h 209"/>
              <a:gd name="T28" fmla="*/ 2147483646 w 311"/>
              <a:gd name="T29" fmla="*/ 2147483646 h 209"/>
              <a:gd name="T30" fmla="*/ 2147483646 w 311"/>
              <a:gd name="T31" fmla="*/ 2147483646 h 209"/>
              <a:gd name="T32" fmla="*/ 2147483646 w 311"/>
              <a:gd name="T33" fmla="*/ 2147483646 h 209"/>
              <a:gd name="T34" fmla="*/ 2147483646 w 311"/>
              <a:gd name="T35" fmla="*/ 2147483646 h 209"/>
              <a:gd name="T36" fmla="*/ 2147483646 w 311"/>
              <a:gd name="T37" fmla="*/ 2147483646 h 209"/>
              <a:gd name="T38" fmla="*/ 2147483646 w 311"/>
              <a:gd name="T39" fmla="*/ 2147483646 h 209"/>
              <a:gd name="T40" fmla="*/ 2147483646 w 311"/>
              <a:gd name="T41" fmla="*/ 2147483646 h 209"/>
              <a:gd name="T42" fmla="*/ 2147483646 w 311"/>
              <a:gd name="T43" fmla="*/ 2147483646 h 209"/>
              <a:gd name="T44" fmla="*/ 2147483646 w 311"/>
              <a:gd name="T45" fmla="*/ 2147483646 h 209"/>
              <a:gd name="T46" fmla="*/ 2147483646 w 311"/>
              <a:gd name="T47" fmla="*/ 2147483646 h 209"/>
              <a:gd name="T48" fmla="*/ 2147483646 w 311"/>
              <a:gd name="T49" fmla="*/ 2147483646 h 209"/>
              <a:gd name="T50" fmla="*/ 2147483646 w 311"/>
              <a:gd name="T51" fmla="*/ 2147483646 h 209"/>
              <a:gd name="T52" fmla="*/ 2147483646 w 311"/>
              <a:gd name="T53" fmla="*/ 2147483646 h 209"/>
              <a:gd name="T54" fmla="*/ 2147483646 w 311"/>
              <a:gd name="T55" fmla="*/ 2147483646 h 209"/>
              <a:gd name="T56" fmla="*/ 2147483646 w 311"/>
              <a:gd name="T57" fmla="*/ 2147483646 h 209"/>
              <a:gd name="T58" fmla="*/ 2147483646 w 311"/>
              <a:gd name="T59" fmla="*/ 2147483646 h 209"/>
              <a:gd name="T60" fmla="*/ 2147483646 w 311"/>
              <a:gd name="T61" fmla="*/ 2147483646 h 209"/>
              <a:gd name="T62" fmla="*/ 2147483646 w 311"/>
              <a:gd name="T63" fmla="*/ 2147483646 h 209"/>
              <a:gd name="T64" fmla="*/ 2147483646 w 311"/>
              <a:gd name="T65" fmla="*/ 2147483646 h 209"/>
              <a:gd name="T66" fmla="*/ 2147483646 w 311"/>
              <a:gd name="T67" fmla="*/ 2147483646 h 209"/>
              <a:gd name="T68" fmla="*/ 2147483646 w 311"/>
              <a:gd name="T69" fmla="*/ 2147483646 h 209"/>
              <a:gd name="T70" fmla="*/ 2147483646 w 311"/>
              <a:gd name="T71" fmla="*/ 2147483646 h 209"/>
              <a:gd name="T72" fmla="*/ 2147483646 w 311"/>
              <a:gd name="T73" fmla="*/ 2147483646 h 209"/>
              <a:gd name="T74" fmla="*/ 2147483646 w 311"/>
              <a:gd name="T75" fmla="*/ 598536518 h 209"/>
              <a:gd name="T76" fmla="*/ 2147483646 w 311"/>
              <a:gd name="T77" fmla="*/ 0 h 209"/>
              <a:gd name="T78" fmla="*/ 2147483646 w 311"/>
              <a:gd name="T79" fmla="*/ 0 h 209"/>
              <a:gd name="T80" fmla="*/ 2147483646 w 311"/>
              <a:gd name="T81" fmla="*/ 2147483646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09">
                <a:moveTo>
                  <a:pt x="248" y="15"/>
                </a:moveTo>
                <a:cubicBezTo>
                  <a:pt x="230" y="16"/>
                  <a:pt x="214" y="22"/>
                  <a:pt x="199" y="33"/>
                </a:cubicBezTo>
                <a:cubicBezTo>
                  <a:pt x="199" y="34"/>
                  <a:pt x="199" y="34"/>
                  <a:pt x="199" y="34"/>
                </a:cubicBezTo>
                <a:cubicBezTo>
                  <a:pt x="181" y="35"/>
                  <a:pt x="163" y="43"/>
                  <a:pt x="148" y="56"/>
                </a:cubicBezTo>
                <a:cubicBezTo>
                  <a:pt x="130" y="59"/>
                  <a:pt x="114" y="67"/>
                  <a:pt x="100" y="81"/>
                </a:cubicBezTo>
                <a:cubicBezTo>
                  <a:pt x="83" y="85"/>
                  <a:pt x="67" y="94"/>
                  <a:pt x="55" y="108"/>
                </a:cubicBezTo>
                <a:cubicBezTo>
                  <a:pt x="37" y="113"/>
                  <a:pt x="22" y="123"/>
                  <a:pt x="10" y="139"/>
                </a:cubicBezTo>
                <a:cubicBezTo>
                  <a:pt x="11" y="139"/>
                  <a:pt x="11" y="139"/>
                  <a:pt x="11" y="139"/>
                </a:cubicBezTo>
                <a:cubicBezTo>
                  <a:pt x="7" y="140"/>
                  <a:pt x="3" y="142"/>
                  <a:pt x="0" y="144"/>
                </a:cubicBezTo>
                <a:cubicBezTo>
                  <a:pt x="0" y="144"/>
                  <a:pt x="0" y="144"/>
                  <a:pt x="0" y="144"/>
                </a:cubicBezTo>
                <a:cubicBezTo>
                  <a:pt x="0" y="145"/>
                  <a:pt x="0" y="145"/>
                  <a:pt x="0" y="145"/>
                </a:cubicBezTo>
                <a:cubicBezTo>
                  <a:pt x="14" y="163"/>
                  <a:pt x="14" y="163"/>
                  <a:pt x="14" y="163"/>
                </a:cubicBezTo>
                <a:cubicBezTo>
                  <a:pt x="15" y="164"/>
                  <a:pt x="15" y="164"/>
                  <a:pt x="15" y="164"/>
                </a:cubicBezTo>
                <a:cubicBezTo>
                  <a:pt x="36" y="191"/>
                  <a:pt x="36" y="191"/>
                  <a:pt x="36" y="191"/>
                </a:cubicBezTo>
                <a:cubicBezTo>
                  <a:pt x="37" y="193"/>
                  <a:pt x="37" y="193"/>
                  <a:pt x="37" y="193"/>
                </a:cubicBezTo>
                <a:cubicBezTo>
                  <a:pt x="48" y="208"/>
                  <a:pt x="48" y="208"/>
                  <a:pt x="48" y="208"/>
                </a:cubicBezTo>
                <a:cubicBezTo>
                  <a:pt x="49" y="209"/>
                  <a:pt x="49" y="209"/>
                  <a:pt x="49" y="209"/>
                </a:cubicBezTo>
                <a:cubicBezTo>
                  <a:pt x="49" y="209"/>
                  <a:pt x="49" y="209"/>
                  <a:pt x="49" y="209"/>
                </a:cubicBezTo>
                <a:cubicBezTo>
                  <a:pt x="49" y="209"/>
                  <a:pt x="49" y="209"/>
                  <a:pt x="49" y="209"/>
                </a:cubicBezTo>
                <a:cubicBezTo>
                  <a:pt x="51" y="208"/>
                  <a:pt x="53" y="207"/>
                  <a:pt x="54" y="206"/>
                </a:cubicBezTo>
                <a:cubicBezTo>
                  <a:pt x="61" y="201"/>
                  <a:pt x="67" y="194"/>
                  <a:pt x="73" y="188"/>
                </a:cubicBezTo>
                <a:cubicBezTo>
                  <a:pt x="81" y="185"/>
                  <a:pt x="88" y="182"/>
                  <a:pt x="95" y="177"/>
                </a:cubicBezTo>
                <a:cubicBezTo>
                  <a:pt x="102" y="173"/>
                  <a:pt x="109" y="167"/>
                  <a:pt x="114" y="161"/>
                </a:cubicBezTo>
                <a:cubicBezTo>
                  <a:pt x="123" y="159"/>
                  <a:pt x="130" y="156"/>
                  <a:pt x="138" y="152"/>
                </a:cubicBezTo>
                <a:cubicBezTo>
                  <a:pt x="145" y="148"/>
                  <a:pt x="151" y="143"/>
                  <a:pt x="157" y="137"/>
                </a:cubicBezTo>
                <a:cubicBezTo>
                  <a:pt x="165" y="135"/>
                  <a:pt x="173" y="133"/>
                  <a:pt x="180" y="129"/>
                </a:cubicBezTo>
                <a:cubicBezTo>
                  <a:pt x="187" y="126"/>
                  <a:pt x="195" y="121"/>
                  <a:pt x="201" y="115"/>
                </a:cubicBezTo>
                <a:cubicBezTo>
                  <a:pt x="210" y="114"/>
                  <a:pt x="217" y="112"/>
                  <a:pt x="225" y="109"/>
                </a:cubicBezTo>
                <a:cubicBezTo>
                  <a:pt x="232" y="106"/>
                  <a:pt x="240" y="101"/>
                  <a:pt x="247" y="96"/>
                </a:cubicBezTo>
                <a:cubicBezTo>
                  <a:pt x="256" y="96"/>
                  <a:pt x="264" y="94"/>
                  <a:pt x="271" y="92"/>
                </a:cubicBezTo>
                <a:cubicBezTo>
                  <a:pt x="279" y="89"/>
                  <a:pt x="286" y="85"/>
                  <a:pt x="293" y="81"/>
                </a:cubicBezTo>
                <a:cubicBezTo>
                  <a:pt x="299" y="81"/>
                  <a:pt x="305" y="80"/>
                  <a:pt x="311" y="79"/>
                </a:cubicBezTo>
                <a:cubicBezTo>
                  <a:pt x="310" y="78"/>
                  <a:pt x="310" y="78"/>
                  <a:pt x="310" y="78"/>
                </a:cubicBezTo>
                <a:cubicBezTo>
                  <a:pt x="305" y="59"/>
                  <a:pt x="305" y="59"/>
                  <a:pt x="305" y="59"/>
                </a:cubicBezTo>
                <a:cubicBezTo>
                  <a:pt x="305" y="57"/>
                  <a:pt x="305" y="57"/>
                  <a:pt x="305" y="57"/>
                </a:cubicBezTo>
                <a:cubicBezTo>
                  <a:pt x="295" y="25"/>
                  <a:pt x="295" y="25"/>
                  <a:pt x="295" y="25"/>
                </a:cubicBezTo>
                <a:cubicBezTo>
                  <a:pt x="295" y="23"/>
                  <a:pt x="295" y="23"/>
                  <a:pt x="295" y="23"/>
                </a:cubicBezTo>
                <a:cubicBezTo>
                  <a:pt x="289" y="1"/>
                  <a:pt x="289" y="1"/>
                  <a:pt x="289" y="1"/>
                </a:cubicBezTo>
                <a:cubicBezTo>
                  <a:pt x="288" y="0"/>
                  <a:pt x="288" y="0"/>
                  <a:pt x="288" y="0"/>
                </a:cubicBezTo>
                <a:cubicBezTo>
                  <a:pt x="288" y="0"/>
                  <a:pt x="288" y="0"/>
                  <a:pt x="288" y="0"/>
                </a:cubicBezTo>
                <a:cubicBezTo>
                  <a:pt x="274" y="1"/>
                  <a:pt x="261" y="6"/>
                  <a:pt x="248" y="1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5" name="MH_Other_233"/>
          <p:cNvSpPr>
            <a:spLocks/>
          </p:cNvSpPr>
          <p:nvPr>
            <p:custDataLst>
              <p:tags r:id="rId234"/>
            </p:custDataLst>
          </p:nvPr>
        </p:nvSpPr>
        <p:spPr bwMode="auto">
          <a:xfrm>
            <a:off x="5536075" y="3357895"/>
            <a:ext cx="200071" cy="26994"/>
          </a:xfrm>
          <a:custGeom>
            <a:avLst/>
            <a:gdLst>
              <a:gd name="T0" fmla="*/ 2147483646 w 238"/>
              <a:gd name="T1" fmla="*/ 1801675868 h 32"/>
              <a:gd name="T2" fmla="*/ 2147483646 w 238"/>
              <a:gd name="T3" fmla="*/ 2147483646 h 32"/>
              <a:gd name="T4" fmla="*/ 2147483646 w 238"/>
              <a:gd name="T5" fmla="*/ 2147483646 h 32"/>
              <a:gd name="T6" fmla="*/ 2147483646 w 238"/>
              <a:gd name="T7" fmla="*/ 2147483646 h 32"/>
              <a:gd name="T8" fmla="*/ 2147483646 w 238"/>
              <a:gd name="T9" fmla="*/ 2147483646 h 32"/>
              <a:gd name="T10" fmla="*/ 2147483646 w 238"/>
              <a:gd name="T11" fmla="*/ 2147483646 h 32"/>
              <a:gd name="T12" fmla="*/ 2147483646 w 238"/>
              <a:gd name="T13" fmla="*/ 2147483646 h 32"/>
              <a:gd name="T14" fmla="*/ 2147483646 w 238"/>
              <a:gd name="T15" fmla="*/ 2147483646 h 32"/>
              <a:gd name="T16" fmla="*/ 2147483646 w 238"/>
              <a:gd name="T17" fmla="*/ 600321915 h 32"/>
              <a:gd name="T18" fmla="*/ 2147483646 w 238"/>
              <a:gd name="T19" fmla="*/ 1801675868 h 32"/>
              <a:gd name="T20" fmla="*/ 2147483646 w 238"/>
              <a:gd name="T21" fmla="*/ 2147483646 h 32"/>
              <a:gd name="T22" fmla="*/ 2147483646 w 238"/>
              <a:gd name="T23" fmla="*/ 2147483646 h 32"/>
              <a:gd name="T24" fmla="*/ 2147483646 w 238"/>
              <a:gd name="T25" fmla="*/ 2147483646 h 32"/>
              <a:gd name="T26" fmla="*/ 0 w 238"/>
              <a:gd name="T27" fmla="*/ 2147483646 h 32"/>
              <a:gd name="T28" fmla="*/ 594739039 w 238"/>
              <a:gd name="T29" fmla="*/ 2147483646 h 32"/>
              <a:gd name="T30" fmla="*/ 2147483646 w 238"/>
              <a:gd name="T31" fmla="*/ 1801675868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8" h="32">
                <a:moveTo>
                  <a:pt x="76" y="3"/>
                </a:moveTo>
                <a:cubicBezTo>
                  <a:pt x="108" y="5"/>
                  <a:pt x="120" y="9"/>
                  <a:pt x="121" y="8"/>
                </a:cubicBezTo>
                <a:cubicBezTo>
                  <a:pt x="121" y="9"/>
                  <a:pt x="134" y="11"/>
                  <a:pt x="164" y="17"/>
                </a:cubicBezTo>
                <a:cubicBezTo>
                  <a:pt x="184" y="21"/>
                  <a:pt x="201" y="20"/>
                  <a:pt x="216" y="15"/>
                </a:cubicBezTo>
                <a:cubicBezTo>
                  <a:pt x="224" y="12"/>
                  <a:pt x="231" y="8"/>
                  <a:pt x="238" y="4"/>
                </a:cubicBezTo>
                <a:cubicBezTo>
                  <a:pt x="236" y="4"/>
                  <a:pt x="236" y="4"/>
                  <a:pt x="236" y="4"/>
                </a:cubicBezTo>
                <a:cubicBezTo>
                  <a:pt x="214" y="18"/>
                  <a:pt x="192" y="21"/>
                  <a:pt x="164" y="15"/>
                </a:cubicBezTo>
                <a:cubicBezTo>
                  <a:pt x="134" y="9"/>
                  <a:pt x="121" y="7"/>
                  <a:pt x="121" y="7"/>
                </a:cubicBezTo>
                <a:cubicBezTo>
                  <a:pt x="121" y="7"/>
                  <a:pt x="108" y="4"/>
                  <a:pt x="76" y="1"/>
                </a:cubicBezTo>
                <a:cubicBezTo>
                  <a:pt x="66" y="1"/>
                  <a:pt x="57" y="1"/>
                  <a:pt x="48" y="3"/>
                </a:cubicBezTo>
                <a:cubicBezTo>
                  <a:pt x="46" y="4"/>
                  <a:pt x="46" y="4"/>
                  <a:pt x="46" y="4"/>
                </a:cubicBezTo>
                <a:cubicBezTo>
                  <a:pt x="45" y="4"/>
                  <a:pt x="45" y="4"/>
                  <a:pt x="45" y="4"/>
                </a:cubicBezTo>
                <a:cubicBezTo>
                  <a:pt x="45" y="4"/>
                  <a:pt x="45" y="4"/>
                  <a:pt x="45" y="4"/>
                </a:cubicBezTo>
                <a:cubicBezTo>
                  <a:pt x="28" y="8"/>
                  <a:pt x="12" y="18"/>
                  <a:pt x="0" y="32"/>
                </a:cubicBezTo>
                <a:cubicBezTo>
                  <a:pt x="1" y="31"/>
                  <a:pt x="1" y="31"/>
                  <a:pt x="1" y="31"/>
                </a:cubicBezTo>
                <a:cubicBezTo>
                  <a:pt x="21" y="10"/>
                  <a:pt x="45" y="0"/>
                  <a:pt x="76" y="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6" name="MH_Other_234"/>
          <p:cNvSpPr>
            <a:spLocks/>
          </p:cNvSpPr>
          <p:nvPr>
            <p:custDataLst>
              <p:tags r:id="rId235"/>
            </p:custDataLst>
          </p:nvPr>
        </p:nvSpPr>
        <p:spPr bwMode="auto">
          <a:xfrm>
            <a:off x="5574183" y="3338841"/>
            <a:ext cx="177841" cy="22230"/>
          </a:xfrm>
          <a:custGeom>
            <a:avLst/>
            <a:gdLst>
              <a:gd name="T0" fmla="*/ 2147483646 w 211"/>
              <a:gd name="T1" fmla="*/ 2147483646 h 28"/>
              <a:gd name="T2" fmla="*/ 2147483646 w 211"/>
              <a:gd name="T3" fmla="*/ 2147483646 h 28"/>
              <a:gd name="T4" fmla="*/ 2147483646 w 211"/>
              <a:gd name="T5" fmla="*/ 2147483646 h 28"/>
              <a:gd name="T6" fmla="*/ 2147483646 w 211"/>
              <a:gd name="T7" fmla="*/ 2147483646 h 28"/>
              <a:gd name="T8" fmla="*/ 2147483646 w 211"/>
              <a:gd name="T9" fmla="*/ 1583918600 h 28"/>
              <a:gd name="T10" fmla="*/ 2147483646 w 211"/>
              <a:gd name="T11" fmla="*/ 1583918600 h 28"/>
              <a:gd name="T12" fmla="*/ 2147483646 w 211"/>
              <a:gd name="T13" fmla="*/ 1583918600 h 28"/>
              <a:gd name="T14" fmla="*/ 2147483646 w 211"/>
              <a:gd name="T15" fmla="*/ 1583918600 h 28"/>
              <a:gd name="T16" fmla="*/ 0 w 211"/>
              <a:gd name="T17" fmla="*/ 2147483646 h 28"/>
              <a:gd name="T18" fmla="*/ 1790785590 w 211"/>
              <a:gd name="T19" fmla="*/ 2147483646 h 28"/>
              <a:gd name="T20" fmla="*/ 2147483646 w 211"/>
              <a:gd name="T21" fmla="*/ 2111890938 h 28"/>
              <a:gd name="T22" fmla="*/ 2147483646 w 211"/>
              <a:gd name="T23" fmla="*/ 2147483646 h 28"/>
              <a:gd name="T24" fmla="*/ 2147483646 w 211"/>
              <a:gd name="T25" fmla="*/ 2147483646 h 28"/>
              <a:gd name="T26" fmla="*/ 2147483646 w 211"/>
              <a:gd name="T27" fmla="*/ 2147483646 h 28"/>
              <a:gd name="T28" fmla="*/ 2147483646 w 211"/>
              <a:gd name="T29" fmla="*/ 2147483646 h 28"/>
              <a:gd name="T30" fmla="*/ 2147483646 w 211"/>
              <a:gd name="T31" fmla="*/ 2147483646 h 28"/>
              <a:gd name="T32" fmla="*/ 2147483646 w 211"/>
              <a:gd name="T33" fmla="*/ 2147483646 h 28"/>
              <a:gd name="T34" fmla="*/ 2147483646 w 211"/>
              <a:gd name="T35" fmla="*/ 2147483646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1" h="28">
                <a:moveTo>
                  <a:pt x="211" y="26"/>
                </a:moveTo>
                <a:cubicBezTo>
                  <a:pt x="210" y="25"/>
                  <a:pt x="210" y="25"/>
                  <a:pt x="210" y="25"/>
                </a:cubicBezTo>
                <a:cubicBezTo>
                  <a:pt x="196" y="28"/>
                  <a:pt x="182" y="27"/>
                  <a:pt x="165" y="22"/>
                </a:cubicBezTo>
                <a:cubicBezTo>
                  <a:pt x="135" y="14"/>
                  <a:pt x="122" y="12"/>
                  <a:pt x="122" y="11"/>
                </a:cubicBezTo>
                <a:cubicBezTo>
                  <a:pt x="122" y="11"/>
                  <a:pt x="109" y="8"/>
                  <a:pt x="78" y="3"/>
                </a:cubicBezTo>
                <a:cubicBezTo>
                  <a:pt x="68" y="2"/>
                  <a:pt x="59" y="1"/>
                  <a:pt x="50" y="3"/>
                </a:cubicBezTo>
                <a:cubicBezTo>
                  <a:pt x="50" y="3"/>
                  <a:pt x="50" y="3"/>
                  <a:pt x="50" y="3"/>
                </a:cubicBezTo>
                <a:cubicBezTo>
                  <a:pt x="49" y="3"/>
                  <a:pt x="49" y="3"/>
                  <a:pt x="49" y="3"/>
                </a:cubicBezTo>
                <a:cubicBezTo>
                  <a:pt x="31" y="5"/>
                  <a:pt x="14" y="14"/>
                  <a:pt x="0" y="28"/>
                </a:cubicBezTo>
                <a:cubicBezTo>
                  <a:pt x="3" y="27"/>
                  <a:pt x="3" y="27"/>
                  <a:pt x="3" y="27"/>
                </a:cubicBezTo>
                <a:cubicBezTo>
                  <a:pt x="23" y="8"/>
                  <a:pt x="48" y="0"/>
                  <a:pt x="77" y="4"/>
                </a:cubicBezTo>
                <a:cubicBezTo>
                  <a:pt x="109" y="9"/>
                  <a:pt x="122" y="13"/>
                  <a:pt x="122" y="13"/>
                </a:cubicBezTo>
                <a:cubicBezTo>
                  <a:pt x="122" y="13"/>
                  <a:pt x="135" y="16"/>
                  <a:pt x="165" y="23"/>
                </a:cubicBezTo>
                <a:cubicBezTo>
                  <a:pt x="174" y="26"/>
                  <a:pt x="183" y="27"/>
                  <a:pt x="191" y="28"/>
                </a:cubicBezTo>
                <a:cubicBezTo>
                  <a:pt x="193" y="26"/>
                  <a:pt x="193" y="26"/>
                  <a:pt x="193" y="26"/>
                </a:cubicBezTo>
                <a:cubicBezTo>
                  <a:pt x="193" y="28"/>
                  <a:pt x="193" y="28"/>
                  <a:pt x="193" y="28"/>
                </a:cubicBezTo>
                <a:cubicBezTo>
                  <a:pt x="193" y="28"/>
                  <a:pt x="193" y="28"/>
                  <a:pt x="193" y="28"/>
                </a:cubicBezTo>
                <a:cubicBezTo>
                  <a:pt x="199" y="28"/>
                  <a:pt x="205" y="27"/>
                  <a:pt x="211" y="2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7" name="MH_Other_235"/>
          <p:cNvSpPr>
            <a:spLocks/>
          </p:cNvSpPr>
          <p:nvPr>
            <p:custDataLst>
              <p:tags r:id="rId236"/>
            </p:custDataLst>
          </p:nvPr>
        </p:nvSpPr>
        <p:spPr bwMode="auto">
          <a:xfrm>
            <a:off x="5734557" y="3359484"/>
            <a:ext cx="1588" cy="1587"/>
          </a:xfrm>
          <a:custGeom>
            <a:avLst/>
            <a:gdLst>
              <a:gd name="T0" fmla="*/ 179346497 w 5"/>
              <a:gd name="T1" fmla="*/ 0 h 5"/>
              <a:gd name="T2" fmla="*/ 0 w 5"/>
              <a:gd name="T3" fmla="*/ 179120564 h 5"/>
              <a:gd name="T4" fmla="*/ 179346497 w 5"/>
              <a:gd name="T5" fmla="*/ 179120564 h 5"/>
              <a:gd name="T6" fmla="*/ 179346497 w 5"/>
              <a:gd name="T7" fmla="*/ 179120564 h 5"/>
              <a:gd name="T8" fmla="*/ 179346497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0"/>
                </a:moveTo>
                <a:lnTo>
                  <a:pt x="0" y="5"/>
                </a:lnTo>
                <a:lnTo>
                  <a:pt x="5" y="5"/>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8" name="MH_Other_236"/>
          <p:cNvSpPr>
            <a:spLocks/>
          </p:cNvSpPr>
          <p:nvPr>
            <p:custDataLst>
              <p:tags r:id="rId237"/>
            </p:custDataLst>
          </p:nvPr>
        </p:nvSpPr>
        <p:spPr bwMode="auto">
          <a:xfrm>
            <a:off x="5574183" y="3361071"/>
            <a:ext cx="3176" cy="0"/>
          </a:xfrm>
          <a:custGeom>
            <a:avLst/>
            <a:gdLst>
              <a:gd name="T0" fmla="*/ 146271796 w 7"/>
              <a:gd name="T1" fmla="*/ 178 h 2"/>
              <a:gd name="T2" fmla="*/ 512054475 w 7"/>
              <a:gd name="T3" fmla="*/ 0 h 2"/>
              <a:gd name="T4" fmla="*/ 0 w 7"/>
              <a:gd name="T5" fmla="*/ 178 h 2"/>
              <a:gd name="T6" fmla="*/ 0 w 7"/>
              <a:gd name="T7" fmla="*/ 178 h 2"/>
              <a:gd name="T8" fmla="*/ 146271796 w 7"/>
              <a:gd name="T9" fmla="*/ 17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2"/>
                </a:moveTo>
                <a:lnTo>
                  <a:pt x="7" y="0"/>
                </a:lnTo>
                <a:lnTo>
                  <a:pt x="0" y="2"/>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59" name="MH_Other_237"/>
          <p:cNvSpPr>
            <a:spLocks/>
          </p:cNvSpPr>
          <p:nvPr>
            <p:custDataLst>
              <p:tags r:id="rId238"/>
            </p:custDataLst>
          </p:nvPr>
        </p:nvSpPr>
        <p:spPr bwMode="auto">
          <a:xfrm>
            <a:off x="5613879" y="3319786"/>
            <a:ext cx="133381" cy="23819"/>
          </a:xfrm>
          <a:custGeom>
            <a:avLst/>
            <a:gdLst>
              <a:gd name="T0" fmla="*/ 2147483646 w 157"/>
              <a:gd name="T1" fmla="*/ 2147483646 h 28"/>
              <a:gd name="T2" fmla="*/ 2147483646 w 157"/>
              <a:gd name="T3" fmla="*/ 2147483646 h 28"/>
              <a:gd name="T4" fmla="*/ 2147483646 w 157"/>
              <a:gd name="T5" fmla="*/ 2147483646 h 28"/>
              <a:gd name="T6" fmla="*/ 2147483646 w 157"/>
              <a:gd name="T7" fmla="*/ 2147483646 h 28"/>
              <a:gd name="T8" fmla="*/ 2147483646 w 157"/>
              <a:gd name="T9" fmla="*/ 2147483646 h 28"/>
              <a:gd name="T10" fmla="*/ 2147483646 w 157"/>
              <a:gd name="T11" fmla="*/ 2147483646 h 28"/>
              <a:gd name="T12" fmla="*/ 2147483646 w 157"/>
              <a:gd name="T13" fmla="*/ 1818349624 h 28"/>
              <a:gd name="T14" fmla="*/ 2147483646 w 157"/>
              <a:gd name="T15" fmla="*/ 1818349624 h 28"/>
              <a:gd name="T16" fmla="*/ 2147483646 w 157"/>
              <a:gd name="T17" fmla="*/ 1818349624 h 28"/>
              <a:gd name="T18" fmla="*/ 0 w 157"/>
              <a:gd name="T19" fmla="*/ 2147483646 h 28"/>
              <a:gd name="T20" fmla="*/ 607433882 w 157"/>
              <a:gd name="T21" fmla="*/ 2147483646 h 28"/>
              <a:gd name="T22" fmla="*/ 1215588872 w 157"/>
              <a:gd name="T23" fmla="*/ 2147483646 h 28"/>
              <a:gd name="T24" fmla="*/ 2147483646 w 157"/>
              <a:gd name="T25" fmla="*/ 214748364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7" h="28">
                <a:moveTo>
                  <a:pt x="79" y="6"/>
                </a:moveTo>
                <a:cubicBezTo>
                  <a:pt x="110" y="12"/>
                  <a:pt x="123" y="17"/>
                  <a:pt x="123" y="17"/>
                </a:cubicBezTo>
                <a:cubicBezTo>
                  <a:pt x="157" y="28"/>
                  <a:pt x="157" y="28"/>
                  <a:pt x="157" y="28"/>
                </a:cubicBezTo>
                <a:cubicBezTo>
                  <a:pt x="157" y="26"/>
                  <a:pt x="157" y="26"/>
                  <a:pt x="157" y="26"/>
                </a:cubicBezTo>
                <a:cubicBezTo>
                  <a:pt x="123" y="16"/>
                  <a:pt x="123" y="16"/>
                  <a:pt x="123" y="16"/>
                </a:cubicBezTo>
                <a:cubicBezTo>
                  <a:pt x="123" y="16"/>
                  <a:pt x="111" y="11"/>
                  <a:pt x="79" y="5"/>
                </a:cubicBezTo>
                <a:cubicBezTo>
                  <a:pt x="70" y="3"/>
                  <a:pt x="61" y="2"/>
                  <a:pt x="52" y="3"/>
                </a:cubicBezTo>
                <a:cubicBezTo>
                  <a:pt x="52" y="3"/>
                  <a:pt x="52" y="3"/>
                  <a:pt x="51" y="3"/>
                </a:cubicBezTo>
                <a:cubicBezTo>
                  <a:pt x="51" y="3"/>
                  <a:pt x="51" y="3"/>
                  <a:pt x="51" y="3"/>
                </a:cubicBezTo>
                <a:cubicBezTo>
                  <a:pt x="32" y="4"/>
                  <a:pt x="15" y="12"/>
                  <a:pt x="0" y="25"/>
                </a:cubicBezTo>
                <a:cubicBezTo>
                  <a:pt x="1" y="25"/>
                  <a:pt x="1" y="25"/>
                  <a:pt x="1" y="25"/>
                </a:cubicBezTo>
                <a:cubicBezTo>
                  <a:pt x="2" y="25"/>
                  <a:pt x="2" y="25"/>
                  <a:pt x="2" y="25"/>
                </a:cubicBezTo>
                <a:cubicBezTo>
                  <a:pt x="24" y="6"/>
                  <a:pt x="50" y="0"/>
                  <a:pt x="79" y="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0" name="MH_Other_238"/>
          <p:cNvSpPr>
            <a:spLocks/>
          </p:cNvSpPr>
          <p:nvPr>
            <p:custDataLst>
              <p:tags r:id="rId239"/>
            </p:custDataLst>
          </p:nvPr>
        </p:nvSpPr>
        <p:spPr bwMode="auto">
          <a:xfrm>
            <a:off x="5615467" y="3340429"/>
            <a:ext cx="0" cy="0"/>
          </a:xfrm>
          <a:custGeom>
            <a:avLst/>
            <a:gdLst>
              <a:gd name="T0" fmla="*/ 711 w 1"/>
              <a:gd name="T1" fmla="*/ 0 w 1"/>
              <a:gd name="T2" fmla="*/ 711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1" name="MH_Other_239"/>
          <p:cNvSpPr>
            <a:spLocks/>
          </p:cNvSpPr>
          <p:nvPr>
            <p:custDataLst>
              <p:tags r:id="rId240"/>
            </p:custDataLst>
          </p:nvPr>
        </p:nvSpPr>
        <p:spPr bwMode="auto">
          <a:xfrm>
            <a:off x="5656752" y="3303908"/>
            <a:ext cx="80981" cy="17467"/>
          </a:xfrm>
          <a:custGeom>
            <a:avLst/>
            <a:gdLst>
              <a:gd name="T0" fmla="*/ 2147483646 w 96"/>
              <a:gd name="T1" fmla="*/ 2147483646 h 22"/>
              <a:gd name="T2" fmla="*/ 2147483646 w 96"/>
              <a:gd name="T3" fmla="*/ 2147483646 h 22"/>
              <a:gd name="T4" fmla="*/ 2147483646 w 96"/>
              <a:gd name="T5" fmla="*/ 2147483646 h 22"/>
              <a:gd name="T6" fmla="*/ 2147483646 w 96"/>
              <a:gd name="T7" fmla="*/ 2147483646 h 22"/>
              <a:gd name="T8" fmla="*/ 2147483646 w 96"/>
              <a:gd name="T9" fmla="*/ 1588419398 h 22"/>
              <a:gd name="T10" fmla="*/ 2147483646 w 96"/>
              <a:gd name="T11" fmla="*/ 2117682446 h 22"/>
              <a:gd name="T12" fmla="*/ 2147483646 w 96"/>
              <a:gd name="T13" fmla="*/ 1588419398 h 22"/>
              <a:gd name="T14" fmla="*/ 0 w 96"/>
              <a:gd name="T15" fmla="*/ 2147483646 h 22"/>
              <a:gd name="T16" fmla="*/ 0 w 96"/>
              <a:gd name="T17" fmla="*/ 2147483646 h 22"/>
              <a:gd name="T18" fmla="*/ 598158220 w 96"/>
              <a:gd name="T19" fmla="*/ 2147483646 h 22"/>
              <a:gd name="T20" fmla="*/ 2147483646 w 96"/>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22">
                <a:moveTo>
                  <a:pt x="79" y="8"/>
                </a:moveTo>
                <a:cubicBezTo>
                  <a:pt x="86" y="9"/>
                  <a:pt x="91" y="11"/>
                  <a:pt x="96" y="13"/>
                </a:cubicBezTo>
                <a:cubicBezTo>
                  <a:pt x="96" y="11"/>
                  <a:pt x="96" y="11"/>
                  <a:pt x="96" y="11"/>
                </a:cubicBezTo>
                <a:cubicBezTo>
                  <a:pt x="91" y="10"/>
                  <a:pt x="86" y="8"/>
                  <a:pt x="79" y="6"/>
                </a:cubicBezTo>
                <a:cubicBezTo>
                  <a:pt x="70" y="4"/>
                  <a:pt x="60" y="3"/>
                  <a:pt x="51" y="3"/>
                </a:cubicBezTo>
                <a:cubicBezTo>
                  <a:pt x="50" y="4"/>
                  <a:pt x="50" y="4"/>
                  <a:pt x="50" y="4"/>
                </a:cubicBezTo>
                <a:cubicBezTo>
                  <a:pt x="49" y="3"/>
                  <a:pt x="49" y="3"/>
                  <a:pt x="49" y="3"/>
                </a:cubicBezTo>
                <a:cubicBezTo>
                  <a:pt x="31" y="4"/>
                  <a:pt x="15" y="10"/>
                  <a:pt x="0" y="21"/>
                </a:cubicBezTo>
                <a:cubicBezTo>
                  <a:pt x="0" y="22"/>
                  <a:pt x="0" y="22"/>
                  <a:pt x="0" y="22"/>
                </a:cubicBezTo>
                <a:cubicBezTo>
                  <a:pt x="1" y="22"/>
                  <a:pt x="1" y="22"/>
                  <a:pt x="1" y="22"/>
                </a:cubicBezTo>
                <a:cubicBezTo>
                  <a:pt x="24" y="4"/>
                  <a:pt x="50" y="0"/>
                  <a:pt x="79" y="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2" name="MH_Other_240"/>
          <p:cNvSpPr>
            <a:spLocks/>
          </p:cNvSpPr>
          <p:nvPr>
            <p:custDataLst>
              <p:tags r:id="rId241"/>
            </p:custDataLst>
          </p:nvPr>
        </p:nvSpPr>
        <p:spPr bwMode="auto">
          <a:xfrm>
            <a:off x="5656753" y="3321375"/>
            <a:ext cx="1587" cy="0"/>
          </a:xfrm>
          <a:custGeom>
            <a:avLst/>
            <a:gdLst>
              <a:gd name="T0" fmla="*/ 2147483646 w 1"/>
              <a:gd name="T1" fmla="*/ 0 w 1"/>
              <a:gd name="T2" fmla="*/ 0 w 1"/>
              <a:gd name="T3" fmla="*/ 2147483646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3" name="MH_Other_241"/>
          <p:cNvSpPr>
            <a:spLocks/>
          </p:cNvSpPr>
          <p:nvPr>
            <p:custDataLst>
              <p:tags r:id="rId242"/>
            </p:custDataLst>
          </p:nvPr>
        </p:nvSpPr>
        <p:spPr bwMode="auto">
          <a:xfrm>
            <a:off x="5698037" y="3292793"/>
            <a:ext cx="34933" cy="12703"/>
          </a:xfrm>
          <a:custGeom>
            <a:avLst/>
            <a:gdLst>
              <a:gd name="T0" fmla="*/ 2147483646 w 41"/>
              <a:gd name="T1" fmla="*/ 611468593 h 15"/>
              <a:gd name="T2" fmla="*/ 2147483646 w 41"/>
              <a:gd name="T3" fmla="*/ 0 h 15"/>
              <a:gd name="T4" fmla="*/ 2147483646 w 41"/>
              <a:gd name="T5" fmla="*/ 0 h 15"/>
              <a:gd name="T6" fmla="*/ 0 w 41"/>
              <a:gd name="T7" fmla="*/ 2147483646 h 15"/>
              <a:gd name="T8" fmla="*/ 1220481384 w 41"/>
              <a:gd name="T9" fmla="*/ 2147483646 h 15"/>
              <a:gd name="T10" fmla="*/ 2147483646 w 41"/>
              <a:gd name="T11" fmla="*/ 611468593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5">
                <a:moveTo>
                  <a:pt x="41" y="1"/>
                </a:moveTo>
                <a:cubicBezTo>
                  <a:pt x="40" y="0"/>
                  <a:pt x="40" y="0"/>
                  <a:pt x="40" y="0"/>
                </a:cubicBezTo>
                <a:cubicBezTo>
                  <a:pt x="40" y="0"/>
                  <a:pt x="40" y="0"/>
                  <a:pt x="40" y="0"/>
                </a:cubicBezTo>
                <a:cubicBezTo>
                  <a:pt x="26" y="1"/>
                  <a:pt x="13" y="6"/>
                  <a:pt x="0" y="15"/>
                </a:cubicBezTo>
                <a:cubicBezTo>
                  <a:pt x="2" y="15"/>
                  <a:pt x="2" y="15"/>
                  <a:pt x="2" y="15"/>
                </a:cubicBezTo>
                <a:cubicBezTo>
                  <a:pt x="15" y="7"/>
                  <a:pt x="27" y="2"/>
                  <a:pt x="4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4" name="MH_Other_242"/>
          <p:cNvSpPr>
            <a:spLocks/>
          </p:cNvSpPr>
          <p:nvPr>
            <p:custDataLst>
              <p:tags r:id="rId243"/>
            </p:custDataLst>
          </p:nvPr>
        </p:nvSpPr>
        <p:spPr bwMode="auto">
          <a:xfrm>
            <a:off x="5698037" y="3305497"/>
            <a:ext cx="1587" cy="1587"/>
          </a:xfrm>
          <a:custGeom>
            <a:avLst/>
            <a:gdLst>
              <a:gd name="T0" fmla="*/ 71627975 w 5"/>
              <a:gd name="T1" fmla="*/ 447676037 h 2"/>
              <a:gd name="T2" fmla="*/ 179120564 w 5"/>
              <a:gd name="T3" fmla="*/ 0 h 2"/>
              <a:gd name="T4" fmla="*/ 0 w 5"/>
              <a:gd name="T5" fmla="*/ 0 h 2"/>
              <a:gd name="T6" fmla="*/ 71627975 w 5"/>
              <a:gd name="T7" fmla="*/ 44767603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2" y="2"/>
                </a:moveTo>
                <a:lnTo>
                  <a:pt x="5" y="0"/>
                </a:lnTo>
                <a:lnTo>
                  <a:pt x="0" y="0"/>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5" name="MH_Other_243"/>
          <p:cNvSpPr>
            <a:spLocks/>
          </p:cNvSpPr>
          <p:nvPr>
            <p:custDataLst>
              <p:tags r:id="rId244"/>
            </p:custDataLst>
          </p:nvPr>
        </p:nvSpPr>
        <p:spPr bwMode="auto">
          <a:xfrm>
            <a:off x="5529723" y="3451580"/>
            <a:ext cx="22230" cy="17466"/>
          </a:xfrm>
          <a:custGeom>
            <a:avLst/>
            <a:gdLst>
              <a:gd name="T0" fmla="*/ 0 w 25"/>
              <a:gd name="T1" fmla="*/ 2147483646 h 22"/>
              <a:gd name="T2" fmla="*/ 663079319 w 25"/>
              <a:gd name="T3" fmla="*/ 2147483646 h 22"/>
              <a:gd name="T4" fmla="*/ 663079319 w 25"/>
              <a:gd name="T5" fmla="*/ 2147483646 h 22"/>
              <a:gd name="T6" fmla="*/ 663079319 w 25"/>
              <a:gd name="T7" fmla="*/ 2147483646 h 22"/>
              <a:gd name="T8" fmla="*/ 2147483646 w 25"/>
              <a:gd name="T9" fmla="*/ 2147483646 h 22"/>
              <a:gd name="T10" fmla="*/ 2147483646 w 25"/>
              <a:gd name="T11" fmla="*/ 0 h 22"/>
              <a:gd name="T12" fmla="*/ 2147483646 w 25"/>
              <a:gd name="T13" fmla="*/ 529202578 h 22"/>
              <a:gd name="T14" fmla="*/ 2147483646 w 25"/>
              <a:gd name="T15" fmla="*/ 529202578 h 22"/>
              <a:gd name="T16" fmla="*/ 0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2">
                <a:moveTo>
                  <a:pt x="0" y="21"/>
                </a:moveTo>
                <a:cubicBezTo>
                  <a:pt x="1" y="22"/>
                  <a:pt x="1" y="22"/>
                  <a:pt x="1" y="22"/>
                </a:cubicBezTo>
                <a:cubicBezTo>
                  <a:pt x="1" y="22"/>
                  <a:pt x="1" y="22"/>
                  <a:pt x="1" y="22"/>
                </a:cubicBezTo>
                <a:cubicBezTo>
                  <a:pt x="1" y="22"/>
                  <a:pt x="1" y="22"/>
                  <a:pt x="1" y="22"/>
                </a:cubicBezTo>
                <a:cubicBezTo>
                  <a:pt x="3" y="21"/>
                  <a:pt x="5" y="20"/>
                  <a:pt x="6" y="19"/>
                </a:cubicBezTo>
                <a:cubicBezTo>
                  <a:pt x="13" y="14"/>
                  <a:pt x="20" y="7"/>
                  <a:pt x="25" y="0"/>
                </a:cubicBezTo>
                <a:cubicBezTo>
                  <a:pt x="24" y="1"/>
                  <a:pt x="24" y="1"/>
                  <a:pt x="24" y="1"/>
                </a:cubicBezTo>
                <a:cubicBezTo>
                  <a:pt x="23" y="1"/>
                  <a:pt x="23" y="1"/>
                  <a:pt x="23" y="1"/>
                </a:cubicBezTo>
                <a:cubicBezTo>
                  <a:pt x="16" y="10"/>
                  <a:pt x="9" y="16"/>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6" name="MH_Other_244"/>
          <p:cNvSpPr>
            <a:spLocks/>
          </p:cNvSpPr>
          <p:nvPr>
            <p:custDataLst>
              <p:tags r:id="rId245"/>
            </p:custDataLst>
          </p:nvPr>
        </p:nvSpPr>
        <p:spPr bwMode="auto">
          <a:xfrm>
            <a:off x="5520196" y="3429350"/>
            <a:ext cx="65102" cy="26993"/>
          </a:xfrm>
          <a:custGeom>
            <a:avLst/>
            <a:gdLst>
              <a:gd name="T0" fmla="*/ 2147483646 w 78"/>
              <a:gd name="T1" fmla="*/ 2147483646 h 32"/>
              <a:gd name="T2" fmla="*/ 0 w 78"/>
              <a:gd name="T3" fmla="*/ 2147483646 h 32"/>
              <a:gd name="T4" fmla="*/ 586984606 w 78"/>
              <a:gd name="T5" fmla="*/ 2147483646 h 32"/>
              <a:gd name="T6" fmla="*/ 2147483646 w 78"/>
              <a:gd name="T7" fmla="*/ 2147483646 h 32"/>
              <a:gd name="T8" fmla="*/ 2147483646 w 78"/>
              <a:gd name="T9" fmla="*/ 2147483646 h 32"/>
              <a:gd name="T10" fmla="*/ 2147483646 w 78"/>
              <a:gd name="T11" fmla="*/ 2147483646 h 32"/>
              <a:gd name="T12" fmla="*/ 2147483646 w 78"/>
              <a:gd name="T13" fmla="*/ 2147483646 h 32"/>
              <a:gd name="T14" fmla="*/ 2147483646 w 78"/>
              <a:gd name="T15" fmla="*/ 2147483646 h 32"/>
              <a:gd name="T16" fmla="*/ 2147483646 w 78"/>
              <a:gd name="T17" fmla="*/ 0 h 32"/>
              <a:gd name="T18" fmla="*/ 2147483646 w 78"/>
              <a:gd name="T19" fmla="*/ 0 h 32"/>
              <a:gd name="T20" fmla="*/ 2147483646 w 78"/>
              <a:gd name="T21" fmla="*/ 0 h 32"/>
              <a:gd name="T22" fmla="*/ 2147483646 w 78"/>
              <a:gd name="T23" fmla="*/ 214748364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32">
                <a:moveTo>
                  <a:pt x="9" y="30"/>
                </a:moveTo>
                <a:cubicBezTo>
                  <a:pt x="0" y="30"/>
                  <a:pt x="0" y="30"/>
                  <a:pt x="0" y="30"/>
                </a:cubicBezTo>
                <a:cubicBezTo>
                  <a:pt x="1" y="32"/>
                  <a:pt x="1" y="32"/>
                  <a:pt x="1" y="32"/>
                </a:cubicBezTo>
                <a:cubicBezTo>
                  <a:pt x="9" y="31"/>
                  <a:pt x="9" y="31"/>
                  <a:pt x="9" y="31"/>
                </a:cubicBezTo>
                <a:cubicBezTo>
                  <a:pt x="18" y="31"/>
                  <a:pt x="27" y="30"/>
                  <a:pt x="35" y="27"/>
                </a:cubicBezTo>
                <a:cubicBezTo>
                  <a:pt x="35" y="27"/>
                  <a:pt x="35" y="27"/>
                  <a:pt x="35" y="27"/>
                </a:cubicBezTo>
                <a:cubicBezTo>
                  <a:pt x="36" y="27"/>
                  <a:pt x="36" y="27"/>
                  <a:pt x="36" y="27"/>
                </a:cubicBezTo>
                <a:cubicBezTo>
                  <a:pt x="44" y="25"/>
                  <a:pt x="52" y="21"/>
                  <a:pt x="59" y="16"/>
                </a:cubicBezTo>
                <a:cubicBezTo>
                  <a:pt x="66" y="12"/>
                  <a:pt x="73" y="6"/>
                  <a:pt x="78" y="0"/>
                </a:cubicBezTo>
                <a:cubicBezTo>
                  <a:pt x="77" y="0"/>
                  <a:pt x="77" y="0"/>
                  <a:pt x="77" y="0"/>
                </a:cubicBezTo>
                <a:cubicBezTo>
                  <a:pt x="77" y="0"/>
                  <a:pt x="77" y="0"/>
                  <a:pt x="76" y="0"/>
                </a:cubicBezTo>
                <a:cubicBezTo>
                  <a:pt x="58" y="20"/>
                  <a:pt x="38" y="29"/>
                  <a:pt x="9" y="3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7" name="MH_Other_245"/>
          <p:cNvSpPr>
            <a:spLocks/>
          </p:cNvSpPr>
          <p:nvPr>
            <p:custDataLst>
              <p:tags r:id="rId246"/>
            </p:custDataLst>
          </p:nvPr>
        </p:nvSpPr>
        <p:spPr bwMode="auto">
          <a:xfrm>
            <a:off x="5550364" y="3451580"/>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8" name="MH_Other_246"/>
          <p:cNvSpPr>
            <a:spLocks/>
          </p:cNvSpPr>
          <p:nvPr>
            <p:custDataLst>
              <p:tags r:id="rId247"/>
            </p:custDataLst>
          </p:nvPr>
        </p:nvSpPr>
        <p:spPr bwMode="auto">
          <a:xfrm>
            <a:off x="5501141" y="3408707"/>
            <a:ext cx="120678" cy="22230"/>
          </a:xfrm>
          <a:custGeom>
            <a:avLst/>
            <a:gdLst>
              <a:gd name="T0" fmla="*/ 2147483646 w 143"/>
              <a:gd name="T1" fmla="*/ 2147483646 h 27"/>
              <a:gd name="T2" fmla="*/ 2147483646 w 143"/>
              <a:gd name="T3" fmla="*/ 2147483646 h 27"/>
              <a:gd name="T4" fmla="*/ 0 w 143"/>
              <a:gd name="T5" fmla="*/ 2147483646 h 27"/>
              <a:gd name="T6" fmla="*/ 600081039 w 143"/>
              <a:gd name="T7" fmla="*/ 2147483646 h 27"/>
              <a:gd name="T8" fmla="*/ 2147483646 w 143"/>
              <a:gd name="T9" fmla="*/ 2147483646 h 27"/>
              <a:gd name="T10" fmla="*/ 2147483646 w 143"/>
              <a:gd name="T11" fmla="*/ 2147483646 h 27"/>
              <a:gd name="T12" fmla="*/ 2147483646 w 143"/>
              <a:gd name="T13" fmla="*/ 2147483646 h 27"/>
              <a:gd name="T14" fmla="*/ 2147483646 w 143"/>
              <a:gd name="T15" fmla="*/ 2147483646 h 27"/>
              <a:gd name="T16" fmla="*/ 2147483646 w 143"/>
              <a:gd name="T17" fmla="*/ 2147483646 h 27"/>
              <a:gd name="T18" fmla="*/ 2147483646 w 143"/>
              <a:gd name="T19" fmla="*/ 2147483646 h 27"/>
              <a:gd name="T20" fmla="*/ 2147483646 w 143"/>
              <a:gd name="T21" fmla="*/ 0 h 27"/>
              <a:gd name="T22" fmla="*/ 2147483646 w 143"/>
              <a:gd name="T23" fmla="*/ 0 h 27"/>
              <a:gd name="T24" fmla="*/ 2147483646 w 143"/>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27">
                <a:moveTo>
                  <a:pt x="73" y="25"/>
                </a:moveTo>
                <a:cubicBezTo>
                  <a:pt x="42" y="25"/>
                  <a:pt x="28" y="25"/>
                  <a:pt x="28" y="25"/>
                </a:cubicBezTo>
                <a:cubicBezTo>
                  <a:pt x="28" y="25"/>
                  <a:pt x="20" y="25"/>
                  <a:pt x="0" y="26"/>
                </a:cubicBezTo>
                <a:cubicBezTo>
                  <a:pt x="1" y="27"/>
                  <a:pt x="1" y="27"/>
                  <a:pt x="1" y="27"/>
                </a:cubicBezTo>
                <a:cubicBezTo>
                  <a:pt x="20" y="26"/>
                  <a:pt x="28" y="26"/>
                  <a:pt x="28" y="26"/>
                </a:cubicBezTo>
                <a:cubicBezTo>
                  <a:pt x="28" y="26"/>
                  <a:pt x="42" y="26"/>
                  <a:pt x="73" y="26"/>
                </a:cubicBezTo>
                <a:cubicBezTo>
                  <a:pt x="82" y="26"/>
                  <a:pt x="90" y="26"/>
                  <a:pt x="98" y="24"/>
                </a:cubicBezTo>
                <a:cubicBezTo>
                  <a:pt x="99" y="23"/>
                  <a:pt x="99" y="23"/>
                  <a:pt x="99" y="23"/>
                </a:cubicBezTo>
                <a:cubicBezTo>
                  <a:pt x="99" y="24"/>
                  <a:pt x="99" y="24"/>
                  <a:pt x="99" y="24"/>
                </a:cubicBezTo>
                <a:cubicBezTo>
                  <a:pt x="108" y="22"/>
                  <a:pt x="116" y="19"/>
                  <a:pt x="124" y="15"/>
                </a:cubicBezTo>
                <a:cubicBezTo>
                  <a:pt x="131" y="11"/>
                  <a:pt x="137" y="6"/>
                  <a:pt x="143" y="0"/>
                </a:cubicBezTo>
                <a:cubicBezTo>
                  <a:pt x="141" y="0"/>
                  <a:pt x="141" y="0"/>
                  <a:pt x="141" y="0"/>
                </a:cubicBezTo>
                <a:cubicBezTo>
                  <a:pt x="122" y="18"/>
                  <a:pt x="101" y="25"/>
                  <a:pt x="73" y="2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69" name="MH_Other_247"/>
          <p:cNvSpPr>
            <a:spLocks/>
          </p:cNvSpPr>
          <p:nvPr>
            <p:custDataLst>
              <p:tags r:id="rId248"/>
            </p:custDataLst>
          </p:nvPr>
        </p:nvSpPr>
        <p:spPr bwMode="auto">
          <a:xfrm>
            <a:off x="5583711" y="3427761"/>
            <a:ext cx="1587" cy="1588"/>
          </a:xfrm>
          <a:custGeom>
            <a:avLst/>
            <a:gdLst>
              <a:gd name="T0" fmla="*/ 0 w 1"/>
              <a:gd name="T1" fmla="*/ 1792959984 h 1"/>
              <a:gd name="T2" fmla="*/ 2147483646 w 1"/>
              <a:gd name="T3" fmla="*/ 1792959984 h 1"/>
              <a:gd name="T4" fmla="*/ 2147483646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0" name="MH_Other_248"/>
          <p:cNvSpPr>
            <a:spLocks/>
          </p:cNvSpPr>
          <p:nvPr>
            <p:custDataLst>
              <p:tags r:id="rId249"/>
            </p:custDataLst>
          </p:nvPr>
        </p:nvSpPr>
        <p:spPr bwMode="auto">
          <a:xfrm>
            <a:off x="5490026" y="3389652"/>
            <a:ext cx="168314" cy="25406"/>
          </a:xfrm>
          <a:custGeom>
            <a:avLst/>
            <a:gdLst>
              <a:gd name="T0" fmla="*/ 2147483646 w 201"/>
              <a:gd name="T1" fmla="*/ 2147483646 h 30"/>
              <a:gd name="T2" fmla="*/ 2147483646 w 201"/>
              <a:gd name="T3" fmla="*/ 2147483646 h 30"/>
              <a:gd name="T4" fmla="*/ 2147483646 w 201"/>
              <a:gd name="T5" fmla="*/ 2147483646 h 30"/>
              <a:gd name="T6" fmla="*/ 2147483646 w 201"/>
              <a:gd name="T7" fmla="*/ 2147483646 h 30"/>
              <a:gd name="T8" fmla="*/ 2147483646 w 201"/>
              <a:gd name="T9" fmla="*/ 2147483646 h 30"/>
              <a:gd name="T10" fmla="*/ 2147483646 w 201"/>
              <a:gd name="T11" fmla="*/ 2147483646 h 30"/>
              <a:gd name="T12" fmla="*/ 0 w 201"/>
              <a:gd name="T13" fmla="*/ 2147483646 h 30"/>
              <a:gd name="T14" fmla="*/ 0 w 201"/>
              <a:gd name="T15" fmla="*/ 2147483646 h 30"/>
              <a:gd name="T16" fmla="*/ 0 w 201"/>
              <a:gd name="T17" fmla="*/ 2147483646 h 30"/>
              <a:gd name="T18" fmla="*/ 2147483646 w 201"/>
              <a:gd name="T19" fmla="*/ 2147483646 h 30"/>
              <a:gd name="T20" fmla="*/ 2147483646 w 201"/>
              <a:gd name="T21" fmla="*/ 2147483646 h 30"/>
              <a:gd name="T22" fmla="*/ 2147483646 w 201"/>
              <a:gd name="T23" fmla="*/ 2147483646 h 30"/>
              <a:gd name="T24" fmla="*/ 2147483646 w 201"/>
              <a:gd name="T25" fmla="*/ 2147483646 h 30"/>
              <a:gd name="T26" fmla="*/ 2147483646 w 201"/>
              <a:gd name="T27" fmla="*/ 2147483646 h 30"/>
              <a:gd name="T28" fmla="*/ 2147483646 w 201"/>
              <a:gd name="T29" fmla="*/ 2147483646 h 30"/>
              <a:gd name="T30" fmla="*/ 2147483646 w 201"/>
              <a:gd name="T31" fmla="*/ 2147483646 h 30"/>
              <a:gd name="T32" fmla="*/ 2147483646 w 201"/>
              <a:gd name="T33" fmla="*/ 2147483646 h 30"/>
              <a:gd name="T34" fmla="*/ 2147483646 w 201"/>
              <a:gd name="T35" fmla="*/ 0 h 30"/>
              <a:gd name="T36" fmla="*/ 2147483646 w 201"/>
              <a:gd name="T37" fmla="*/ 0 h 30"/>
              <a:gd name="T38" fmla="*/ 2147483646 w 201"/>
              <a:gd name="T39" fmla="*/ 0 h 30"/>
              <a:gd name="T40" fmla="*/ 2147483646 w 201"/>
              <a:gd name="T41" fmla="*/ 214748364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1" h="30">
                <a:moveTo>
                  <a:pt x="128" y="22"/>
                </a:moveTo>
                <a:cubicBezTo>
                  <a:pt x="98" y="20"/>
                  <a:pt x="84" y="19"/>
                  <a:pt x="84" y="19"/>
                </a:cubicBezTo>
                <a:cubicBezTo>
                  <a:pt x="84" y="19"/>
                  <a:pt x="71" y="18"/>
                  <a:pt x="39" y="19"/>
                </a:cubicBezTo>
                <a:cubicBezTo>
                  <a:pt x="29" y="19"/>
                  <a:pt x="20" y="21"/>
                  <a:pt x="12" y="24"/>
                </a:cubicBezTo>
                <a:cubicBezTo>
                  <a:pt x="12" y="24"/>
                  <a:pt x="11" y="24"/>
                  <a:pt x="11" y="24"/>
                </a:cubicBezTo>
                <a:cubicBezTo>
                  <a:pt x="11" y="24"/>
                  <a:pt x="11" y="24"/>
                  <a:pt x="11" y="24"/>
                </a:cubicBezTo>
                <a:cubicBezTo>
                  <a:pt x="7" y="25"/>
                  <a:pt x="3" y="27"/>
                  <a:pt x="0" y="29"/>
                </a:cubicBezTo>
                <a:cubicBezTo>
                  <a:pt x="0" y="29"/>
                  <a:pt x="0" y="29"/>
                  <a:pt x="0" y="29"/>
                </a:cubicBezTo>
                <a:cubicBezTo>
                  <a:pt x="0" y="30"/>
                  <a:pt x="0" y="30"/>
                  <a:pt x="0" y="30"/>
                </a:cubicBezTo>
                <a:cubicBezTo>
                  <a:pt x="12" y="24"/>
                  <a:pt x="24" y="21"/>
                  <a:pt x="39" y="20"/>
                </a:cubicBezTo>
                <a:cubicBezTo>
                  <a:pt x="71" y="19"/>
                  <a:pt x="84" y="20"/>
                  <a:pt x="84" y="20"/>
                </a:cubicBezTo>
                <a:cubicBezTo>
                  <a:pt x="84" y="20"/>
                  <a:pt x="98" y="21"/>
                  <a:pt x="128" y="23"/>
                </a:cubicBezTo>
                <a:cubicBezTo>
                  <a:pt x="138" y="24"/>
                  <a:pt x="147" y="23"/>
                  <a:pt x="155" y="22"/>
                </a:cubicBezTo>
                <a:cubicBezTo>
                  <a:pt x="156" y="21"/>
                  <a:pt x="156" y="21"/>
                  <a:pt x="156" y="21"/>
                </a:cubicBezTo>
                <a:cubicBezTo>
                  <a:pt x="157" y="22"/>
                  <a:pt x="157" y="22"/>
                  <a:pt x="157" y="22"/>
                </a:cubicBezTo>
                <a:cubicBezTo>
                  <a:pt x="157" y="22"/>
                  <a:pt x="157" y="22"/>
                  <a:pt x="157" y="22"/>
                </a:cubicBezTo>
                <a:cubicBezTo>
                  <a:pt x="165" y="20"/>
                  <a:pt x="173" y="18"/>
                  <a:pt x="180" y="14"/>
                </a:cubicBezTo>
                <a:cubicBezTo>
                  <a:pt x="187" y="11"/>
                  <a:pt x="195" y="5"/>
                  <a:pt x="201" y="0"/>
                </a:cubicBezTo>
                <a:cubicBezTo>
                  <a:pt x="200" y="0"/>
                  <a:pt x="200" y="0"/>
                  <a:pt x="200" y="0"/>
                </a:cubicBezTo>
                <a:cubicBezTo>
                  <a:pt x="199" y="0"/>
                  <a:pt x="199" y="0"/>
                  <a:pt x="199" y="0"/>
                </a:cubicBezTo>
                <a:cubicBezTo>
                  <a:pt x="179" y="17"/>
                  <a:pt x="157" y="24"/>
                  <a:pt x="128" y="2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1" name="MH_Other_249"/>
          <p:cNvSpPr>
            <a:spLocks/>
          </p:cNvSpPr>
          <p:nvPr>
            <p:custDataLst>
              <p:tags r:id="rId250"/>
            </p:custDataLst>
          </p:nvPr>
        </p:nvSpPr>
        <p:spPr bwMode="auto">
          <a:xfrm>
            <a:off x="5620231" y="3407120"/>
            <a:ext cx="1588" cy="1587"/>
          </a:xfrm>
          <a:custGeom>
            <a:avLst/>
            <a:gdLst>
              <a:gd name="T0" fmla="*/ 71718526 w 5"/>
              <a:gd name="T1" fmla="*/ 0 h 2"/>
              <a:gd name="T2" fmla="*/ 0 w 5"/>
              <a:gd name="T3" fmla="*/ 447676037 h 2"/>
              <a:gd name="T4" fmla="*/ 179346497 w 5"/>
              <a:gd name="T5" fmla="*/ 447676037 h 2"/>
              <a:gd name="T6" fmla="*/ 179346497 w 5"/>
              <a:gd name="T7" fmla="*/ 447676037 h 2"/>
              <a:gd name="T8" fmla="*/ 71718526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2" y="0"/>
                </a:moveTo>
                <a:lnTo>
                  <a:pt x="0" y="2"/>
                </a:lnTo>
                <a:lnTo>
                  <a:pt x="5" y="2"/>
                </a:ln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2" name="MH_Other_250"/>
          <p:cNvSpPr>
            <a:spLocks/>
          </p:cNvSpPr>
          <p:nvPr>
            <p:custDataLst>
              <p:tags r:id="rId251"/>
            </p:custDataLst>
          </p:nvPr>
        </p:nvSpPr>
        <p:spPr bwMode="auto">
          <a:xfrm>
            <a:off x="5497966" y="3373774"/>
            <a:ext cx="200071" cy="36521"/>
          </a:xfrm>
          <a:custGeom>
            <a:avLst/>
            <a:gdLst>
              <a:gd name="T0" fmla="*/ 2147483646 w 237"/>
              <a:gd name="T1" fmla="*/ 0 h 43"/>
              <a:gd name="T2" fmla="*/ 2147483646 w 237"/>
              <a:gd name="T3" fmla="*/ 0 h 43"/>
              <a:gd name="T4" fmla="*/ 2147483646 w 237"/>
              <a:gd name="T5" fmla="*/ 2147483646 h 43"/>
              <a:gd name="T6" fmla="*/ 2147483646 w 237"/>
              <a:gd name="T7" fmla="*/ 2147483646 h 43"/>
              <a:gd name="T8" fmla="*/ 2147483646 w 237"/>
              <a:gd name="T9" fmla="*/ 2147483646 h 43"/>
              <a:gd name="T10" fmla="*/ 0 w 237"/>
              <a:gd name="T11" fmla="*/ 2147483646 h 43"/>
              <a:gd name="T12" fmla="*/ 599768633 w 237"/>
              <a:gd name="T13" fmla="*/ 2147483646 h 43"/>
              <a:gd name="T14" fmla="*/ 1198825784 w 237"/>
              <a:gd name="T15" fmla="*/ 2147483646 h 43"/>
              <a:gd name="T16" fmla="*/ 2147483646 w 237"/>
              <a:gd name="T17" fmla="*/ 2147483646 h 43"/>
              <a:gd name="T18" fmla="*/ 2147483646 w 237"/>
              <a:gd name="T19" fmla="*/ 2147483646 h 43"/>
              <a:gd name="T20" fmla="*/ 2147483646 w 237"/>
              <a:gd name="T21" fmla="*/ 2147483646 h 43"/>
              <a:gd name="T22" fmla="*/ 2147483646 w 237"/>
              <a:gd name="T23" fmla="*/ 2147483646 h 43"/>
              <a:gd name="T24" fmla="*/ 2147483646 w 237"/>
              <a:gd name="T25" fmla="*/ 2147483646 h 43"/>
              <a:gd name="T26" fmla="*/ 2147483646 w 237"/>
              <a:gd name="T27" fmla="*/ 2147483646 h 43"/>
              <a:gd name="T28" fmla="*/ 2147483646 w 237"/>
              <a:gd name="T29" fmla="*/ 2147483646 h 43"/>
              <a:gd name="T30" fmla="*/ 2147483646 w 237"/>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43">
                <a:moveTo>
                  <a:pt x="237" y="0"/>
                </a:moveTo>
                <a:cubicBezTo>
                  <a:pt x="236" y="0"/>
                  <a:pt x="236" y="0"/>
                  <a:pt x="236" y="0"/>
                </a:cubicBezTo>
                <a:cubicBezTo>
                  <a:pt x="214" y="16"/>
                  <a:pt x="192" y="21"/>
                  <a:pt x="163" y="17"/>
                </a:cubicBezTo>
                <a:cubicBezTo>
                  <a:pt x="133" y="13"/>
                  <a:pt x="119" y="12"/>
                  <a:pt x="119" y="12"/>
                </a:cubicBezTo>
                <a:cubicBezTo>
                  <a:pt x="119" y="12"/>
                  <a:pt x="106" y="9"/>
                  <a:pt x="74" y="9"/>
                </a:cubicBezTo>
                <a:cubicBezTo>
                  <a:pt x="44" y="8"/>
                  <a:pt x="18" y="20"/>
                  <a:pt x="0" y="43"/>
                </a:cubicBezTo>
                <a:cubicBezTo>
                  <a:pt x="1" y="43"/>
                  <a:pt x="1" y="43"/>
                  <a:pt x="1" y="43"/>
                </a:cubicBezTo>
                <a:cubicBezTo>
                  <a:pt x="1" y="43"/>
                  <a:pt x="2" y="43"/>
                  <a:pt x="2" y="43"/>
                </a:cubicBezTo>
                <a:cubicBezTo>
                  <a:pt x="20" y="20"/>
                  <a:pt x="44" y="9"/>
                  <a:pt x="74" y="10"/>
                </a:cubicBezTo>
                <a:cubicBezTo>
                  <a:pt x="106" y="11"/>
                  <a:pt x="119" y="13"/>
                  <a:pt x="119" y="13"/>
                </a:cubicBezTo>
                <a:cubicBezTo>
                  <a:pt x="119" y="13"/>
                  <a:pt x="133" y="14"/>
                  <a:pt x="163" y="18"/>
                </a:cubicBezTo>
                <a:cubicBezTo>
                  <a:pt x="172" y="20"/>
                  <a:pt x="181" y="20"/>
                  <a:pt x="189" y="19"/>
                </a:cubicBezTo>
                <a:cubicBezTo>
                  <a:pt x="189" y="19"/>
                  <a:pt x="189" y="19"/>
                  <a:pt x="189" y="19"/>
                </a:cubicBezTo>
                <a:cubicBezTo>
                  <a:pt x="190" y="19"/>
                  <a:pt x="190" y="19"/>
                  <a:pt x="190" y="19"/>
                </a:cubicBezTo>
                <a:cubicBezTo>
                  <a:pt x="199" y="18"/>
                  <a:pt x="207" y="16"/>
                  <a:pt x="215" y="13"/>
                </a:cubicBezTo>
                <a:cubicBezTo>
                  <a:pt x="222" y="10"/>
                  <a:pt x="230" y="5"/>
                  <a:pt x="237"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3" name="MH_Other_251"/>
          <p:cNvSpPr>
            <a:spLocks/>
          </p:cNvSpPr>
          <p:nvPr>
            <p:custDataLst>
              <p:tags r:id="rId252"/>
            </p:custDataLst>
          </p:nvPr>
        </p:nvSpPr>
        <p:spPr bwMode="auto">
          <a:xfrm>
            <a:off x="5499553" y="3410295"/>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4" name="MH_Other_252"/>
          <p:cNvSpPr>
            <a:spLocks/>
          </p:cNvSpPr>
          <p:nvPr>
            <p:custDataLst>
              <p:tags r:id="rId253"/>
            </p:custDataLst>
          </p:nvPr>
        </p:nvSpPr>
        <p:spPr bwMode="auto">
          <a:xfrm>
            <a:off x="5656753" y="3389652"/>
            <a:ext cx="1587" cy="0"/>
          </a:xfrm>
          <a:custGeom>
            <a:avLst/>
            <a:gdLst>
              <a:gd name="T0" fmla="*/ 0 w 1"/>
              <a:gd name="T1" fmla="*/ 2147483646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5" name="MH_Other_253"/>
          <p:cNvSpPr>
            <a:spLocks/>
          </p:cNvSpPr>
          <p:nvPr>
            <p:custDataLst>
              <p:tags r:id="rId254"/>
            </p:custDataLst>
          </p:nvPr>
        </p:nvSpPr>
        <p:spPr bwMode="auto">
          <a:xfrm>
            <a:off x="5732970" y="3262623"/>
            <a:ext cx="269937" cy="96860"/>
          </a:xfrm>
          <a:custGeom>
            <a:avLst/>
            <a:gdLst>
              <a:gd name="T0" fmla="*/ 2147483646 w 322"/>
              <a:gd name="T1" fmla="*/ 2147483646 h 115"/>
              <a:gd name="T2" fmla="*/ 2147483646 w 322"/>
              <a:gd name="T3" fmla="*/ 2147483646 h 115"/>
              <a:gd name="T4" fmla="*/ 2147483646 w 322"/>
              <a:gd name="T5" fmla="*/ 2147483646 h 115"/>
              <a:gd name="T6" fmla="*/ 2147483646 w 322"/>
              <a:gd name="T7" fmla="*/ 2147483646 h 115"/>
              <a:gd name="T8" fmla="*/ 2147483646 w 322"/>
              <a:gd name="T9" fmla="*/ 2147483646 h 115"/>
              <a:gd name="T10" fmla="*/ 2147483646 w 322"/>
              <a:gd name="T11" fmla="*/ 2147483646 h 115"/>
              <a:gd name="T12" fmla="*/ 2147483646 w 322"/>
              <a:gd name="T13" fmla="*/ 2147483646 h 115"/>
              <a:gd name="T14" fmla="*/ 2147483646 w 322"/>
              <a:gd name="T15" fmla="*/ 2147483646 h 115"/>
              <a:gd name="T16" fmla="*/ 0 w 322"/>
              <a:gd name="T17" fmla="*/ 2147483646 h 115"/>
              <a:gd name="T18" fmla="*/ 0 w 322"/>
              <a:gd name="T19" fmla="*/ 2147483646 h 115"/>
              <a:gd name="T20" fmla="*/ 590758051 w 322"/>
              <a:gd name="T21" fmla="*/ 2147483646 h 115"/>
              <a:gd name="T22" fmla="*/ 2147483646 w 322"/>
              <a:gd name="T23" fmla="*/ 2147483646 h 115"/>
              <a:gd name="T24" fmla="*/ 2147483646 w 322"/>
              <a:gd name="T25" fmla="*/ 2147483646 h 115"/>
              <a:gd name="T26" fmla="*/ 2147483646 w 322"/>
              <a:gd name="T27" fmla="*/ 2147483646 h 115"/>
              <a:gd name="T28" fmla="*/ 2147483646 w 322"/>
              <a:gd name="T29" fmla="*/ 2147483646 h 115"/>
              <a:gd name="T30" fmla="*/ 2147483646 w 322"/>
              <a:gd name="T31" fmla="*/ 2147483646 h 115"/>
              <a:gd name="T32" fmla="*/ 2147483646 w 322"/>
              <a:gd name="T33" fmla="*/ 2147483646 h 115"/>
              <a:gd name="T34" fmla="*/ 2147483646 w 322"/>
              <a:gd name="T35" fmla="*/ 2147483646 h 115"/>
              <a:gd name="T36" fmla="*/ 2147483646 w 322"/>
              <a:gd name="T37" fmla="*/ 2147483646 h 115"/>
              <a:gd name="T38" fmla="*/ 2147483646 w 322"/>
              <a:gd name="T39" fmla="*/ 2147483646 h 115"/>
              <a:gd name="T40" fmla="*/ 2147483646 w 322"/>
              <a:gd name="T41" fmla="*/ 2147483646 h 115"/>
              <a:gd name="T42" fmla="*/ 2147483646 w 322"/>
              <a:gd name="T43" fmla="*/ 2147483646 h 115"/>
              <a:gd name="T44" fmla="*/ 2147483646 w 322"/>
              <a:gd name="T45" fmla="*/ 2147483646 h 115"/>
              <a:gd name="T46" fmla="*/ 2147483646 w 322"/>
              <a:gd name="T47" fmla="*/ 2147483646 h 115"/>
              <a:gd name="T48" fmla="*/ 2147483646 w 322"/>
              <a:gd name="T49" fmla="*/ 2147483646 h 115"/>
              <a:gd name="T50" fmla="*/ 2147483646 w 322"/>
              <a:gd name="T51" fmla="*/ 2147483646 h 115"/>
              <a:gd name="T52" fmla="*/ 2147483646 w 322"/>
              <a:gd name="T53" fmla="*/ 2147483646 h 115"/>
              <a:gd name="T54" fmla="*/ 2147483646 w 322"/>
              <a:gd name="T55" fmla="*/ 2147483646 h 115"/>
              <a:gd name="T56" fmla="*/ 2147483646 w 322"/>
              <a:gd name="T57" fmla="*/ 2147483646 h 115"/>
              <a:gd name="T58" fmla="*/ 2147483646 w 322"/>
              <a:gd name="T59" fmla="*/ 2147483646 h 115"/>
              <a:gd name="T60" fmla="*/ 2147483646 w 322"/>
              <a:gd name="T61" fmla="*/ 2147483646 h 115"/>
              <a:gd name="T62" fmla="*/ 2147483646 w 322"/>
              <a:gd name="T63" fmla="*/ 2147483646 h 115"/>
              <a:gd name="T64" fmla="*/ 2147483646 w 322"/>
              <a:gd name="T65" fmla="*/ 2147483646 h 115"/>
              <a:gd name="T66" fmla="*/ 2147483646 w 322"/>
              <a:gd name="T67" fmla="*/ 2147483646 h 115"/>
              <a:gd name="T68" fmla="*/ 2147483646 w 322"/>
              <a:gd name="T69" fmla="*/ 2147483646 h 115"/>
              <a:gd name="T70" fmla="*/ 2147483646 w 322"/>
              <a:gd name="T71" fmla="*/ 2147483646 h 115"/>
              <a:gd name="T72" fmla="*/ 2147483646 w 322"/>
              <a:gd name="T73" fmla="*/ 2147483646 h 115"/>
              <a:gd name="T74" fmla="*/ 2147483646 w 322"/>
              <a:gd name="T75" fmla="*/ 2147483646 h 115"/>
              <a:gd name="T76" fmla="*/ 2147483646 w 322"/>
              <a:gd name="T77" fmla="*/ 2147483646 h 115"/>
              <a:gd name="T78" fmla="*/ 2147483646 w 322"/>
              <a:gd name="T79" fmla="*/ 2147483646 h 115"/>
              <a:gd name="T80" fmla="*/ 2147483646 w 322"/>
              <a:gd name="T81" fmla="*/ 2147483646 h 1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5">
                <a:moveTo>
                  <a:pt x="278" y="6"/>
                </a:moveTo>
                <a:cubicBezTo>
                  <a:pt x="262" y="0"/>
                  <a:pt x="244" y="0"/>
                  <a:pt x="226" y="5"/>
                </a:cubicBezTo>
                <a:cubicBezTo>
                  <a:pt x="226" y="6"/>
                  <a:pt x="226" y="6"/>
                  <a:pt x="226" y="6"/>
                </a:cubicBezTo>
                <a:cubicBezTo>
                  <a:pt x="208" y="0"/>
                  <a:pt x="189" y="1"/>
                  <a:pt x="171" y="8"/>
                </a:cubicBezTo>
                <a:cubicBezTo>
                  <a:pt x="153" y="4"/>
                  <a:pt x="135" y="6"/>
                  <a:pt x="117" y="13"/>
                </a:cubicBezTo>
                <a:cubicBezTo>
                  <a:pt x="100" y="11"/>
                  <a:pt x="81" y="15"/>
                  <a:pt x="65" y="23"/>
                </a:cubicBezTo>
                <a:cubicBezTo>
                  <a:pt x="47" y="21"/>
                  <a:pt x="29" y="25"/>
                  <a:pt x="12" y="35"/>
                </a:cubicBezTo>
                <a:cubicBezTo>
                  <a:pt x="13" y="35"/>
                  <a:pt x="13" y="35"/>
                  <a:pt x="13" y="35"/>
                </a:cubicBezTo>
                <a:cubicBezTo>
                  <a:pt x="8" y="35"/>
                  <a:pt x="4" y="35"/>
                  <a:pt x="0" y="36"/>
                </a:cubicBezTo>
                <a:cubicBezTo>
                  <a:pt x="0" y="36"/>
                  <a:pt x="0" y="36"/>
                  <a:pt x="0" y="36"/>
                </a:cubicBezTo>
                <a:cubicBezTo>
                  <a:pt x="1" y="37"/>
                  <a:pt x="1" y="37"/>
                  <a:pt x="1" y="37"/>
                </a:cubicBezTo>
                <a:cubicBezTo>
                  <a:pt x="7" y="59"/>
                  <a:pt x="7" y="59"/>
                  <a:pt x="7" y="59"/>
                </a:cubicBezTo>
                <a:cubicBezTo>
                  <a:pt x="7" y="61"/>
                  <a:pt x="7" y="61"/>
                  <a:pt x="7" y="61"/>
                </a:cubicBezTo>
                <a:cubicBezTo>
                  <a:pt x="17" y="93"/>
                  <a:pt x="17" y="93"/>
                  <a:pt x="17" y="93"/>
                </a:cubicBezTo>
                <a:cubicBezTo>
                  <a:pt x="17" y="95"/>
                  <a:pt x="17" y="95"/>
                  <a:pt x="17" y="95"/>
                </a:cubicBezTo>
                <a:cubicBezTo>
                  <a:pt x="22" y="114"/>
                  <a:pt x="22" y="114"/>
                  <a:pt x="22" y="114"/>
                </a:cubicBezTo>
                <a:cubicBezTo>
                  <a:pt x="22" y="114"/>
                  <a:pt x="22" y="114"/>
                  <a:pt x="22" y="114"/>
                </a:cubicBezTo>
                <a:cubicBezTo>
                  <a:pt x="23" y="115"/>
                  <a:pt x="23" y="115"/>
                  <a:pt x="23" y="115"/>
                </a:cubicBezTo>
                <a:cubicBezTo>
                  <a:pt x="23" y="115"/>
                  <a:pt x="23" y="115"/>
                  <a:pt x="23" y="115"/>
                </a:cubicBezTo>
                <a:cubicBezTo>
                  <a:pt x="25" y="115"/>
                  <a:pt x="27" y="114"/>
                  <a:pt x="29" y="114"/>
                </a:cubicBezTo>
                <a:cubicBezTo>
                  <a:pt x="37" y="111"/>
                  <a:pt x="45" y="108"/>
                  <a:pt x="53" y="103"/>
                </a:cubicBezTo>
                <a:cubicBezTo>
                  <a:pt x="61" y="104"/>
                  <a:pt x="69" y="104"/>
                  <a:pt x="77" y="102"/>
                </a:cubicBezTo>
                <a:cubicBezTo>
                  <a:pt x="85" y="100"/>
                  <a:pt x="94" y="97"/>
                  <a:pt x="101" y="93"/>
                </a:cubicBezTo>
                <a:cubicBezTo>
                  <a:pt x="110" y="94"/>
                  <a:pt x="118" y="94"/>
                  <a:pt x="126" y="93"/>
                </a:cubicBezTo>
                <a:cubicBezTo>
                  <a:pt x="134" y="92"/>
                  <a:pt x="142" y="90"/>
                  <a:pt x="150" y="87"/>
                </a:cubicBezTo>
                <a:cubicBezTo>
                  <a:pt x="158" y="88"/>
                  <a:pt x="166" y="89"/>
                  <a:pt x="173" y="88"/>
                </a:cubicBezTo>
                <a:cubicBezTo>
                  <a:pt x="181" y="87"/>
                  <a:pt x="190" y="85"/>
                  <a:pt x="199" y="82"/>
                </a:cubicBezTo>
                <a:cubicBezTo>
                  <a:pt x="207" y="84"/>
                  <a:pt x="215" y="85"/>
                  <a:pt x="223" y="85"/>
                </a:cubicBezTo>
                <a:cubicBezTo>
                  <a:pt x="231" y="85"/>
                  <a:pt x="240" y="84"/>
                  <a:pt x="248" y="81"/>
                </a:cubicBezTo>
                <a:cubicBezTo>
                  <a:pt x="256" y="84"/>
                  <a:pt x="264" y="85"/>
                  <a:pt x="273" y="86"/>
                </a:cubicBezTo>
                <a:cubicBezTo>
                  <a:pt x="281" y="86"/>
                  <a:pt x="289" y="85"/>
                  <a:pt x="297" y="83"/>
                </a:cubicBezTo>
                <a:cubicBezTo>
                  <a:pt x="303" y="86"/>
                  <a:pt x="308" y="87"/>
                  <a:pt x="314" y="88"/>
                </a:cubicBezTo>
                <a:cubicBezTo>
                  <a:pt x="314" y="87"/>
                  <a:pt x="314" y="87"/>
                  <a:pt x="314" y="87"/>
                </a:cubicBezTo>
                <a:cubicBezTo>
                  <a:pt x="316" y="67"/>
                  <a:pt x="316" y="67"/>
                  <a:pt x="316" y="67"/>
                </a:cubicBezTo>
                <a:cubicBezTo>
                  <a:pt x="316" y="66"/>
                  <a:pt x="316" y="66"/>
                  <a:pt x="316" y="66"/>
                </a:cubicBezTo>
                <a:cubicBezTo>
                  <a:pt x="319" y="32"/>
                  <a:pt x="319" y="32"/>
                  <a:pt x="319" y="32"/>
                </a:cubicBezTo>
                <a:cubicBezTo>
                  <a:pt x="319" y="30"/>
                  <a:pt x="319" y="30"/>
                  <a:pt x="319" y="30"/>
                </a:cubicBezTo>
                <a:cubicBezTo>
                  <a:pt x="321" y="7"/>
                  <a:pt x="321" y="7"/>
                  <a:pt x="321" y="7"/>
                </a:cubicBezTo>
                <a:cubicBezTo>
                  <a:pt x="321" y="7"/>
                  <a:pt x="321" y="7"/>
                  <a:pt x="321" y="7"/>
                </a:cubicBezTo>
                <a:cubicBezTo>
                  <a:pt x="322" y="6"/>
                  <a:pt x="322" y="6"/>
                  <a:pt x="322" y="6"/>
                </a:cubicBezTo>
                <a:cubicBezTo>
                  <a:pt x="308" y="2"/>
                  <a:pt x="293" y="2"/>
                  <a:pt x="278" y="6"/>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6" name="MH_Other_254"/>
          <p:cNvSpPr>
            <a:spLocks/>
          </p:cNvSpPr>
          <p:nvPr>
            <p:custDataLst>
              <p:tags r:id="rId255"/>
            </p:custDataLst>
          </p:nvPr>
        </p:nvSpPr>
        <p:spPr bwMode="auto">
          <a:xfrm>
            <a:off x="5786957" y="3272150"/>
            <a:ext cx="195307" cy="65103"/>
          </a:xfrm>
          <a:custGeom>
            <a:avLst/>
            <a:gdLst>
              <a:gd name="T0" fmla="*/ 2147483646 w 232"/>
              <a:gd name="T1" fmla="*/ 2147483646 h 78"/>
              <a:gd name="T2" fmla="*/ 2147483646 w 232"/>
              <a:gd name="T3" fmla="*/ 2147483646 h 78"/>
              <a:gd name="T4" fmla="*/ 2147483646 w 232"/>
              <a:gd name="T5" fmla="*/ 2147483646 h 78"/>
              <a:gd name="T6" fmla="*/ 2147483646 w 232"/>
              <a:gd name="T7" fmla="*/ 2147483646 h 78"/>
              <a:gd name="T8" fmla="*/ 2147483646 w 232"/>
              <a:gd name="T9" fmla="*/ 2147483646 h 78"/>
              <a:gd name="T10" fmla="*/ 2147483646 w 232"/>
              <a:gd name="T11" fmla="*/ 2147483646 h 78"/>
              <a:gd name="T12" fmla="*/ 2147483646 w 232"/>
              <a:gd name="T13" fmla="*/ 2147483646 h 78"/>
              <a:gd name="T14" fmla="*/ 2147483646 w 232"/>
              <a:gd name="T15" fmla="*/ 2147483646 h 78"/>
              <a:gd name="T16" fmla="*/ 2147483646 w 232"/>
              <a:gd name="T17" fmla="*/ 2147483646 h 78"/>
              <a:gd name="T18" fmla="*/ 2147483646 w 232"/>
              <a:gd name="T19" fmla="*/ 2147483646 h 78"/>
              <a:gd name="T20" fmla="*/ 2147483646 w 232"/>
              <a:gd name="T21" fmla="*/ 2147483646 h 78"/>
              <a:gd name="T22" fmla="*/ 2147483646 w 232"/>
              <a:gd name="T23" fmla="*/ 1751956172 h 78"/>
              <a:gd name="T24" fmla="*/ 2147483646 w 232"/>
              <a:gd name="T25" fmla="*/ 1751956172 h 78"/>
              <a:gd name="T26" fmla="*/ 0 w 232"/>
              <a:gd name="T27" fmla="*/ 2147483646 h 78"/>
              <a:gd name="T28" fmla="*/ 595738470 w 232"/>
              <a:gd name="T29" fmla="*/ 2147483646 h 78"/>
              <a:gd name="T30" fmla="*/ 2147483646 w 232"/>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2" h="78">
                <a:moveTo>
                  <a:pt x="81" y="14"/>
                </a:moveTo>
                <a:cubicBezTo>
                  <a:pt x="109" y="28"/>
                  <a:pt x="120" y="35"/>
                  <a:pt x="121" y="35"/>
                </a:cubicBezTo>
                <a:cubicBezTo>
                  <a:pt x="121" y="36"/>
                  <a:pt x="132" y="42"/>
                  <a:pt x="158" y="59"/>
                </a:cubicBezTo>
                <a:cubicBezTo>
                  <a:pt x="175" y="69"/>
                  <a:pt x="191" y="75"/>
                  <a:pt x="208" y="76"/>
                </a:cubicBezTo>
                <a:cubicBezTo>
                  <a:pt x="216" y="76"/>
                  <a:pt x="224" y="75"/>
                  <a:pt x="232" y="73"/>
                </a:cubicBezTo>
                <a:cubicBezTo>
                  <a:pt x="230" y="72"/>
                  <a:pt x="230" y="72"/>
                  <a:pt x="230" y="72"/>
                </a:cubicBezTo>
                <a:cubicBezTo>
                  <a:pt x="205" y="78"/>
                  <a:pt x="183" y="73"/>
                  <a:pt x="159" y="58"/>
                </a:cubicBezTo>
                <a:cubicBezTo>
                  <a:pt x="133" y="41"/>
                  <a:pt x="121" y="34"/>
                  <a:pt x="121" y="34"/>
                </a:cubicBezTo>
                <a:cubicBezTo>
                  <a:pt x="121" y="34"/>
                  <a:pt x="110" y="27"/>
                  <a:pt x="81" y="13"/>
                </a:cubicBezTo>
                <a:cubicBezTo>
                  <a:pt x="73" y="8"/>
                  <a:pt x="64" y="5"/>
                  <a:pt x="55" y="4"/>
                </a:cubicBezTo>
                <a:cubicBezTo>
                  <a:pt x="54" y="4"/>
                  <a:pt x="53" y="4"/>
                  <a:pt x="53" y="5"/>
                </a:cubicBezTo>
                <a:cubicBezTo>
                  <a:pt x="52" y="3"/>
                  <a:pt x="52" y="3"/>
                  <a:pt x="52" y="3"/>
                </a:cubicBezTo>
                <a:cubicBezTo>
                  <a:pt x="52" y="3"/>
                  <a:pt x="52" y="3"/>
                  <a:pt x="52" y="3"/>
                </a:cubicBezTo>
                <a:cubicBezTo>
                  <a:pt x="35" y="1"/>
                  <a:pt x="16" y="5"/>
                  <a:pt x="0" y="13"/>
                </a:cubicBezTo>
                <a:cubicBezTo>
                  <a:pt x="1" y="13"/>
                  <a:pt x="1" y="13"/>
                  <a:pt x="1" y="13"/>
                </a:cubicBezTo>
                <a:cubicBezTo>
                  <a:pt x="27" y="0"/>
                  <a:pt x="53" y="0"/>
                  <a:pt x="81" y="14"/>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7" name="MH_Other_255"/>
          <p:cNvSpPr>
            <a:spLocks/>
          </p:cNvSpPr>
          <p:nvPr>
            <p:custDataLst>
              <p:tags r:id="rId256"/>
            </p:custDataLst>
          </p:nvPr>
        </p:nvSpPr>
        <p:spPr bwMode="auto">
          <a:xfrm>
            <a:off x="5831418" y="3265798"/>
            <a:ext cx="165138" cy="71455"/>
          </a:xfrm>
          <a:custGeom>
            <a:avLst/>
            <a:gdLst>
              <a:gd name="T0" fmla="*/ 2147483646 w 197"/>
              <a:gd name="T1" fmla="*/ 2147483646 h 85"/>
              <a:gd name="T2" fmla="*/ 2147483646 w 197"/>
              <a:gd name="T3" fmla="*/ 2147483646 h 85"/>
              <a:gd name="T4" fmla="*/ 2147483646 w 197"/>
              <a:gd name="T5" fmla="*/ 2147483646 h 85"/>
              <a:gd name="T6" fmla="*/ 2147483646 w 197"/>
              <a:gd name="T7" fmla="*/ 2147483646 h 85"/>
              <a:gd name="T8" fmla="*/ 2147483646 w 197"/>
              <a:gd name="T9" fmla="*/ 2147483646 h 85"/>
              <a:gd name="T10" fmla="*/ 2147483646 w 197"/>
              <a:gd name="T11" fmla="*/ 2147483646 h 85"/>
              <a:gd name="T12" fmla="*/ 2147483646 w 197"/>
              <a:gd name="T13" fmla="*/ 2147483646 h 85"/>
              <a:gd name="T14" fmla="*/ 2147483646 w 197"/>
              <a:gd name="T15" fmla="*/ 2147483646 h 85"/>
              <a:gd name="T16" fmla="*/ 0 w 197"/>
              <a:gd name="T17" fmla="*/ 2147483646 h 85"/>
              <a:gd name="T18" fmla="*/ 1772061880 w 197"/>
              <a:gd name="T19" fmla="*/ 2147483646 h 85"/>
              <a:gd name="T20" fmla="*/ 2147483646 w 197"/>
              <a:gd name="T21" fmla="*/ 2147483646 h 85"/>
              <a:gd name="T22" fmla="*/ 2147483646 w 197"/>
              <a:gd name="T23" fmla="*/ 2147483646 h 85"/>
              <a:gd name="T24" fmla="*/ 2147483646 w 197"/>
              <a:gd name="T25" fmla="*/ 2147483646 h 85"/>
              <a:gd name="T26" fmla="*/ 2147483646 w 197"/>
              <a:gd name="T27" fmla="*/ 2147483646 h 85"/>
              <a:gd name="T28" fmla="*/ 2147483646 w 197"/>
              <a:gd name="T29" fmla="*/ 2147483646 h 85"/>
              <a:gd name="T30" fmla="*/ 2147483646 w 197"/>
              <a:gd name="T31" fmla="*/ 2147483646 h 85"/>
              <a:gd name="T32" fmla="*/ 2147483646 w 197"/>
              <a:gd name="T33" fmla="*/ 2147483646 h 85"/>
              <a:gd name="T34" fmla="*/ 2147483646 w 197"/>
              <a:gd name="T35" fmla="*/ 2147483646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7" h="85">
                <a:moveTo>
                  <a:pt x="197" y="85"/>
                </a:moveTo>
                <a:cubicBezTo>
                  <a:pt x="197" y="84"/>
                  <a:pt x="197" y="84"/>
                  <a:pt x="197" y="84"/>
                </a:cubicBezTo>
                <a:cubicBezTo>
                  <a:pt x="183" y="81"/>
                  <a:pt x="170" y="75"/>
                  <a:pt x="156" y="65"/>
                </a:cubicBezTo>
                <a:cubicBezTo>
                  <a:pt x="131" y="47"/>
                  <a:pt x="120" y="40"/>
                  <a:pt x="120" y="40"/>
                </a:cubicBezTo>
                <a:cubicBezTo>
                  <a:pt x="119" y="40"/>
                  <a:pt x="109" y="31"/>
                  <a:pt x="81" y="16"/>
                </a:cubicBezTo>
                <a:cubicBezTo>
                  <a:pt x="73" y="11"/>
                  <a:pt x="64" y="7"/>
                  <a:pt x="56" y="5"/>
                </a:cubicBezTo>
                <a:cubicBezTo>
                  <a:pt x="55" y="5"/>
                  <a:pt x="55" y="6"/>
                  <a:pt x="55" y="6"/>
                </a:cubicBezTo>
                <a:cubicBezTo>
                  <a:pt x="55" y="5"/>
                  <a:pt x="55" y="5"/>
                  <a:pt x="55" y="5"/>
                </a:cubicBezTo>
                <a:cubicBezTo>
                  <a:pt x="36" y="1"/>
                  <a:pt x="18" y="3"/>
                  <a:pt x="0" y="10"/>
                </a:cubicBezTo>
                <a:cubicBezTo>
                  <a:pt x="3" y="11"/>
                  <a:pt x="3" y="11"/>
                  <a:pt x="3" y="11"/>
                </a:cubicBezTo>
                <a:cubicBezTo>
                  <a:pt x="29" y="0"/>
                  <a:pt x="55" y="2"/>
                  <a:pt x="80" y="17"/>
                </a:cubicBezTo>
                <a:cubicBezTo>
                  <a:pt x="108" y="32"/>
                  <a:pt x="119" y="41"/>
                  <a:pt x="119" y="41"/>
                </a:cubicBezTo>
                <a:cubicBezTo>
                  <a:pt x="119" y="41"/>
                  <a:pt x="130" y="48"/>
                  <a:pt x="155" y="66"/>
                </a:cubicBezTo>
                <a:cubicBezTo>
                  <a:pt x="163" y="72"/>
                  <a:pt x="170" y="76"/>
                  <a:pt x="178" y="79"/>
                </a:cubicBezTo>
                <a:cubicBezTo>
                  <a:pt x="180" y="79"/>
                  <a:pt x="180" y="79"/>
                  <a:pt x="180" y="79"/>
                </a:cubicBezTo>
                <a:cubicBezTo>
                  <a:pt x="180" y="80"/>
                  <a:pt x="180" y="80"/>
                  <a:pt x="180" y="80"/>
                </a:cubicBezTo>
                <a:cubicBezTo>
                  <a:pt x="180" y="80"/>
                  <a:pt x="180" y="80"/>
                  <a:pt x="180" y="80"/>
                </a:cubicBezTo>
                <a:cubicBezTo>
                  <a:pt x="186" y="83"/>
                  <a:pt x="191" y="84"/>
                  <a:pt x="197" y="8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8" name="MH_Other_256"/>
          <p:cNvSpPr>
            <a:spLocks/>
          </p:cNvSpPr>
          <p:nvPr>
            <p:custDataLst>
              <p:tags r:id="rId257"/>
            </p:custDataLst>
          </p:nvPr>
        </p:nvSpPr>
        <p:spPr bwMode="auto">
          <a:xfrm>
            <a:off x="5980678" y="3332489"/>
            <a:ext cx="1587" cy="0"/>
          </a:xfrm>
          <a:custGeom>
            <a:avLst/>
            <a:gdLst>
              <a:gd name="T0" fmla="*/ 179120564 w 5"/>
              <a:gd name="T1" fmla="*/ 0 h 3"/>
              <a:gd name="T2" fmla="*/ 0 w 5"/>
              <a:gd name="T3" fmla="*/ 0 h 3"/>
              <a:gd name="T4" fmla="*/ 179120564 w 5"/>
              <a:gd name="T5" fmla="*/ 119 h 3"/>
              <a:gd name="T6" fmla="*/ 179120564 w 5"/>
              <a:gd name="T7" fmla="*/ 119 h 3"/>
              <a:gd name="T8" fmla="*/ 179120564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79" name="MH_Other_257"/>
          <p:cNvSpPr>
            <a:spLocks/>
          </p:cNvSpPr>
          <p:nvPr>
            <p:custDataLst>
              <p:tags r:id="rId258"/>
            </p:custDataLst>
          </p:nvPr>
        </p:nvSpPr>
        <p:spPr bwMode="auto">
          <a:xfrm>
            <a:off x="5831418" y="3273739"/>
            <a:ext cx="1587" cy="1587"/>
          </a:xfrm>
          <a:custGeom>
            <a:avLst/>
            <a:gdLst>
              <a:gd name="T0" fmla="*/ 232268030 w 3"/>
              <a:gd name="T1" fmla="*/ 1119503921 h 2"/>
              <a:gd name="T2" fmla="*/ 696524249 w 3"/>
              <a:gd name="T3" fmla="*/ 559752357 h 2"/>
              <a:gd name="T4" fmla="*/ 0 w 3"/>
              <a:gd name="T5" fmla="*/ 0 h 2"/>
              <a:gd name="T6" fmla="*/ 0 w 3"/>
              <a:gd name="T7" fmla="*/ 0 h 2"/>
              <a:gd name="T8" fmla="*/ 232268030 w 3"/>
              <a:gd name="T9" fmla="*/ 111950392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1" y="1"/>
                  <a:pt x="2" y="1"/>
                  <a:pt x="3" y="1"/>
                </a:cubicBezTo>
                <a:cubicBezTo>
                  <a:pt x="0" y="0"/>
                  <a:pt x="0" y="0"/>
                  <a:pt x="0" y="0"/>
                </a:cubicBezTo>
                <a:cubicBezTo>
                  <a:pt x="0" y="0"/>
                  <a:pt x="0" y="0"/>
                  <a:pt x="0" y="0"/>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0" name="MH_Other_258"/>
          <p:cNvSpPr>
            <a:spLocks/>
          </p:cNvSpPr>
          <p:nvPr>
            <p:custDataLst>
              <p:tags r:id="rId259"/>
            </p:custDataLst>
          </p:nvPr>
        </p:nvSpPr>
        <p:spPr bwMode="auto">
          <a:xfrm>
            <a:off x="5875878" y="3262623"/>
            <a:ext cx="122265" cy="57163"/>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0 w 146"/>
              <a:gd name="T19" fmla="*/ 2147483646 h 68"/>
              <a:gd name="T20" fmla="*/ 1177630421 w 146"/>
              <a:gd name="T21" fmla="*/ 2147483646 h 68"/>
              <a:gd name="T22" fmla="*/ 1766445213 w 146"/>
              <a:gd name="T23" fmla="*/ 2147483646 h 68"/>
              <a:gd name="T24" fmla="*/ 2147483646 w 146"/>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68">
                <a:moveTo>
                  <a:pt x="81" y="20"/>
                </a:moveTo>
                <a:cubicBezTo>
                  <a:pt x="108" y="37"/>
                  <a:pt x="118" y="46"/>
                  <a:pt x="118" y="46"/>
                </a:cubicBezTo>
                <a:cubicBezTo>
                  <a:pt x="146" y="68"/>
                  <a:pt x="146" y="68"/>
                  <a:pt x="146" y="68"/>
                </a:cubicBezTo>
                <a:cubicBezTo>
                  <a:pt x="146" y="67"/>
                  <a:pt x="146" y="67"/>
                  <a:pt x="146" y="67"/>
                </a:cubicBezTo>
                <a:cubicBezTo>
                  <a:pt x="119" y="45"/>
                  <a:pt x="119" y="45"/>
                  <a:pt x="119" y="45"/>
                </a:cubicBezTo>
                <a:cubicBezTo>
                  <a:pt x="119" y="45"/>
                  <a:pt x="109" y="36"/>
                  <a:pt x="82" y="19"/>
                </a:cubicBezTo>
                <a:cubicBezTo>
                  <a:pt x="74" y="13"/>
                  <a:pt x="66" y="9"/>
                  <a:pt x="57" y="7"/>
                </a:cubicBezTo>
                <a:cubicBezTo>
                  <a:pt x="57" y="7"/>
                  <a:pt x="57" y="7"/>
                  <a:pt x="56" y="7"/>
                </a:cubicBezTo>
                <a:cubicBezTo>
                  <a:pt x="56" y="7"/>
                  <a:pt x="56" y="7"/>
                  <a:pt x="56" y="7"/>
                </a:cubicBezTo>
                <a:cubicBezTo>
                  <a:pt x="38" y="1"/>
                  <a:pt x="19" y="2"/>
                  <a:pt x="0" y="9"/>
                </a:cubicBezTo>
                <a:cubicBezTo>
                  <a:pt x="2" y="9"/>
                  <a:pt x="2" y="9"/>
                  <a:pt x="2" y="9"/>
                </a:cubicBezTo>
                <a:cubicBezTo>
                  <a:pt x="3" y="9"/>
                  <a:pt x="3" y="9"/>
                  <a:pt x="3" y="9"/>
                </a:cubicBezTo>
                <a:cubicBezTo>
                  <a:pt x="30" y="0"/>
                  <a:pt x="56" y="3"/>
                  <a:pt x="81" y="2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1" name="MH_Other_259"/>
          <p:cNvSpPr>
            <a:spLocks/>
          </p:cNvSpPr>
          <p:nvPr>
            <p:custDataLst>
              <p:tags r:id="rId260"/>
            </p:custDataLst>
          </p:nvPr>
        </p:nvSpPr>
        <p:spPr bwMode="auto">
          <a:xfrm>
            <a:off x="5877465" y="3270563"/>
            <a:ext cx="0" cy="0"/>
          </a:xfrm>
          <a:custGeom>
            <a:avLst/>
            <a:gdLst>
              <a:gd name="T0" fmla="*/ 711 w 1"/>
              <a:gd name="T1" fmla="*/ 0 h 1"/>
              <a:gd name="T2" fmla="*/ 0 w 1"/>
              <a:gd name="T3" fmla="*/ 0 h 1"/>
              <a:gd name="T4" fmla="*/ 0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cubicBezTo>
                  <a:pt x="0" y="1"/>
                  <a:pt x="0"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2" name="MH_Other_260"/>
          <p:cNvSpPr>
            <a:spLocks/>
          </p:cNvSpPr>
          <p:nvPr>
            <p:custDataLst>
              <p:tags r:id="rId261"/>
            </p:custDataLst>
          </p:nvPr>
        </p:nvSpPr>
        <p:spPr bwMode="auto">
          <a:xfrm>
            <a:off x="5921926" y="3261036"/>
            <a:ext cx="79393" cy="28582"/>
          </a:xfrm>
          <a:custGeom>
            <a:avLst/>
            <a:gdLst>
              <a:gd name="T0" fmla="*/ 2147483646 w 93"/>
              <a:gd name="T1" fmla="*/ 2147483646 h 34"/>
              <a:gd name="T2" fmla="*/ 2147483646 w 93"/>
              <a:gd name="T3" fmla="*/ 2147483646 h 34"/>
              <a:gd name="T4" fmla="*/ 2147483646 w 93"/>
              <a:gd name="T5" fmla="*/ 2147483646 h 34"/>
              <a:gd name="T6" fmla="*/ 2147483646 w 93"/>
              <a:gd name="T7" fmla="*/ 2147483646 h 34"/>
              <a:gd name="T8" fmla="*/ 2147483646 w 93"/>
              <a:gd name="T9" fmla="*/ 2147483646 h 34"/>
              <a:gd name="T10" fmla="*/ 2147483646 w 93"/>
              <a:gd name="T11" fmla="*/ 2147483646 h 34"/>
              <a:gd name="T12" fmla="*/ 2147483646 w 93"/>
              <a:gd name="T13" fmla="*/ 2147483646 h 34"/>
              <a:gd name="T14" fmla="*/ 0 w 93"/>
              <a:gd name="T15" fmla="*/ 2147483646 h 34"/>
              <a:gd name="T16" fmla="*/ 0 w 93"/>
              <a:gd name="T17" fmla="*/ 2147483646 h 34"/>
              <a:gd name="T18" fmla="*/ 612629052 w 93"/>
              <a:gd name="T19" fmla="*/ 2147483646 h 34"/>
              <a:gd name="T20" fmla="*/ 2147483646 w 93"/>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34">
                <a:moveTo>
                  <a:pt x="79" y="23"/>
                </a:moveTo>
                <a:cubicBezTo>
                  <a:pt x="84" y="27"/>
                  <a:pt x="89" y="31"/>
                  <a:pt x="93" y="34"/>
                </a:cubicBezTo>
                <a:cubicBezTo>
                  <a:pt x="93" y="32"/>
                  <a:pt x="93" y="32"/>
                  <a:pt x="93" y="32"/>
                </a:cubicBezTo>
                <a:cubicBezTo>
                  <a:pt x="89" y="29"/>
                  <a:pt x="85" y="26"/>
                  <a:pt x="80" y="22"/>
                </a:cubicBezTo>
                <a:cubicBezTo>
                  <a:pt x="72" y="16"/>
                  <a:pt x="63" y="12"/>
                  <a:pt x="55" y="8"/>
                </a:cubicBezTo>
                <a:cubicBezTo>
                  <a:pt x="53" y="9"/>
                  <a:pt x="53" y="9"/>
                  <a:pt x="53" y="9"/>
                </a:cubicBezTo>
                <a:cubicBezTo>
                  <a:pt x="52" y="8"/>
                  <a:pt x="52" y="8"/>
                  <a:pt x="52" y="8"/>
                </a:cubicBezTo>
                <a:cubicBezTo>
                  <a:pt x="36" y="2"/>
                  <a:pt x="18" y="2"/>
                  <a:pt x="0" y="7"/>
                </a:cubicBezTo>
                <a:cubicBezTo>
                  <a:pt x="0" y="8"/>
                  <a:pt x="0" y="8"/>
                  <a:pt x="0" y="8"/>
                </a:cubicBezTo>
                <a:cubicBezTo>
                  <a:pt x="1" y="8"/>
                  <a:pt x="1" y="8"/>
                  <a:pt x="1" y="8"/>
                </a:cubicBezTo>
                <a:cubicBezTo>
                  <a:pt x="29" y="0"/>
                  <a:pt x="55" y="5"/>
                  <a:pt x="79" y="2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3" name="MH_Other_261"/>
          <p:cNvSpPr>
            <a:spLocks/>
          </p:cNvSpPr>
          <p:nvPr>
            <p:custDataLst>
              <p:tags r:id="rId262"/>
            </p:custDataLst>
          </p:nvPr>
        </p:nvSpPr>
        <p:spPr bwMode="auto">
          <a:xfrm>
            <a:off x="5921926" y="3267387"/>
            <a:ext cx="1588" cy="0"/>
          </a:xfrm>
          <a:custGeom>
            <a:avLst/>
            <a:gdLst>
              <a:gd name="T0" fmla="*/ 1792959984 w 1"/>
              <a:gd name="T1" fmla="*/ 0 w 1"/>
              <a:gd name="T2" fmla="*/ 0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4" name="MH_Other_262"/>
          <p:cNvSpPr>
            <a:spLocks/>
          </p:cNvSpPr>
          <p:nvPr>
            <p:custDataLst>
              <p:tags r:id="rId263"/>
            </p:custDataLst>
          </p:nvPr>
        </p:nvSpPr>
        <p:spPr bwMode="auto">
          <a:xfrm>
            <a:off x="5966386" y="3264211"/>
            <a:ext cx="36521" cy="4763"/>
          </a:xfrm>
          <a:custGeom>
            <a:avLst/>
            <a:gdLst>
              <a:gd name="T0" fmla="*/ 2147483646 w 44"/>
              <a:gd name="T1" fmla="*/ 2147483646 h 5"/>
              <a:gd name="T2" fmla="*/ 2147483646 w 44"/>
              <a:gd name="T3" fmla="*/ 2147483646 h 5"/>
              <a:gd name="T4" fmla="*/ 2147483646 w 44"/>
              <a:gd name="T5" fmla="*/ 2147483646 h 5"/>
              <a:gd name="T6" fmla="*/ 0 w 44"/>
              <a:gd name="T7" fmla="*/ 2147483646 h 5"/>
              <a:gd name="T8" fmla="*/ 1736051247 w 44"/>
              <a:gd name="T9" fmla="*/ 2147483646 h 5"/>
              <a:gd name="T10" fmla="*/ 2147483646 w 44"/>
              <a:gd name="T11" fmla="*/ 2147483646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
                <a:moveTo>
                  <a:pt x="43" y="5"/>
                </a:moveTo>
                <a:cubicBezTo>
                  <a:pt x="43" y="5"/>
                  <a:pt x="43" y="5"/>
                  <a:pt x="43" y="5"/>
                </a:cubicBezTo>
                <a:cubicBezTo>
                  <a:pt x="44" y="4"/>
                  <a:pt x="44" y="4"/>
                  <a:pt x="44" y="4"/>
                </a:cubicBezTo>
                <a:cubicBezTo>
                  <a:pt x="30" y="0"/>
                  <a:pt x="15" y="0"/>
                  <a:pt x="0" y="4"/>
                </a:cubicBezTo>
                <a:cubicBezTo>
                  <a:pt x="3" y="4"/>
                  <a:pt x="3" y="4"/>
                  <a:pt x="3" y="4"/>
                </a:cubicBezTo>
                <a:cubicBezTo>
                  <a:pt x="17" y="2"/>
                  <a:pt x="31" y="2"/>
                  <a:pt x="43" y="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5" name="MH_Other_263"/>
          <p:cNvSpPr>
            <a:spLocks/>
          </p:cNvSpPr>
          <p:nvPr>
            <p:custDataLst>
              <p:tags r:id="rId264"/>
            </p:custDataLst>
          </p:nvPr>
        </p:nvSpPr>
        <p:spPr bwMode="auto">
          <a:xfrm>
            <a:off x="5966386" y="3267388"/>
            <a:ext cx="3176" cy="1587"/>
          </a:xfrm>
          <a:custGeom>
            <a:avLst/>
            <a:gdLst>
              <a:gd name="T0" fmla="*/ 146271796 w 7"/>
              <a:gd name="T1" fmla="*/ 298590347 h 3"/>
              <a:gd name="T2" fmla="*/ 512054475 w 7"/>
              <a:gd name="T3" fmla="*/ 0 h 3"/>
              <a:gd name="T4" fmla="*/ 0 w 7"/>
              <a:gd name="T5" fmla="*/ 0 h 3"/>
              <a:gd name="T6" fmla="*/ 146271796 w 7"/>
              <a:gd name="T7" fmla="*/ 2985903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6" name="MH_Other_264"/>
          <p:cNvSpPr>
            <a:spLocks/>
          </p:cNvSpPr>
          <p:nvPr>
            <p:custDataLst>
              <p:tags r:id="rId265"/>
            </p:custDataLst>
          </p:nvPr>
        </p:nvSpPr>
        <p:spPr bwMode="auto">
          <a:xfrm>
            <a:off x="5750436" y="3349957"/>
            <a:ext cx="26994" cy="9527"/>
          </a:xfrm>
          <a:custGeom>
            <a:avLst/>
            <a:gdLst>
              <a:gd name="T0" fmla="*/ 0 w 31"/>
              <a:gd name="T1" fmla="*/ 2147483646 h 12"/>
              <a:gd name="T2" fmla="*/ 0 w 31"/>
              <a:gd name="T3" fmla="*/ 2147483646 h 12"/>
              <a:gd name="T4" fmla="*/ 634371222 w 31"/>
              <a:gd name="T5" fmla="*/ 2147483646 h 12"/>
              <a:gd name="T6" fmla="*/ 634371222 w 31"/>
              <a:gd name="T7" fmla="*/ 2147483646 h 12"/>
              <a:gd name="T8" fmla="*/ 2147483646 w 31"/>
              <a:gd name="T9" fmla="*/ 2147483646 h 12"/>
              <a:gd name="T10" fmla="*/ 2147483646 w 31"/>
              <a:gd name="T11" fmla="*/ 0 h 12"/>
              <a:gd name="T12" fmla="*/ 2147483646 w 31"/>
              <a:gd name="T13" fmla="*/ 0 h 12"/>
              <a:gd name="T14" fmla="*/ 2147483646 w 31"/>
              <a:gd name="T15" fmla="*/ 0 h 12"/>
              <a:gd name="T16" fmla="*/ 0 w 31"/>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2">
                <a:moveTo>
                  <a:pt x="0" y="11"/>
                </a:moveTo>
                <a:cubicBezTo>
                  <a:pt x="0" y="11"/>
                  <a:pt x="0" y="11"/>
                  <a:pt x="0" y="11"/>
                </a:cubicBezTo>
                <a:cubicBezTo>
                  <a:pt x="1" y="12"/>
                  <a:pt x="1" y="12"/>
                  <a:pt x="1" y="12"/>
                </a:cubicBezTo>
                <a:cubicBezTo>
                  <a:pt x="1" y="12"/>
                  <a:pt x="1" y="12"/>
                  <a:pt x="1" y="12"/>
                </a:cubicBezTo>
                <a:cubicBezTo>
                  <a:pt x="3" y="12"/>
                  <a:pt x="5" y="11"/>
                  <a:pt x="7" y="11"/>
                </a:cubicBezTo>
                <a:cubicBezTo>
                  <a:pt x="15" y="8"/>
                  <a:pt x="23" y="5"/>
                  <a:pt x="31" y="0"/>
                </a:cubicBezTo>
                <a:cubicBezTo>
                  <a:pt x="29" y="0"/>
                  <a:pt x="29" y="0"/>
                  <a:pt x="29" y="0"/>
                </a:cubicBezTo>
                <a:cubicBezTo>
                  <a:pt x="29" y="0"/>
                  <a:pt x="29" y="0"/>
                  <a:pt x="28" y="0"/>
                </a:cubicBezTo>
                <a:cubicBezTo>
                  <a:pt x="19" y="5"/>
                  <a:pt x="10" y="9"/>
                  <a:pt x="0" y="1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7" name="MH_Other_265"/>
          <p:cNvSpPr>
            <a:spLocks/>
          </p:cNvSpPr>
          <p:nvPr>
            <p:custDataLst>
              <p:tags r:id="rId266"/>
            </p:custDataLst>
          </p:nvPr>
        </p:nvSpPr>
        <p:spPr bwMode="auto">
          <a:xfrm>
            <a:off x="5747260" y="3342017"/>
            <a:ext cx="69866" cy="9527"/>
          </a:xfrm>
          <a:custGeom>
            <a:avLst/>
            <a:gdLst>
              <a:gd name="T0" fmla="*/ 2147483646 w 84"/>
              <a:gd name="T1" fmla="*/ 1624241100 h 12"/>
              <a:gd name="T2" fmla="*/ 0 w 84"/>
              <a:gd name="T3" fmla="*/ 0 h 12"/>
              <a:gd name="T4" fmla="*/ 0 w 84"/>
              <a:gd name="T5" fmla="*/ 1082407506 h 12"/>
              <a:gd name="T6" fmla="*/ 2147483646 w 84"/>
              <a:gd name="T7" fmla="*/ 2147483646 h 12"/>
              <a:gd name="T8" fmla="*/ 2147483646 w 84"/>
              <a:gd name="T9" fmla="*/ 2147483646 h 12"/>
              <a:gd name="T10" fmla="*/ 2147483646 w 84"/>
              <a:gd name="T11" fmla="*/ 2147483646 h 12"/>
              <a:gd name="T12" fmla="*/ 2147483646 w 84"/>
              <a:gd name="T13" fmla="*/ 2147483646 h 12"/>
              <a:gd name="T14" fmla="*/ 2147483646 w 84"/>
              <a:gd name="T15" fmla="*/ 2147483646 h 12"/>
              <a:gd name="T16" fmla="*/ 2147483646 w 84"/>
              <a:gd name="T17" fmla="*/ 0 h 12"/>
              <a:gd name="T18" fmla="*/ 2147483646 w 84"/>
              <a:gd name="T19" fmla="*/ 0 h 12"/>
              <a:gd name="T20" fmla="*/ 2147483646 w 84"/>
              <a:gd name="T21" fmla="*/ 0 h 12"/>
              <a:gd name="T22" fmla="*/ 2147483646 w 84"/>
              <a:gd name="T23" fmla="*/ 162424110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12">
                <a:moveTo>
                  <a:pt x="9" y="3"/>
                </a:moveTo>
                <a:cubicBezTo>
                  <a:pt x="0" y="0"/>
                  <a:pt x="0" y="0"/>
                  <a:pt x="0" y="0"/>
                </a:cubicBezTo>
                <a:cubicBezTo>
                  <a:pt x="0" y="2"/>
                  <a:pt x="0" y="2"/>
                  <a:pt x="0" y="2"/>
                </a:cubicBezTo>
                <a:cubicBezTo>
                  <a:pt x="8" y="5"/>
                  <a:pt x="8" y="5"/>
                  <a:pt x="8" y="5"/>
                </a:cubicBezTo>
                <a:cubicBezTo>
                  <a:pt x="17" y="7"/>
                  <a:pt x="25" y="9"/>
                  <a:pt x="33" y="10"/>
                </a:cubicBezTo>
                <a:cubicBezTo>
                  <a:pt x="34" y="10"/>
                  <a:pt x="34" y="10"/>
                  <a:pt x="34" y="10"/>
                </a:cubicBezTo>
                <a:cubicBezTo>
                  <a:pt x="34" y="10"/>
                  <a:pt x="34" y="10"/>
                  <a:pt x="34" y="10"/>
                </a:cubicBezTo>
                <a:cubicBezTo>
                  <a:pt x="43" y="11"/>
                  <a:pt x="52" y="11"/>
                  <a:pt x="60" y="9"/>
                </a:cubicBezTo>
                <a:cubicBezTo>
                  <a:pt x="68" y="7"/>
                  <a:pt x="77" y="4"/>
                  <a:pt x="84" y="0"/>
                </a:cubicBezTo>
                <a:cubicBezTo>
                  <a:pt x="83" y="0"/>
                  <a:pt x="83" y="0"/>
                  <a:pt x="83" y="0"/>
                </a:cubicBezTo>
                <a:cubicBezTo>
                  <a:pt x="83" y="0"/>
                  <a:pt x="82" y="0"/>
                  <a:pt x="82" y="0"/>
                </a:cubicBezTo>
                <a:cubicBezTo>
                  <a:pt x="58" y="12"/>
                  <a:pt x="36" y="12"/>
                  <a:pt x="9" y="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8" name="MH_Other_266"/>
          <p:cNvSpPr>
            <a:spLocks/>
          </p:cNvSpPr>
          <p:nvPr>
            <p:custDataLst>
              <p:tags r:id="rId267"/>
            </p:custDataLst>
          </p:nvPr>
        </p:nvSpPr>
        <p:spPr bwMode="auto">
          <a:xfrm>
            <a:off x="5774254" y="3349956"/>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89" name="MH_Other_267"/>
          <p:cNvSpPr>
            <a:spLocks/>
          </p:cNvSpPr>
          <p:nvPr>
            <p:custDataLst>
              <p:tags r:id="rId268"/>
            </p:custDataLst>
          </p:nvPr>
        </p:nvSpPr>
        <p:spPr bwMode="auto">
          <a:xfrm>
            <a:off x="5737733" y="3313435"/>
            <a:ext cx="120678" cy="30170"/>
          </a:xfrm>
          <a:custGeom>
            <a:avLst/>
            <a:gdLst>
              <a:gd name="T0" fmla="*/ 2147483646 w 143"/>
              <a:gd name="T1" fmla="*/ 2147483646 h 37"/>
              <a:gd name="T2" fmla="*/ 2147483646 w 143"/>
              <a:gd name="T3" fmla="*/ 2147483646 h 37"/>
              <a:gd name="T4" fmla="*/ 0 w 143"/>
              <a:gd name="T5" fmla="*/ 0 h 37"/>
              <a:gd name="T6" fmla="*/ 0 w 143"/>
              <a:gd name="T7" fmla="*/ 1111173942 h 37"/>
              <a:gd name="T8" fmla="*/ 2147483646 w 143"/>
              <a:gd name="T9" fmla="*/ 2147483646 h 37"/>
              <a:gd name="T10" fmla="*/ 2147483646 w 143"/>
              <a:gd name="T11" fmla="*/ 2147483646 h 37"/>
              <a:gd name="T12" fmla="*/ 2147483646 w 143"/>
              <a:gd name="T13" fmla="*/ 2147483646 h 37"/>
              <a:gd name="T14" fmla="*/ 2147483646 w 143"/>
              <a:gd name="T15" fmla="*/ 2147483646 h 37"/>
              <a:gd name="T16" fmla="*/ 2147483646 w 143"/>
              <a:gd name="T17" fmla="*/ 2147483646 h 37"/>
              <a:gd name="T18" fmla="*/ 2147483646 w 143"/>
              <a:gd name="T19" fmla="*/ 2147483646 h 37"/>
              <a:gd name="T20" fmla="*/ 2147483646 w 143"/>
              <a:gd name="T21" fmla="*/ 2147483646 h 37"/>
              <a:gd name="T22" fmla="*/ 2147483646 w 143"/>
              <a:gd name="T23" fmla="*/ 2147483646 h 37"/>
              <a:gd name="T24" fmla="*/ 2147483646 w 143"/>
              <a:gd name="T25" fmla="*/ 214748364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37">
                <a:moveTo>
                  <a:pt x="68" y="25"/>
                </a:moveTo>
                <a:cubicBezTo>
                  <a:pt x="39" y="14"/>
                  <a:pt x="27" y="9"/>
                  <a:pt x="27" y="9"/>
                </a:cubicBezTo>
                <a:cubicBezTo>
                  <a:pt x="26" y="9"/>
                  <a:pt x="19" y="6"/>
                  <a:pt x="0" y="0"/>
                </a:cubicBezTo>
                <a:cubicBezTo>
                  <a:pt x="0" y="2"/>
                  <a:pt x="0" y="2"/>
                  <a:pt x="0" y="2"/>
                </a:cubicBezTo>
                <a:cubicBezTo>
                  <a:pt x="18" y="7"/>
                  <a:pt x="26" y="11"/>
                  <a:pt x="26" y="11"/>
                </a:cubicBezTo>
                <a:cubicBezTo>
                  <a:pt x="26" y="11"/>
                  <a:pt x="39" y="15"/>
                  <a:pt x="67" y="27"/>
                </a:cubicBezTo>
                <a:cubicBezTo>
                  <a:pt x="76" y="30"/>
                  <a:pt x="84" y="33"/>
                  <a:pt x="92" y="34"/>
                </a:cubicBezTo>
                <a:cubicBezTo>
                  <a:pt x="93" y="33"/>
                  <a:pt x="93" y="33"/>
                  <a:pt x="93" y="33"/>
                </a:cubicBezTo>
                <a:cubicBezTo>
                  <a:pt x="93" y="34"/>
                  <a:pt x="93" y="34"/>
                  <a:pt x="93" y="34"/>
                </a:cubicBezTo>
                <a:cubicBezTo>
                  <a:pt x="102" y="35"/>
                  <a:pt x="111" y="35"/>
                  <a:pt x="119" y="34"/>
                </a:cubicBezTo>
                <a:cubicBezTo>
                  <a:pt x="127" y="33"/>
                  <a:pt x="135" y="31"/>
                  <a:pt x="143" y="28"/>
                </a:cubicBezTo>
                <a:cubicBezTo>
                  <a:pt x="140" y="27"/>
                  <a:pt x="140" y="27"/>
                  <a:pt x="140" y="27"/>
                </a:cubicBezTo>
                <a:cubicBezTo>
                  <a:pt x="116" y="37"/>
                  <a:pt x="94" y="36"/>
                  <a:pt x="68" y="2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0" name="MH_Other_268"/>
          <p:cNvSpPr>
            <a:spLocks/>
          </p:cNvSpPr>
          <p:nvPr>
            <p:custDataLst>
              <p:tags r:id="rId269"/>
            </p:custDataLst>
          </p:nvPr>
        </p:nvSpPr>
        <p:spPr bwMode="auto">
          <a:xfrm>
            <a:off x="5815539" y="3340430"/>
            <a:ext cx="0" cy="1587"/>
          </a:xfrm>
          <a:custGeom>
            <a:avLst/>
            <a:gdLst>
              <a:gd name="T0" fmla="*/ 0 w 1"/>
              <a:gd name="T1" fmla="*/ 1790702559 h 1"/>
              <a:gd name="T2" fmla="*/ 711 w 1"/>
              <a:gd name="T3" fmla="*/ 1790702559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1" name="MH_Other_269"/>
          <p:cNvSpPr>
            <a:spLocks/>
          </p:cNvSpPr>
          <p:nvPr>
            <p:custDataLst>
              <p:tags r:id="rId270"/>
            </p:custDataLst>
          </p:nvPr>
        </p:nvSpPr>
        <p:spPr bwMode="auto">
          <a:xfrm>
            <a:off x="5732970" y="3292793"/>
            <a:ext cx="166726" cy="46048"/>
          </a:xfrm>
          <a:custGeom>
            <a:avLst/>
            <a:gdLst>
              <a:gd name="T0" fmla="*/ 2147483646 w 199"/>
              <a:gd name="T1" fmla="*/ 2147483646 h 55"/>
              <a:gd name="T2" fmla="*/ 2147483646 w 199"/>
              <a:gd name="T3" fmla="*/ 2147483646 h 55"/>
              <a:gd name="T4" fmla="*/ 2147483646 w 199"/>
              <a:gd name="T5" fmla="*/ 2147483646 h 55"/>
              <a:gd name="T6" fmla="*/ 2147483646 w 199"/>
              <a:gd name="T7" fmla="*/ 588529475 h 55"/>
              <a:gd name="T8" fmla="*/ 2147483646 w 199"/>
              <a:gd name="T9" fmla="*/ 588529475 h 55"/>
              <a:gd name="T10" fmla="*/ 2147483646 w 199"/>
              <a:gd name="T11" fmla="*/ 0 h 55"/>
              <a:gd name="T12" fmla="*/ 0 w 199"/>
              <a:gd name="T13" fmla="*/ 588529475 h 55"/>
              <a:gd name="T14" fmla="*/ 0 w 199"/>
              <a:gd name="T15" fmla="*/ 588529475 h 55"/>
              <a:gd name="T16" fmla="*/ 590056065 w 199"/>
              <a:gd name="T17" fmla="*/ 1177758712 h 55"/>
              <a:gd name="T18" fmla="*/ 2147483646 w 199"/>
              <a:gd name="T19" fmla="*/ 2147483646 h 55"/>
              <a:gd name="T20" fmla="*/ 2147483646 w 199"/>
              <a:gd name="T21" fmla="*/ 2147483646 h 55"/>
              <a:gd name="T22" fmla="*/ 2147483646 w 199"/>
              <a:gd name="T23" fmla="*/ 2147483646 h 55"/>
              <a:gd name="T24" fmla="*/ 2147483646 w 199"/>
              <a:gd name="T25" fmla="*/ 2147483646 h 55"/>
              <a:gd name="T26" fmla="*/ 2147483646 w 199"/>
              <a:gd name="T27" fmla="*/ 2147483646 h 55"/>
              <a:gd name="T28" fmla="*/ 2147483646 w 199"/>
              <a:gd name="T29" fmla="*/ 2147483646 h 55"/>
              <a:gd name="T30" fmla="*/ 2147483646 w 199"/>
              <a:gd name="T31" fmla="*/ 2147483646 h 55"/>
              <a:gd name="T32" fmla="*/ 2147483646 w 199"/>
              <a:gd name="T33" fmla="*/ 2147483646 h 55"/>
              <a:gd name="T34" fmla="*/ 2147483646 w 199"/>
              <a:gd name="T35" fmla="*/ 2147483646 h 55"/>
              <a:gd name="T36" fmla="*/ 2147483646 w 199"/>
              <a:gd name="T37" fmla="*/ 2147483646 h 55"/>
              <a:gd name="T38" fmla="*/ 2147483646 w 199"/>
              <a:gd name="T39" fmla="*/ 2147483646 h 55"/>
              <a:gd name="T40" fmla="*/ 2147483646 w 19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9" h="55">
                <a:moveTo>
                  <a:pt x="123" y="41"/>
                </a:moveTo>
                <a:cubicBezTo>
                  <a:pt x="95" y="28"/>
                  <a:pt x="83" y="23"/>
                  <a:pt x="83" y="22"/>
                </a:cubicBezTo>
                <a:cubicBezTo>
                  <a:pt x="82" y="22"/>
                  <a:pt x="71" y="16"/>
                  <a:pt x="40" y="6"/>
                </a:cubicBezTo>
                <a:cubicBezTo>
                  <a:pt x="31" y="3"/>
                  <a:pt x="22" y="1"/>
                  <a:pt x="14" y="1"/>
                </a:cubicBezTo>
                <a:cubicBezTo>
                  <a:pt x="13" y="1"/>
                  <a:pt x="13" y="1"/>
                  <a:pt x="13" y="1"/>
                </a:cubicBezTo>
                <a:cubicBezTo>
                  <a:pt x="13" y="0"/>
                  <a:pt x="13" y="0"/>
                  <a:pt x="13" y="0"/>
                </a:cubicBezTo>
                <a:cubicBezTo>
                  <a:pt x="8" y="0"/>
                  <a:pt x="4" y="0"/>
                  <a:pt x="0" y="1"/>
                </a:cubicBezTo>
                <a:cubicBezTo>
                  <a:pt x="0" y="1"/>
                  <a:pt x="0" y="1"/>
                  <a:pt x="0" y="1"/>
                </a:cubicBezTo>
                <a:cubicBezTo>
                  <a:pt x="1" y="2"/>
                  <a:pt x="1" y="2"/>
                  <a:pt x="1" y="2"/>
                </a:cubicBezTo>
                <a:cubicBezTo>
                  <a:pt x="13" y="1"/>
                  <a:pt x="26" y="2"/>
                  <a:pt x="40" y="7"/>
                </a:cubicBezTo>
                <a:cubicBezTo>
                  <a:pt x="70" y="17"/>
                  <a:pt x="82" y="24"/>
                  <a:pt x="82" y="24"/>
                </a:cubicBezTo>
                <a:cubicBezTo>
                  <a:pt x="82" y="24"/>
                  <a:pt x="95" y="29"/>
                  <a:pt x="122" y="42"/>
                </a:cubicBezTo>
                <a:cubicBezTo>
                  <a:pt x="131" y="46"/>
                  <a:pt x="139" y="49"/>
                  <a:pt x="147" y="51"/>
                </a:cubicBezTo>
                <a:cubicBezTo>
                  <a:pt x="149" y="50"/>
                  <a:pt x="149" y="50"/>
                  <a:pt x="149" y="50"/>
                </a:cubicBezTo>
                <a:cubicBezTo>
                  <a:pt x="150" y="51"/>
                  <a:pt x="150" y="51"/>
                  <a:pt x="150" y="51"/>
                </a:cubicBezTo>
                <a:cubicBezTo>
                  <a:pt x="150" y="52"/>
                  <a:pt x="150" y="52"/>
                  <a:pt x="150" y="52"/>
                </a:cubicBezTo>
                <a:cubicBezTo>
                  <a:pt x="158" y="53"/>
                  <a:pt x="166" y="54"/>
                  <a:pt x="173" y="53"/>
                </a:cubicBezTo>
                <a:cubicBezTo>
                  <a:pt x="181" y="52"/>
                  <a:pt x="191" y="50"/>
                  <a:pt x="199" y="47"/>
                </a:cubicBezTo>
                <a:cubicBezTo>
                  <a:pt x="197" y="47"/>
                  <a:pt x="197" y="47"/>
                  <a:pt x="197" y="47"/>
                </a:cubicBezTo>
                <a:cubicBezTo>
                  <a:pt x="197" y="47"/>
                  <a:pt x="197" y="47"/>
                  <a:pt x="196" y="47"/>
                </a:cubicBezTo>
                <a:cubicBezTo>
                  <a:pt x="171" y="55"/>
                  <a:pt x="149" y="53"/>
                  <a:pt x="123" y="4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2" name="MH_Other_270"/>
          <p:cNvSpPr>
            <a:spLocks/>
          </p:cNvSpPr>
          <p:nvPr>
            <p:custDataLst>
              <p:tags r:id="rId271"/>
            </p:custDataLst>
          </p:nvPr>
        </p:nvSpPr>
        <p:spPr bwMode="auto">
          <a:xfrm>
            <a:off x="5856824" y="3334078"/>
            <a:ext cx="1587" cy="1587"/>
          </a:xfrm>
          <a:custGeom>
            <a:avLst/>
            <a:gdLst>
              <a:gd name="T0" fmla="*/ 73089965 w 7"/>
              <a:gd name="T1" fmla="*/ 0 h 5"/>
              <a:gd name="T2" fmla="*/ 0 w 7"/>
              <a:gd name="T3" fmla="*/ 107492588 h 5"/>
              <a:gd name="T4" fmla="*/ 127933058 w 7"/>
              <a:gd name="T5" fmla="*/ 179120564 h 5"/>
              <a:gd name="T6" fmla="*/ 127933058 w 7"/>
              <a:gd name="T7" fmla="*/ 107492588 h 5"/>
              <a:gd name="T8" fmla="*/ 73089965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3"/>
                </a:lnTo>
                <a:lnTo>
                  <a:pt x="7"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3" name="MH_Other_271"/>
          <p:cNvSpPr>
            <a:spLocks/>
          </p:cNvSpPr>
          <p:nvPr>
            <p:custDataLst>
              <p:tags r:id="rId272"/>
            </p:custDataLst>
          </p:nvPr>
        </p:nvSpPr>
        <p:spPr bwMode="auto">
          <a:xfrm>
            <a:off x="5742497" y="3278501"/>
            <a:ext cx="198483" cy="58752"/>
          </a:xfrm>
          <a:custGeom>
            <a:avLst/>
            <a:gdLst>
              <a:gd name="T0" fmla="*/ 2147483646 w 236"/>
              <a:gd name="T1" fmla="*/ 2147483646 h 70"/>
              <a:gd name="T2" fmla="*/ 2147483646 w 236"/>
              <a:gd name="T3" fmla="*/ 2147483646 h 70"/>
              <a:gd name="T4" fmla="*/ 2147483646 w 236"/>
              <a:gd name="T5" fmla="*/ 2147483646 h 70"/>
              <a:gd name="T6" fmla="*/ 2147483646 w 236"/>
              <a:gd name="T7" fmla="*/ 2147483646 h 70"/>
              <a:gd name="T8" fmla="*/ 2147483646 w 236"/>
              <a:gd name="T9" fmla="*/ 2147483646 h 70"/>
              <a:gd name="T10" fmla="*/ 0 w 236"/>
              <a:gd name="T11" fmla="*/ 2147483646 h 70"/>
              <a:gd name="T12" fmla="*/ 595296706 w 236"/>
              <a:gd name="T13" fmla="*/ 2147483646 h 70"/>
              <a:gd name="T14" fmla="*/ 1190593412 w 236"/>
              <a:gd name="T15" fmla="*/ 2147483646 h 70"/>
              <a:gd name="T16" fmla="*/ 2147483646 w 236"/>
              <a:gd name="T17" fmla="*/ 2147483646 h 70"/>
              <a:gd name="T18" fmla="*/ 2147483646 w 236"/>
              <a:gd name="T19" fmla="*/ 2147483646 h 70"/>
              <a:gd name="T20" fmla="*/ 2147483646 w 236"/>
              <a:gd name="T21" fmla="*/ 2147483646 h 70"/>
              <a:gd name="T22" fmla="*/ 2147483646 w 236"/>
              <a:gd name="T23" fmla="*/ 2147483646 h 70"/>
              <a:gd name="T24" fmla="*/ 2147483646 w 236"/>
              <a:gd name="T25" fmla="*/ 2147483646 h 70"/>
              <a:gd name="T26" fmla="*/ 2147483646 w 236"/>
              <a:gd name="T27" fmla="*/ 2147483646 h 70"/>
              <a:gd name="T28" fmla="*/ 2147483646 w 236"/>
              <a:gd name="T29" fmla="*/ 2147483646 h 70"/>
              <a:gd name="T30" fmla="*/ 2147483646 w 236"/>
              <a:gd name="T31" fmla="*/ 2147483646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70">
                <a:moveTo>
                  <a:pt x="236" y="63"/>
                </a:moveTo>
                <a:cubicBezTo>
                  <a:pt x="235" y="62"/>
                  <a:pt x="235" y="62"/>
                  <a:pt x="235" y="62"/>
                </a:cubicBezTo>
                <a:cubicBezTo>
                  <a:pt x="209" y="70"/>
                  <a:pt x="187" y="67"/>
                  <a:pt x="161" y="52"/>
                </a:cubicBezTo>
                <a:cubicBezTo>
                  <a:pt x="134" y="37"/>
                  <a:pt x="122" y="31"/>
                  <a:pt x="122" y="31"/>
                </a:cubicBezTo>
                <a:cubicBezTo>
                  <a:pt x="122" y="31"/>
                  <a:pt x="111" y="24"/>
                  <a:pt x="81" y="12"/>
                </a:cubicBezTo>
                <a:cubicBezTo>
                  <a:pt x="53" y="0"/>
                  <a:pt x="25" y="2"/>
                  <a:pt x="0" y="17"/>
                </a:cubicBezTo>
                <a:cubicBezTo>
                  <a:pt x="1" y="17"/>
                  <a:pt x="1" y="17"/>
                  <a:pt x="1" y="17"/>
                </a:cubicBezTo>
                <a:cubicBezTo>
                  <a:pt x="1" y="18"/>
                  <a:pt x="1" y="18"/>
                  <a:pt x="2" y="18"/>
                </a:cubicBezTo>
                <a:cubicBezTo>
                  <a:pt x="27" y="3"/>
                  <a:pt x="53" y="2"/>
                  <a:pt x="81" y="13"/>
                </a:cubicBezTo>
                <a:cubicBezTo>
                  <a:pt x="110" y="26"/>
                  <a:pt x="121" y="32"/>
                  <a:pt x="122" y="32"/>
                </a:cubicBezTo>
                <a:cubicBezTo>
                  <a:pt x="122" y="33"/>
                  <a:pt x="134" y="39"/>
                  <a:pt x="161" y="53"/>
                </a:cubicBezTo>
                <a:cubicBezTo>
                  <a:pt x="169" y="58"/>
                  <a:pt x="177" y="61"/>
                  <a:pt x="184" y="64"/>
                </a:cubicBezTo>
                <a:cubicBezTo>
                  <a:pt x="185" y="63"/>
                  <a:pt x="185" y="63"/>
                  <a:pt x="185" y="63"/>
                </a:cubicBezTo>
                <a:cubicBezTo>
                  <a:pt x="185" y="64"/>
                  <a:pt x="185" y="64"/>
                  <a:pt x="185" y="64"/>
                </a:cubicBezTo>
                <a:cubicBezTo>
                  <a:pt x="194" y="66"/>
                  <a:pt x="202" y="67"/>
                  <a:pt x="211" y="67"/>
                </a:cubicBezTo>
                <a:cubicBezTo>
                  <a:pt x="219" y="67"/>
                  <a:pt x="228" y="66"/>
                  <a:pt x="236" y="6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4" name="MH_Other_272"/>
          <p:cNvSpPr>
            <a:spLocks/>
          </p:cNvSpPr>
          <p:nvPr>
            <p:custDataLst>
              <p:tags r:id="rId273"/>
            </p:custDataLst>
          </p:nvPr>
        </p:nvSpPr>
        <p:spPr bwMode="auto">
          <a:xfrm>
            <a:off x="5744084" y="3292793"/>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1"/>
                  <a:pt x="0" y="1"/>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5" name="MH_Other_273"/>
          <p:cNvSpPr>
            <a:spLocks/>
          </p:cNvSpPr>
          <p:nvPr>
            <p:custDataLst>
              <p:tags r:id="rId274"/>
            </p:custDataLst>
          </p:nvPr>
        </p:nvSpPr>
        <p:spPr bwMode="auto">
          <a:xfrm>
            <a:off x="5898108" y="3330902"/>
            <a:ext cx="0" cy="1587"/>
          </a:xfrm>
          <a:custGeom>
            <a:avLst/>
            <a:gdLst>
              <a:gd name="T0" fmla="*/ 0 w 1"/>
              <a:gd name="T1" fmla="*/ 1790702559 h 1"/>
              <a:gd name="T2" fmla="*/ 711 w 1"/>
              <a:gd name="T3" fmla="*/ 1790702559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6" name="MH_Other_274"/>
          <p:cNvSpPr>
            <a:spLocks/>
          </p:cNvSpPr>
          <p:nvPr>
            <p:custDataLst>
              <p:tags r:id="rId275"/>
            </p:custDataLst>
          </p:nvPr>
        </p:nvSpPr>
        <p:spPr bwMode="auto">
          <a:xfrm>
            <a:off x="5996555" y="3267387"/>
            <a:ext cx="266762" cy="136557"/>
          </a:xfrm>
          <a:custGeom>
            <a:avLst/>
            <a:gdLst>
              <a:gd name="T0" fmla="*/ 2147483646 w 318"/>
              <a:gd name="T1" fmla="*/ 2147483646 h 162"/>
              <a:gd name="T2" fmla="*/ 2147483646 w 318"/>
              <a:gd name="T3" fmla="*/ 2147483646 h 162"/>
              <a:gd name="T4" fmla="*/ 2147483646 w 318"/>
              <a:gd name="T5" fmla="*/ 2147483646 h 162"/>
              <a:gd name="T6" fmla="*/ 2147483646 w 318"/>
              <a:gd name="T7" fmla="*/ 2147483646 h 162"/>
              <a:gd name="T8" fmla="*/ 2147483646 w 318"/>
              <a:gd name="T9" fmla="*/ 2147483646 h 162"/>
              <a:gd name="T10" fmla="*/ 2147483646 w 318"/>
              <a:gd name="T11" fmla="*/ 2147483646 h 162"/>
              <a:gd name="T12" fmla="*/ 2147483646 w 318"/>
              <a:gd name="T13" fmla="*/ 2147483646 h 162"/>
              <a:gd name="T14" fmla="*/ 2147483646 w 318"/>
              <a:gd name="T15" fmla="*/ 2147483646 h 162"/>
              <a:gd name="T16" fmla="*/ 2147483646 w 318"/>
              <a:gd name="T17" fmla="*/ 0 h 162"/>
              <a:gd name="T18" fmla="*/ 2147483646 w 318"/>
              <a:gd name="T19" fmla="*/ 598717746 h 162"/>
              <a:gd name="T20" fmla="*/ 2147483646 w 318"/>
              <a:gd name="T21" fmla="*/ 598717746 h 162"/>
              <a:gd name="T22" fmla="*/ 2147483646 w 318"/>
              <a:gd name="T23" fmla="*/ 2147483646 h 162"/>
              <a:gd name="T24" fmla="*/ 2147483646 w 318"/>
              <a:gd name="T25" fmla="*/ 2147483646 h 162"/>
              <a:gd name="T26" fmla="*/ 1182386774 w 318"/>
              <a:gd name="T27" fmla="*/ 2147483646 h 162"/>
              <a:gd name="T28" fmla="*/ 1182386774 w 318"/>
              <a:gd name="T29" fmla="*/ 2147483646 h 162"/>
              <a:gd name="T30" fmla="*/ 0 w 318"/>
              <a:gd name="T31" fmla="*/ 2147483646 h 162"/>
              <a:gd name="T32" fmla="*/ 0 w 318"/>
              <a:gd name="T33" fmla="*/ 2147483646 h 162"/>
              <a:gd name="T34" fmla="*/ 0 w 318"/>
              <a:gd name="T35" fmla="*/ 2147483646 h 162"/>
              <a:gd name="T36" fmla="*/ 0 w 318"/>
              <a:gd name="T37" fmla="*/ 2147483646 h 162"/>
              <a:gd name="T38" fmla="*/ 2147483646 w 318"/>
              <a:gd name="T39" fmla="*/ 2147483646 h 162"/>
              <a:gd name="T40" fmla="*/ 2147483646 w 318"/>
              <a:gd name="T41" fmla="*/ 2147483646 h 162"/>
              <a:gd name="T42" fmla="*/ 2147483646 w 318"/>
              <a:gd name="T43" fmla="*/ 2147483646 h 162"/>
              <a:gd name="T44" fmla="*/ 2147483646 w 318"/>
              <a:gd name="T45" fmla="*/ 2147483646 h 162"/>
              <a:gd name="T46" fmla="*/ 2147483646 w 318"/>
              <a:gd name="T47" fmla="*/ 2147483646 h 162"/>
              <a:gd name="T48" fmla="*/ 2147483646 w 318"/>
              <a:gd name="T49" fmla="*/ 2147483646 h 162"/>
              <a:gd name="T50" fmla="*/ 2147483646 w 318"/>
              <a:gd name="T51" fmla="*/ 2147483646 h 162"/>
              <a:gd name="T52" fmla="*/ 2147483646 w 318"/>
              <a:gd name="T53" fmla="*/ 2147483646 h 162"/>
              <a:gd name="T54" fmla="*/ 2147483646 w 318"/>
              <a:gd name="T55" fmla="*/ 2147483646 h 162"/>
              <a:gd name="T56" fmla="*/ 2147483646 w 318"/>
              <a:gd name="T57" fmla="*/ 2147483646 h 162"/>
              <a:gd name="T58" fmla="*/ 2147483646 w 318"/>
              <a:gd name="T59" fmla="*/ 2147483646 h 162"/>
              <a:gd name="T60" fmla="*/ 2147483646 w 318"/>
              <a:gd name="T61" fmla="*/ 2147483646 h 162"/>
              <a:gd name="T62" fmla="*/ 2147483646 w 318"/>
              <a:gd name="T63" fmla="*/ 2147483646 h 162"/>
              <a:gd name="T64" fmla="*/ 2147483646 w 318"/>
              <a:gd name="T65" fmla="*/ 2147483646 h 162"/>
              <a:gd name="T66" fmla="*/ 2147483646 w 318"/>
              <a:gd name="T67" fmla="*/ 2147483646 h 162"/>
              <a:gd name="T68" fmla="*/ 2147483646 w 318"/>
              <a:gd name="T69" fmla="*/ 2147483646 h 162"/>
              <a:gd name="T70" fmla="*/ 2147483646 w 318"/>
              <a:gd name="T71" fmla="*/ 2147483646 h 162"/>
              <a:gd name="T72" fmla="*/ 2147483646 w 318"/>
              <a:gd name="T73" fmla="*/ 2147483646 h 162"/>
              <a:gd name="T74" fmla="*/ 2147483646 w 318"/>
              <a:gd name="T75" fmla="*/ 2147483646 h 162"/>
              <a:gd name="T76" fmla="*/ 2147483646 w 318"/>
              <a:gd name="T77" fmla="*/ 2147483646 h 162"/>
              <a:gd name="T78" fmla="*/ 2147483646 w 318"/>
              <a:gd name="T79" fmla="*/ 2147483646 h 162"/>
              <a:gd name="T80" fmla="*/ 2147483646 w 318"/>
              <a:gd name="T81" fmla="*/ 2147483646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2">
                <a:moveTo>
                  <a:pt x="278" y="72"/>
                </a:moveTo>
                <a:cubicBezTo>
                  <a:pt x="264" y="61"/>
                  <a:pt x="248" y="54"/>
                  <a:pt x="229" y="52"/>
                </a:cubicBezTo>
                <a:cubicBezTo>
                  <a:pt x="229" y="53"/>
                  <a:pt x="229" y="53"/>
                  <a:pt x="229" y="53"/>
                </a:cubicBezTo>
                <a:cubicBezTo>
                  <a:pt x="215" y="42"/>
                  <a:pt x="196" y="36"/>
                  <a:pt x="176" y="35"/>
                </a:cubicBezTo>
                <a:cubicBezTo>
                  <a:pt x="161" y="25"/>
                  <a:pt x="144" y="21"/>
                  <a:pt x="125" y="21"/>
                </a:cubicBezTo>
                <a:cubicBezTo>
                  <a:pt x="109" y="13"/>
                  <a:pt x="91" y="9"/>
                  <a:pt x="72" y="11"/>
                </a:cubicBezTo>
                <a:cubicBezTo>
                  <a:pt x="56" y="3"/>
                  <a:pt x="38" y="1"/>
                  <a:pt x="19" y="4"/>
                </a:cubicBezTo>
                <a:cubicBezTo>
                  <a:pt x="19" y="4"/>
                  <a:pt x="19" y="4"/>
                  <a:pt x="19" y="4"/>
                </a:cubicBezTo>
                <a:cubicBezTo>
                  <a:pt x="15" y="3"/>
                  <a:pt x="11" y="1"/>
                  <a:pt x="8" y="0"/>
                </a:cubicBezTo>
                <a:cubicBezTo>
                  <a:pt x="7" y="1"/>
                  <a:pt x="7" y="1"/>
                  <a:pt x="7" y="1"/>
                </a:cubicBezTo>
                <a:cubicBezTo>
                  <a:pt x="7" y="1"/>
                  <a:pt x="7" y="1"/>
                  <a:pt x="7" y="1"/>
                </a:cubicBezTo>
                <a:cubicBezTo>
                  <a:pt x="5" y="24"/>
                  <a:pt x="5" y="24"/>
                  <a:pt x="5" y="24"/>
                </a:cubicBezTo>
                <a:cubicBezTo>
                  <a:pt x="5" y="26"/>
                  <a:pt x="5" y="26"/>
                  <a:pt x="5" y="26"/>
                </a:cubicBezTo>
                <a:cubicBezTo>
                  <a:pt x="2" y="60"/>
                  <a:pt x="2" y="60"/>
                  <a:pt x="2" y="60"/>
                </a:cubicBezTo>
                <a:cubicBezTo>
                  <a:pt x="2" y="61"/>
                  <a:pt x="2" y="61"/>
                  <a:pt x="2" y="61"/>
                </a:cubicBezTo>
                <a:cubicBezTo>
                  <a:pt x="0" y="81"/>
                  <a:pt x="0" y="81"/>
                  <a:pt x="0" y="81"/>
                </a:cubicBezTo>
                <a:cubicBezTo>
                  <a:pt x="0" y="81"/>
                  <a:pt x="0" y="81"/>
                  <a:pt x="0" y="81"/>
                </a:cubicBezTo>
                <a:cubicBezTo>
                  <a:pt x="0" y="82"/>
                  <a:pt x="0" y="82"/>
                  <a:pt x="0" y="82"/>
                </a:cubicBezTo>
                <a:cubicBezTo>
                  <a:pt x="0" y="82"/>
                  <a:pt x="0" y="82"/>
                  <a:pt x="0" y="82"/>
                </a:cubicBezTo>
                <a:cubicBezTo>
                  <a:pt x="2" y="83"/>
                  <a:pt x="4" y="83"/>
                  <a:pt x="6" y="83"/>
                </a:cubicBezTo>
                <a:cubicBezTo>
                  <a:pt x="14" y="84"/>
                  <a:pt x="23" y="83"/>
                  <a:pt x="32" y="82"/>
                </a:cubicBezTo>
                <a:cubicBezTo>
                  <a:pt x="40" y="86"/>
                  <a:pt x="47" y="88"/>
                  <a:pt x="55" y="89"/>
                </a:cubicBezTo>
                <a:cubicBezTo>
                  <a:pt x="63" y="91"/>
                  <a:pt x="72" y="91"/>
                  <a:pt x="81" y="90"/>
                </a:cubicBezTo>
                <a:cubicBezTo>
                  <a:pt x="88" y="94"/>
                  <a:pt x="96" y="97"/>
                  <a:pt x="104" y="99"/>
                </a:cubicBezTo>
                <a:cubicBezTo>
                  <a:pt x="112" y="101"/>
                  <a:pt x="120" y="101"/>
                  <a:pt x="129" y="101"/>
                </a:cubicBezTo>
                <a:cubicBezTo>
                  <a:pt x="136" y="106"/>
                  <a:pt x="143" y="109"/>
                  <a:pt x="150" y="111"/>
                </a:cubicBezTo>
                <a:cubicBezTo>
                  <a:pt x="158" y="113"/>
                  <a:pt x="167" y="114"/>
                  <a:pt x="176" y="115"/>
                </a:cubicBezTo>
                <a:cubicBezTo>
                  <a:pt x="183" y="120"/>
                  <a:pt x="190" y="124"/>
                  <a:pt x="197" y="126"/>
                </a:cubicBezTo>
                <a:cubicBezTo>
                  <a:pt x="205" y="129"/>
                  <a:pt x="214" y="131"/>
                  <a:pt x="223" y="132"/>
                </a:cubicBezTo>
                <a:cubicBezTo>
                  <a:pt x="229" y="137"/>
                  <a:pt x="236" y="142"/>
                  <a:pt x="244" y="145"/>
                </a:cubicBezTo>
                <a:cubicBezTo>
                  <a:pt x="251" y="148"/>
                  <a:pt x="259" y="150"/>
                  <a:pt x="267" y="151"/>
                </a:cubicBezTo>
                <a:cubicBezTo>
                  <a:pt x="272" y="156"/>
                  <a:pt x="276" y="159"/>
                  <a:pt x="281" y="162"/>
                </a:cubicBezTo>
                <a:cubicBezTo>
                  <a:pt x="282" y="161"/>
                  <a:pt x="282" y="161"/>
                  <a:pt x="282" y="161"/>
                </a:cubicBezTo>
                <a:cubicBezTo>
                  <a:pt x="290" y="143"/>
                  <a:pt x="290" y="143"/>
                  <a:pt x="290" y="143"/>
                </a:cubicBezTo>
                <a:cubicBezTo>
                  <a:pt x="291" y="142"/>
                  <a:pt x="291" y="142"/>
                  <a:pt x="291" y="142"/>
                </a:cubicBezTo>
                <a:cubicBezTo>
                  <a:pt x="306" y="112"/>
                  <a:pt x="306" y="112"/>
                  <a:pt x="306" y="112"/>
                </a:cubicBezTo>
                <a:cubicBezTo>
                  <a:pt x="307" y="110"/>
                  <a:pt x="307" y="110"/>
                  <a:pt x="307" y="110"/>
                </a:cubicBezTo>
                <a:cubicBezTo>
                  <a:pt x="317" y="89"/>
                  <a:pt x="317" y="89"/>
                  <a:pt x="317" y="89"/>
                </a:cubicBezTo>
                <a:cubicBezTo>
                  <a:pt x="318" y="89"/>
                  <a:pt x="318" y="89"/>
                  <a:pt x="318" y="89"/>
                </a:cubicBezTo>
                <a:cubicBezTo>
                  <a:pt x="318" y="88"/>
                  <a:pt x="318" y="88"/>
                  <a:pt x="318" y="88"/>
                </a:cubicBezTo>
                <a:cubicBezTo>
                  <a:pt x="306" y="80"/>
                  <a:pt x="293" y="74"/>
                  <a:pt x="278" y="72"/>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7" name="MH_Other_275"/>
          <p:cNvSpPr>
            <a:spLocks/>
          </p:cNvSpPr>
          <p:nvPr>
            <p:custDataLst>
              <p:tags r:id="rId276"/>
            </p:custDataLst>
          </p:nvPr>
        </p:nvSpPr>
        <p:spPr bwMode="auto">
          <a:xfrm>
            <a:off x="6056895" y="3275326"/>
            <a:ext cx="165138" cy="120678"/>
          </a:xfrm>
          <a:custGeom>
            <a:avLst/>
            <a:gdLst>
              <a:gd name="T0" fmla="*/ 2147483646 w 195"/>
              <a:gd name="T1" fmla="*/ 2147483646 h 142"/>
              <a:gd name="T2" fmla="*/ 2147483646 w 195"/>
              <a:gd name="T3" fmla="*/ 2147483646 h 142"/>
              <a:gd name="T4" fmla="*/ 2147483646 w 195"/>
              <a:gd name="T5" fmla="*/ 2147483646 h 142"/>
              <a:gd name="T6" fmla="*/ 2147483646 w 195"/>
              <a:gd name="T7" fmla="*/ 2147483646 h 142"/>
              <a:gd name="T8" fmla="*/ 2147483646 w 195"/>
              <a:gd name="T9" fmla="*/ 2147483646 h 142"/>
              <a:gd name="T10" fmla="*/ 2147483646 w 195"/>
              <a:gd name="T11" fmla="*/ 2147483646 h 142"/>
              <a:gd name="T12" fmla="*/ 2147483646 w 195"/>
              <a:gd name="T13" fmla="*/ 2147483646 h 142"/>
              <a:gd name="T14" fmla="*/ 2147483646 w 195"/>
              <a:gd name="T15" fmla="*/ 2147483646 h 142"/>
              <a:gd name="T16" fmla="*/ 2147483646 w 195"/>
              <a:gd name="T17" fmla="*/ 2147483646 h 142"/>
              <a:gd name="T18" fmla="*/ 2147483646 w 195"/>
              <a:gd name="T19" fmla="*/ 2147483646 h 142"/>
              <a:gd name="T20" fmla="*/ 2147483646 w 195"/>
              <a:gd name="T21" fmla="*/ 2147483646 h 142"/>
              <a:gd name="T22" fmla="*/ 2147483646 w 195"/>
              <a:gd name="T23" fmla="*/ 2147483646 h 142"/>
              <a:gd name="T24" fmla="*/ 2147483646 w 195"/>
              <a:gd name="T25" fmla="*/ 2147483646 h 142"/>
              <a:gd name="T26" fmla="*/ 0 w 195"/>
              <a:gd name="T27" fmla="*/ 1214238593 h 142"/>
              <a:gd name="T28" fmla="*/ 603582740 w 195"/>
              <a:gd name="T29" fmla="*/ 1822079240 h 142"/>
              <a:gd name="T30" fmla="*/ 2147483646 w 195"/>
              <a:gd name="T31" fmla="*/ 2147483646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142">
                <a:moveTo>
                  <a:pt x="76" y="32"/>
                </a:moveTo>
                <a:cubicBezTo>
                  <a:pt x="97" y="56"/>
                  <a:pt x="105" y="67"/>
                  <a:pt x="105" y="67"/>
                </a:cubicBezTo>
                <a:cubicBezTo>
                  <a:pt x="105" y="67"/>
                  <a:pt x="113" y="77"/>
                  <a:pt x="132" y="102"/>
                </a:cubicBezTo>
                <a:cubicBezTo>
                  <a:pt x="143" y="118"/>
                  <a:pt x="156" y="129"/>
                  <a:pt x="172" y="136"/>
                </a:cubicBezTo>
                <a:cubicBezTo>
                  <a:pt x="179" y="139"/>
                  <a:pt x="187" y="141"/>
                  <a:pt x="195" y="142"/>
                </a:cubicBezTo>
                <a:cubicBezTo>
                  <a:pt x="193" y="141"/>
                  <a:pt x="193" y="141"/>
                  <a:pt x="193" y="141"/>
                </a:cubicBezTo>
                <a:cubicBezTo>
                  <a:pt x="168" y="137"/>
                  <a:pt x="149" y="124"/>
                  <a:pt x="133" y="101"/>
                </a:cubicBezTo>
                <a:cubicBezTo>
                  <a:pt x="114" y="77"/>
                  <a:pt x="106" y="66"/>
                  <a:pt x="106" y="66"/>
                </a:cubicBezTo>
                <a:cubicBezTo>
                  <a:pt x="106" y="66"/>
                  <a:pt x="98" y="55"/>
                  <a:pt x="77" y="31"/>
                </a:cubicBezTo>
                <a:cubicBezTo>
                  <a:pt x="70" y="24"/>
                  <a:pt x="63" y="18"/>
                  <a:pt x="55" y="14"/>
                </a:cubicBezTo>
                <a:cubicBezTo>
                  <a:pt x="53" y="14"/>
                  <a:pt x="53" y="14"/>
                  <a:pt x="53" y="14"/>
                </a:cubicBezTo>
                <a:cubicBezTo>
                  <a:pt x="53" y="12"/>
                  <a:pt x="53" y="12"/>
                  <a:pt x="53" y="12"/>
                </a:cubicBezTo>
                <a:cubicBezTo>
                  <a:pt x="53" y="12"/>
                  <a:pt x="53" y="12"/>
                  <a:pt x="53" y="12"/>
                </a:cubicBezTo>
                <a:cubicBezTo>
                  <a:pt x="37" y="4"/>
                  <a:pt x="19" y="0"/>
                  <a:pt x="0" y="2"/>
                </a:cubicBezTo>
                <a:cubicBezTo>
                  <a:pt x="1" y="3"/>
                  <a:pt x="1" y="3"/>
                  <a:pt x="1" y="3"/>
                </a:cubicBezTo>
                <a:cubicBezTo>
                  <a:pt x="30" y="0"/>
                  <a:pt x="55" y="10"/>
                  <a:pt x="76" y="3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8" name="MH_Other_276"/>
          <p:cNvSpPr>
            <a:spLocks/>
          </p:cNvSpPr>
          <p:nvPr>
            <p:custDataLst>
              <p:tags r:id="rId277"/>
            </p:custDataLst>
          </p:nvPr>
        </p:nvSpPr>
        <p:spPr bwMode="auto">
          <a:xfrm>
            <a:off x="6101355" y="3286442"/>
            <a:ext cx="131793" cy="117502"/>
          </a:xfrm>
          <a:custGeom>
            <a:avLst/>
            <a:gdLst>
              <a:gd name="T0" fmla="*/ 2147483646 w 157"/>
              <a:gd name="T1" fmla="*/ 2147483646 h 141"/>
              <a:gd name="T2" fmla="*/ 2147483646 w 157"/>
              <a:gd name="T3" fmla="*/ 2147483646 h 141"/>
              <a:gd name="T4" fmla="*/ 2147483646 w 157"/>
              <a:gd name="T5" fmla="*/ 2147483646 h 141"/>
              <a:gd name="T6" fmla="*/ 2147483646 w 157"/>
              <a:gd name="T7" fmla="*/ 2147483646 h 141"/>
              <a:gd name="T8" fmla="*/ 2147483646 w 157"/>
              <a:gd name="T9" fmla="*/ 2147483646 h 141"/>
              <a:gd name="T10" fmla="*/ 2147483646 w 157"/>
              <a:gd name="T11" fmla="*/ 2147483646 h 141"/>
              <a:gd name="T12" fmla="*/ 2147483646 w 157"/>
              <a:gd name="T13" fmla="*/ 2147483646 h 141"/>
              <a:gd name="T14" fmla="*/ 2147483646 w 157"/>
              <a:gd name="T15" fmla="*/ 2147483646 h 141"/>
              <a:gd name="T16" fmla="*/ 0 w 157"/>
              <a:gd name="T17" fmla="*/ 0 h 141"/>
              <a:gd name="T18" fmla="*/ 1183287382 w 157"/>
              <a:gd name="T19" fmla="*/ 1168947068 h 141"/>
              <a:gd name="T20" fmla="*/ 2147483646 w 157"/>
              <a:gd name="T21" fmla="*/ 2147483646 h 141"/>
              <a:gd name="T22" fmla="*/ 2147483646 w 157"/>
              <a:gd name="T23" fmla="*/ 2147483646 h 141"/>
              <a:gd name="T24" fmla="*/ 2147483646 w 157"/>
              <a:gd name="T25" fmla="*/ 2147483646 h 141"/>
              <a:gd name="T26" fmla="*/ 2147483646 w 157"/>
              <a:gd name="T27" fmla="*/ 2147483646 h 141"/>
              <a:gd name="T28" fmla="*/ 2147483646 w 157"/>
              <a:gd name="T29" fmla="*/ 2147483646 h 141"/>
              <a:gd name="T30" fmla="*/ 2147483646 w 157"/>
              <a:gd name="T31" fmla="*/ 2147483646 h 141"/>
              <a:gd name="T32" fmla="*/ 2147483646 w 157"/>
              <a:gd name="T33" fmla="*/ 2147483646 h 141"/>
              <a:gd name="T34" fmla="*/ 2147483646 w 157"/>
              <a:gd name="T35" fmla="*/ 2147483646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41">
                <a:moveTo>
                  <a:pt x="156" y="141"/>
                </a:moveTo>
                <a:cubicBezTo>
                  <a:pt x="157" y="140"/>
                  <a:pt x="157" y="140"/>
                  <a:pt x="157" y="140"/>
                </a:cubicBezTo>
                <a:cubicBezTo>
                  <a:pt x="144" y="133"/>
                  <a:pt x="134" y="122"/>
                  <a:pt x="125" y="107"/>
                </a:cubicBezTo>
                <a:cubicBezTo>
                  <a:pt x="108" y="82"/>
                  <a:pt x="100" y="71"/>
                  <a:pt x="100" y="70"/>
                </a:cubicBezTo>
                <a:cubicBezTo>
                  <a:pt x="100" y="70"/>
                  <a:pt x="93" y="59"/>
                  <a:pt x="73" y="34"/>
                </a:cubicBezTo>
                <a:cubicBezTo>
                  <a:pt x="67" y="27"/>
                  <a:pt x="60" y="21"/>
                  <a:pt x="53" y="16"/>
                </a:cubicBezTo>
                <a:cubicBezTo>
                  <a:pt x="53" y="16"/>
                  <a:pt x="53" y="16"/>
                  <a:pt x="52" y="16"/>
                </a:cubicBezTo>
                <a:cubicBezTo>
                  <a:pt x="52" y="15"/>
                  <a:pt x="52" y="15"/>
                  <a:pt x="52" y="15"/>
                </a:cubicBezTo>
                <a:cubicBezTo>
                  <a:pt x="37" y="4"/>
                  <a:pt x="19" y="0"/>
                  <a:pt x="0" y="0"/>
                </a:cubicBezTo>
                <a:cubicBezTo>
                  <a:pt x="2" y="2"/>
                  <a:pt x="2" y="2"/>
                  <a:pt x="2" y="2"/>
                </a:cubicBezTo>
                <a:cubicBezTo>
                  <a:pt x="30" y="1"/>
                  <a:pt x="53" y="12"/>
                  <a:pt x="72" y="35"/>
                </a:cubicBezTo>
                <a:cubicBezTo>
                  <a:pt x="92" y="60"/>
                  <a:pt x="99" y="71"/>
                  <a:pt x="99" y="71"/>
                </a:cubicBezTo>
                <a:cubicBezTo>
                  <a:pt x="99" y="71"/>
                  <a:pt x="107" y="82"/>
                  <a:pt x="124" y="108"/>
                </a:cubicBezTo>
                <a:cubicBezTo>
                  <a:pt x="129" y="116"/>
                  <a:pt x="135" y="123"/>
                  <a:pt x="140" y="129"/>
                </a:cubicBezTo>
                <a:cubicBezTo>
                  <a:pt x="142" y="129"/>
                  <a:pt x="142" y="129"/>
                  <a:pt x="142" y="129"/>
                </a:cubicBezTo>
                <a:cubicBezTo>
                  <a:pt x="142" y="130"/>
                  <a:pt x="142" y="130"/>
                  <a:pt x="142" y="130"/>
                </a:cubicBezTo>
                <a:cubicBezTo>
                  <a:pt x="142" y="130"/>
                  <a:pt x="142" y="130"/>
                  <a:pt x="142" y="130"/>
                </a:cubicBezTo>
                <a:cubicBezTo>
                  <a:pt x="147" y="135"/>
                  <a:pt x="151" y="138"/>
                  <a:pt x="156" y="14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299" name="MH_Other_277"/>
          <p:cNvSpPr>
            <a:spLocks/>
          </p:cNvSpPr>
          <p:nvPr>
            <p:custDataLst>
              <p:tags r:id="rId278"/>
            </p:custDataLst>
          </p:nvPr>
        </p:nvSpPr>
        <p:spPr bwMode="auto">
          <a:xfrm>
            <a:off x="6218857" y="3394417"/>
            <a:ext cx="3176" cy="1587"/>
          </a:xfrm>
          <a:custGeom>
            <a:avLst/>
            <a:gdLst>
              <a:gd name="T0" fmla="*/ 716934050 w 5"/>
              <a:gd name="T1" fmla="*/ 0 h 3"/>
              <a:gd name="T2" fmla="*/ 0 w 5"/>
              <a:gd name="T3" fmla="*/ 0 h 3"/>
              <a:gd name="T4" fmla="*/ 716934050 w 5"/>
              <a:gd name="T5" fmla="*/ 298590347 h 3"/>
              <a:gd name="T6" fmla="*/ 716934050 w 5"/>
              <a:gd name="T7" fmla="*/ 298590347 h 3"/>
              <a:gd name="T8" fmla="*/ 716934050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0" name="MH_Other_278"/>
          <p:cNvSpPr>
            <a:spLocks/>
          </p:cNvSpPr>
          <p:nvPr>
            <p:custDataLst>
              <p:tags r:id="rId279"/>
            </p:custDataLst>
          </p:nvPr>
        </p:nvSpPr>
        <p:spPr bwMode="auto">
          <a:xfrm>
            <a:off x="6101356" y="3286442"/>
            <a:ext cx="1587" cy="1587"/>
          </a:xfrm>
          <a:custGeom>
            <a:avLst/>
            <a:gdLst>
              <a:gd name="T0" fmla="*/ 0 w 4"/>
              <a:gd name="T1" fmla="*/ 179120564 h 5"/>
              <a:gd name="T2" fmla="*/ 223838018 w 4"/>
              <a:gd name="T3" fmla="*/ 179120564 h 5"/>
              <a:gd name="T4" fmla="*/ 0 w 4"/>
              <a:gd name="T5" fmla="*/ 0 h 5"/>
              <a:gd name="T6" fmla="*/ 0 w 4"/>
              <a:gd name="T7" fmla="*/ 0 h 5"/>
              <a:gd name="T8" fmla="*/ 0 w 4"/>
              <a:gd name="T9" fmla="*/ 179120564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4"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1" name="MH_Other_279"/>
          <p:cNvSpPr>
            <a:spLocks/>
          </p:cNvSpPr>
          <p:nvPr>
            <p:custDataLst>
              <p:tags r:id="rId280"/>
            </p:custDataLst>
          </p:nvPr>
        </p:nvSpPr>
        <p:spPr bwMode="auto">
          <a:xfrm>
            <a:off x="6144227" y="3297556"/>
            <a:ext cx="96860" cy="90509"/>
          </a:xfrm>
          <a:custGeom>
            <a:avLst/>
            <a:gdLst>
              <a:gd name="T0" fmla="*/ 2147483646 w 115"/>
              <a:gd name="T1" fmla="*/ 2147483646 h 108"/>
              <a:gd name="T2" fmla="*/ 2147483646 w 115"/>
              <a:gd name="T3" fmla="*/ 2147483646 h 108"/>
              <a:gd name="T4" fmla="*/ 2147483646 w 115"/>
              <a:gd name="T5" fmla="*/ 2147483646 h 108"/>
              <a:gd name="T6" fmla="*/ 2147483646 w 115"/>
              <a:gd name="T7" fmla="*/ 2147483646 h 108"/>
              <a:gd name="T8" fmla="*/ 2147483646 w 115"/>
              <a:gd name="T9" fmla="*/ 2147483646 h 108"/>
              <a:gd name="T10" fmla="*/ 2147483646 w 115"/>
              <a:gd name="T11" fmla="*/ 2147483646 h 108"/>
              <a:gd name="T12" fmla="*/ 2147483646 w 115"/>
              <a:gd name="T13" fmla="*/ 2147483646 h 108"/>
              <a:gd name="T14" fmla="*/ 2147483646 w 115"/>
              <a:gd name="T15" fmla="*/ 2147483646 h 108"/>
              <a:gd name="T16" fmla="*/ 2147483646 w 115"/>
              <a:gd name="T17" fmla="*/ 2147483646 h 108"/>
              <a:gd name="T18" fmla="*/ 0 w 115"/>
              <a:gd name="T19" fmla="*/ 0 h 108"/>
              <a:gd name="T20" fmla="*/ 596337667 w 115"/>
              <a:gd name="T21" fmla="*/ 591782304 h 108"/>
              <a:gd name="T22" fmla="*/ 1192674491 w 115"/>
              <a:gd name="T23" fmla="*/ 1182862487 h 108"/>
              <a:gd name="T24" fmla="*/ 2147483646 w 115"/>
              <a:gd name="T25" fmla="*/ 214748364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08">
                <a:moveTo>
                  <a:pt x="72" y="39"/>
                </a:moveTo>
                <a:cubicBezTo>
                  <a:pt x="90" y="65"/>
                  <a:pt x="96" y="77"/>
                  <a:pt x="97" y="77"/>
                </a:cubicBezTo>
                <a:cubicBezTo>
                  <a:pt x="114" y="108"/>
                  <a:pt x="114" y="108"/>
                  <a:pt x="114" y="108"/>
                </a:cubicBezTo>
                <a:cubicBezTo>
                  <a:pt x="115" y="107"/>
                  <a:pt x="115" y="107"/>
                  <a:pt x="115" y="107"/>
                </a:cubicBezTo>
                <a:cubicBezTo>
                  <a:pt x="98" y="77"/>
                  <a:pt x="98" y="77"/>
                  <a:pt x="98" y="77"/>
                </a:cubicBezTo>
                <a:cubicBezTo>
                  <a:pt x="97" y="77"/>
                  <a:pt x="91" y="65"/>
                  <a:pt x="73" y="39"/>
                </a:cubicBezTo>
                <a:cubicBezTo>
                  <a:pt x="67" y="31"/>
                  <a:pt x="61" y="24"/>
                  <a:pt x="54" y="19"/>
                </a:cubicBezTo>
                <a:cubicBezTo>
                  <a:pt x="54" y="19"/>
                  <a:pt x="53" y="19"/>
                  <a:pt x="53" y="19"/>
                </a:cubicBezTo>
                <a:cubicBezTo>
                  <a:pt x="53" y="18"/>
                  <a:pt x="53" y="18"/>
                  <a:pt x="53" y="18"/>
                </a:cubicBezTo>
                <a:cubicBezTo>
                  <a:pt x="38" y="7"/>
                  <a:pt x="20" y="1"/>
                  <a:pt x="0" y="0"/>
                </a:cubicBezTo>
                <a:cubicBezTo>
                  <a:pt x="1" y="1"/>
                  <a:pt x="1" y="1"/>
                  <a:pt x="1" y="1"/>
                </a:cubicBezTo>
                <a:cubicBezTo>
                  <a:pt x="2" y="2"/>
                  <a:pt x="2" y="2"/>
                  <a:pt x="2" y="2"/>
                </a:cubicBezTo>
                <a:cubicBezTo>
                  <a:pt x="31" y="3"/>
                  <a:pt x="54" y="15"/>
                  <a:pt x="72" y="3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2" name="MH_Other_280"/>
          <p:cNvSpPr>
            <a:spLocks/>
          </p:cNvSpPr>
          <p:nvPr>
            <p:custDataLst>
              <p:tags r:id="rId281"/>
            </p:custDataLst>
          </p:nvPr>
        </p:nvSpPr>
        <p:spPr bwMode="auto">
          <a:xfrm>
            <a:off x="6145815" y="3297556"/>
            <a:ext cx="0" cy="1588"/>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1"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3" name="MH_Other_281"/>
          <p:cNvSpPr>
            <a:spLocks/>
          </p:cNvSpPr>
          <p:nvPr>
            <p:custDataLst>
              <p:tags r:id="rId282"/>
            </p:custDataLst>
          </p:nvPr>
        </p:nvSpPr>
        <p:spPr bwMode="auto">
          <a:xfrm>
            <a:off x="6188688" y="3311847"/>
            <a:ext cx="66690" cy="50812"/>
          </a:xfrm>
          <a:custGeom>
            <a:avLst/>
            <a:gdLst>
              <a:gd name="T0" fmla="*/ 2147483646 w 78"/>
              <a:gd name="T1" fmla="*/ 2147483646 h 60"/>
              <a:gd name="T2" fmla="*/ 2147483646 w 78"/>
              <a:gd name="T3" fmla="*/ 2147483646 h 60"/>
              <a:gd name="T4" fmla="*/ 2147483646 w 78"/>
              <a:gd name="T5" fmla="*/ 2147483646 h 60"/>
              <a:gd name="T6" fmla="*/ 2147483646 w 78"/>
              <a:gd name="T7" fmla="*/ 2147483646 h 60"/>
              <a:gd name="T8" fmla="*/ 2147483646 w 78"/>
              <a:gd name="T9" fmla="*/ 2147483646 h 60"/>
              <a:gd name="T10" fmla="*/ 2147483646 w 78"/>
              <a:gd name="T11" fmla="*/ 2147483646 h 60"/>
              <a:gd name="T12" fmla="*/ 2147483646 w 78"/>
              <a:gd name="T13" fmla="*/ 2147483646 h 60"/>
              <a:gd name="T14" fmla="*/ 0 w 78"/>
              <a:gd name="T15" fmla="*/ 0 h 60"/>
              <a:gd name="T16" fmla="*/ 0 w 78"/>
              <a:gd name="T17" fmla="*/ 602866460 h 60"/>
              <a:gd name="T18" fmla="*/ 613054400 w 78"/>
              <a:gd name="T19" fmla="*/ 1206449200 h 60"/>
              <a:gd name="T20" fmla="*/ 2147483646 w 78"/>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60">
                <a:moveTo>
                  <a:pt x="68" y="44"/>
                </a:moveTo>
                <a:cubicBezTo>
                  <a:pt x="72" y="50"/>
                  <a:pt x="75" y="55"/>
                  <a:pt x="77" y="60"/>
                </a:cubicBezTo>
                <a:cubicBezTo>
                  <a:pt x="78" y="58"/>
                  <a:pt x="78" y="58"/>
                  <a:pt x="78" y="58"/>
                </a:cubicBezTo>
                <a:cubicBezTo>
                  <a:pt x="75" y="54"/>
                  <a:pt x="73" y="49"/>
                  <a:pt x="69" y="43"/>
                </a:cubicBezTo>
                <a:cubicBezTo>
                  <a:pt x="64" y="35"/>
                  <a:pt x="58" y="28"/>
                  <a:pt x="51" y="22"/>
                </a:cubicBezTo>
                <a:cubicBezTo>
                  <a:pt x="49" y="21"/>
                  <a:pt x="49" y="21"/>
                  <a:pt x="49" y="21"/>
                </a:cubicBezTo>
                <a:cubicBezTo>
                  <a:pt x="49" y="20"/>
                  <a:pt x="49" y="20"/>
                  <a:pt x="49" y="20"/>
                </a:cubicBezTo>
                <a:cubicBezTo>
                  <a:pt x="35" y="9"/>
                  <a:pt x="19" y="2"/>
                  <a:pt x="0" y="0"/>
                </a:cubicBezTo>
                <a:cubicBezTo>
                  <a:pt x="0" y="1"/>
                  <a:pt x="0" y="1"/>
                  <a:pt x="0" y="1"/>
                </a:cubicBezTo>
                <a:cubicBezTo>
                  <a:pt x="1" y="2"/>
                  <a:pt x="1" y="2"/>
                  <a:pt x="1" y="2"/>
                </a:cubicBezTo>
                <a:cubicBezTo>
                  <a:pt x="30" y="5"/>
                  <a:pt x="52" y="19"/>
                  <a:pt x="68" y="44"/>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4" name="MH_Other_282"/>
          <p:cNvSpPr>
            <a:spLocks/>
          </p:cNvSpPr>
          <p:nvPr>
            <p:custDataLst>
              <p:tags r:id="rId283"/>
            </p:custDataLst>
          </p:nvPr>
        </p:nvSpPr>
        <p:spPr bwMode="auto">
          <a:xfrm>
            <a:off x="6188687" y="3313435"/>
            <a:ext cx="1588" cy="0"/>
          </a:xfrm>
          <a:custGeom>
            <a:avLst/>
            <a:gdLst>
              <a:gd name="T0" fmla="*/ 1792959984 w 1"/>
              <a:gd name="T1" fmla="*/ 711 h 1"/>
              <a:gd name="T2" fmla="*/ 0 w 1"/>
              <a:gd name="T3" fmla="*/ 0 h 1"/>
              <a:gd name="T4" fmla="*/ 0 w 1"/>
              <a:gd name="T5" fmla="*/ 711 h 1"/>
              <a:gd name="T6" fmla="*/ 1792959984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5" name="MH_Other_283"/>
          <p:cNvSpPr>
            <a:spLocks/>
          </p:cNvSpPr>
          <p:nvPr>
            <p:custDataLst>
              <p:tags r:id="rId284"/>
            </p:custDataLst>
          </p:nvPr>
        </p:nvSpPr>
        <p:spPr bwMode="auto">
          <a:xfrm>
            <a:off x="6229971" y="3329314"/>
            <a:ext cx="33346" cy="14291"/>
          </a:xfrm>
          <a:custGeom>
            <a:avLst/>
            <a:gdLst>
              <a:gd name="T0" fmla="*/ 2147483646 w 40"/>
              <a:gd name="T1" fmla="*/ 2147483646 h 17"/>
              <a:gd name="T2" fmla="*/ 2147483646 w 40"/>
              <a:gd name="T3" fmla="*/ 2147483646 h 17"/>
              <a:gd name="T4" fmla="*/ 2147483646 w 40"/>
              <a:gd name="T5" fmla="*/ 2147483646 h 17"/>
              <a:gd name="T6" fmla="*/ 0 w 40"/>
              <a:gd name="T7" fmla="*/ 0 h 17"/>
              <a:gd name="T8" fmla="*/ 1160741648 w 40"/>
              <a:gd name="T9" fmla="*/ 1181791577 h 17"/>
              <a:gd name="T10" fmla="*/ 2147483646 w 40"/>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7">
                <a:moveTo>
                  <a:pt x="39" y="17"/>
                </a:moveTo>
                <a:cubicBezTo>
                  <a:pt x="40" y="17"/>
                  <a:pt x="40" y="17"/>
                  <a:pt x="40" y="17"/>
                </a:cubicBezTo>
                <a:cubicBezTo>
                  <a:pt x="40" y="16"/>
                  <a:pt x="40" y="16"/>
                  <a:pt x="40" y="16"/>
                </a:cubicBezTo>
                <a:cubicBezTo>
                  <a:pt x="28" y="8"/>
                  <a:pt x="15" y="2"/>
                  <a:pt x="0" y="0"/>
                </a:cubicBezTo>
                <a:cubicBezTo>
                  <a:pt x="2" y="2"/>
                  <a:pt x="2" y="2"/>
                  <a:pt x="2" y="2"/>
                </a:cubicBezTo>
                <a:cubicBezTo>
                  <a:pt x="16" y="4"/>
                  <a:pt x="29" y="9"/>
                  <a:pt x="39" y="1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6" name="MH_Other_284"/>
          <p:cNvSpPr>
            <a:spLocks/>
          </p:cNvSpPr>
          <p:nvPr>
            <p:custDataLst>
              <p:tags r:id="rId285"/>
            </p:custDataLst>
          </p:nvPr>
        </p:nvSpPr>
        <p:spPr bwMode="auto">
          <a:xfrm>
            <a:off x="6229972" y="3329314"/>
            <a:ext cx="1588" cy="1588"/>
          </a:xfrm>
          <a:custGeom>
            <a:avLst/>
            <a:gdLst>
              <a:gd name="T0" fmla="*/ 0 w 4"/>
              <a:gd name="T1" fmla="*/ 112059999 h 4"/>
              <a:gd name="T2" fmla="*/ 224119998 w 4"/>
              <a:gd name="T3" fmla="*/ 224119998 h 4"/>
              <a:gd name="T4" fmla="*/ 0 w 4"/>
              <a:gd name="T5" fmla="*/ 0 h 4"/>
              <a:gd name="T6" fmla="*/ 0 w 4"/>
              <a:gd name="T7" fmla="*/ 11205999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2"/>
                </a:moveTo>
                <a:lnTo>
                  <a:pt x="4"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7" name="MH_Other_285"/>
          <p:cNvSpPr>
            <a:spLocks/>
          </p:cNvSpPr>
          <p:nvPr>
            <p:custDataLst>
              <p:tags r:id="rId286"/>
            </p:custDataLst>
          </p:nvPr>
        </p:nvSpPr>
        <p:spPr bwMode="auto">
          <a:xfrm>
            <a:off x="5996556" y="3335665"/>
            <a:ext cx="26993" cy="3176"/>
          </a:xfrm>
          <a:custGeom>
            <a:avLst/>
            <a:gdLst>
              <a:gd name="T0" fmla="*/ 0 w 32"/>
              <a:gd name="T1" fmla="*/ 0 h 3"/>
              <a:gd name="T2" fmla="*/ 0 w 32"/>
              <a:gd name="T3" fmla="*/ 0 h 3"/>
              <a:gd name="T4" fmla="*/ 0 w 32"/>
              <a:gd name="T5" fmla="*/ 929657992 h 3"/>
              <a:gd name="T6" fmla="*/ 0 w 32"/>
              <a:gd name="T7" fmla="*/ 929657992 h 3"/>
              <a:gd name="T8" fmla="*/ 2147483646 w 32"/>
              <a:gd name="T9" fmla="*/ 1858195208 h 3"/>
              <a:gd name="T10" fmla="*/ 2147483646 w 32"/>
              <a:gd name="T11" fmla="*/ 929657992 h 3"/>
              <a:gd name="T12" fmla="*/ 2147483646 w 32"/>
              <a:gd name="T13" fmla="*/ 0 h 3"/>
              <a:gd name="T14" fmla="*/ 2147483646 w 32"/>
              <a:gd name="T15" fmla="*/ 0 h 3"/>
              <a:gd name="T16" fmla="*/ 0 w 3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3">
                <a:moveTo>
                  <a:pt x="0" y="0"/>
                </a:moveTo>
                <a:cubicBezTo>
                  <a:pt x="0" y="0"/>
                  <a:pt x="0" y="0"/>
                  <a:pt x="0" y="0"/>
                </a:cubicBezTo>
                <a:cubicBezTo>
                  <a:pt x="0" y="1"/>
                  <a:pt x="0" y="1"/>
                  <a:pt x="0" y="1"/>
                </a:cubicBezTo>
                <a:cubicBezTo>
                  <a:pt x="0" y="1"/>
                  <a:pt x="0" y="1"/>
                  <a:pt x="0" y="1"/>
                </a:cubicBezTo>
                <a:cubicBezTo>
                  <a:pt x="2" y="2"/>
                  <a:pt x="4" y="2"/>
                  <a:pt x="6" y="2"/>
                </a:cubicBezTo>
                <a:cubicBezTo>
                  <a:pt x="14" y="3"/>
                  <a:pt x="24" y="2"/>
                  <a:pt x="32" y="1"/>
                </a:cubicBezTo>
                <a:cubicBezTo>
                  <a:pt x="31" y="0"/>
                  <a:pt x="31" y="0"/>
                  <a:pt x="31" y="0"/>
                </a:cubicBezTo>
                <a:cubicBezTo>
                  <a:pt x="31" y="0"/>
                  <a:pt x="30" y="0"/>
                  <a:pt x="30" y="0"/>
                </a:cubicBezTo>
                <a:cubicBezTo>
                  <a:pt x="19" y="2"/>
                  <a:pt x="10"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8" name="MH_Other_286"/>
          <p:cNvSpPr>
            <a:spLocks/>
          </p:cNvSpPr>
          <p:nvPr>
            <p:custDataLst>
              <p:tags r:id="rId287"/>
            </p:custDataLst>
          </p:nvPr>
        </p:nvSpPr>
        <p:spPr bwMode="auto">
          <a:xfrm>
            <a:off x="5998144" y="3318199"/>
            <a:ext cx="66690" cy="26993"/>
          </a:xfrm>
          <a:custGeom>
            <a:avLst/>
            <a:gdLst>
              <a:gd name="T0" fmla="*/ 2147483646 w 79"/>
              <a:gd name="T1" fmla="*/ 2147483646 h 31"/>
              <a:gd name="T2" fmla="*/ 0 w 79"/>
              <a:gd name="T3" fmla="*/ 0 h 31"/>
              <a:gd name="T4" fmla="*/ 0 w 79"/>
              <a:gd name="T5" fmla="*/ 643418831 h 31"/>
              <a:gd name="T6" fmla="*/ 2147483646 w 79"/>
              <a:gd name="T7" fmla="*/ 2147483646 h 31"/>
              <a:gd name="T8" fmla="*/ 2147483646 w 79"/>
              <a:gd name="T9" fmla="*/ 2147483646 h 31"/>
              <a:gd name="T10" fmla="*/ 2147483646 w 79"/>
              <a:gd name="T11" fmla="*/ 2147483646 h 31"/>
              <a:gd name="T12" fmla="*/ 2147483646 w 79"/>
              <a:gd name="T13" fmla="*/ 2147483646 h 31"/>
              <a:gd name="T14" fmla="*/ 2147483646 w 79"/>
              <a:gd name="T15" fmla="*/ 2147483646 h 31"/>
              <a:gd name="T16" fmla="*/ 2147483646 w 79"/>
              <a:gd name="T17" fmla="*/ 2147483646 h 31"/>
              <a:gd name="T18" fmla="*/ 2147483646 w 79"/>
              <a:gd name="T19" fmla="*/ 2147483646 h 31"/>
              <a:gd name="T20" fmla="*/ 2147483646 w 79"/>
              <a:gd name="T21" fmla="*/ 2147483646 h 31"/>
              <a:gd name="T22" fmla="*/ 2147483646 w 79"/>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31">
                <a:moveTo>
                  <a:pt x="7" y="6"/>
                </a:moveTo>
                <a:cubicBezTo>
                  <a:pt x="0" y="0"/>
                  <a:pt x="0" y="0"/>
                  <a:pt x="0" y="0"/>
                </a:cubicBezTo>
                <a:cubicBezTo>
                  <a:pt x="0" y="1"/>
                  <a:pt x="0" y="1"/>
                  <a:pt x="0" y="1"/>
                </a:cubicBezTo>
                <a:cubicBezTo>
                  <a:pt x="6" y="7"/>
                  <a:pt x="6" y="7"/>
                  <a:pt x="6" y="7"/>
                </a:cubicBezTo>
                <a:cubicBezTo>
                  <a:pt x="14" y="13"/>
                  <a:pt x="21" y="17"/>
                  <a:pt x="28" y="21"/>
                </a:cubicBezTo>
                <a:cubicBezTo>
                  <a:pt x="29" y="21"/>
                  <a:pt x="29" y="21"/>
                  <a:pt x="29" y="21"/>
                </a:cubicBezTo>
                <a:cubicBezTo>
                  <a:pt x="29" y="21"/>
                  <a:pt x="29" y="21"/>
                  <a:pt x="29" y="21"/>
                </a:cubicBezTo>
                <a:cubicBezTo>
                  <a:pt x="37" y="25"/>
                  <a:pt x="45" y="28"/>
                  <a:pt x="53" y="29"/>
                </a:cubicBezTo>
                <a:cubicBezTo>
                  <a:pt x="61" y="31"/>
                  <a:pt x="71" y="31"/>
                  <a:pt x="79" y="30"/>
                </a:cubicBezTo>
                <a:cubicBezTo>
                  <a:pt x="78" y="29"/>
                  <a:pt x="78" y="29"/>
                  <a:pt x="78" y="29"/>
                </a:cubicBezTo>
                <a:cubicBezTo>
                  <a:pt x="78" y="29"/>
                  <a:pt x="77" y="29"/>
                  <a:pt x="77" y="29"/>
                </a:cubicBezTo>
                <a:cubicBezTo>
                  <a:pt x="51" y="31"/>
                  <a:pt x="30" y="24"/>
                  <a:pt x="7" y="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09" name="MH_Other_287"/>
          <p:cNvSpPr>
            <a:spLocks/>
          </p:cNvSpPr>
          <p:nvPr>
            <p:custDataLst>
              <p:tags r:id="rId288"/>
            </p:custDataLst>
          </p:nvPr>
        </p:nvSpPr>
        <p:spPr bwMode="auto">
          <a:xfrm>
            <a:off x="6021961" y="3335665"/>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0" name="MH_Other_288"/>
          <p:cNvSpPr>
            <a:spLocks/>
          </p:cNvSpPr>
          <p:nvPr>
            <p:custDataLst>
              <p:tags r:id="rId289"/>
            </p:custDataLst>
          </p:nvPr>
        </p:nvSpPr>
        <p:spPr bwMode="auto">
          <a:xfrm>
            <a:off x="6001319" y="3288029"/>
            <a:ext cx="103212" cy="65103"/>
          </a:xfrm>
          <a:custGeom>
            <a:avLst/>
            <a:gdLst>
              <a:gd name="T0" fmla="*/ 2147483646 w 124"/>
              <a:gd name="T1" fmla="*/ 2147483646 h 77"/>
              <a:gd name="T2" fmla="*/ 2147483646 w 124"/>
              <a:gd name="T3" fmla="*/ 2147483646 h 77"/>
              <a:gd name="T4" fmla="*/ 0 w 124"/>
              <a:gd name="T5" fmla="*/ 0 h 77"/>
              <a:gd name="T6" fmla="*/ 0 w 124"/>
              <a:gd name="T7" fmla="*/ 1201124654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2147483646 h 77"/>
              <a:gd name="T22" fmla="*/ 2147483646 w 124"/>
              <a:gd name="T23" fmla="*/ 2147483646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55" y="48"/>
                </a:moveTo>
                <a:cubicBezTo>
                  <a:pt x="32" y="27"/>
                  <a:pt x="22" y="19"/>
                  <a:pt x="22" y="19"/>
                </a:cubicBezTo>
                <a:cubicBezTo>
                  <a:pt x="22" y="18"/>
                  <a:pt x="16" y="13"/>
                  <a:pt x="0" y="0"/>
                </a:cubicBezTo>
                <a:cubicBezTo>
                  <a:pt x="0" y="2"/>
                  <a:pt x="0" y="2"/>
                  <a:pt x="0" y="2"/>
                </a:cubicBezTo>
                <a:cubicBezTo>
                  <a:pt x="15" y="14"/>
                  <a:pt x="21" y="19"/>
                  <a:pt x="21" y="19"/>
                </a:cubicBezTo>
                <a:cubicBezTo>
                  <a:pt x="21" y="20"/>
                  <a:pt x="31" y="28"/>
                  <a:pt x="54" y="49"/>
                </a:cubicBezTo>
                <a:cubicBezTo>
                  <a:pt x="60" y="56"/>
                  <a:pt x="67" y="61"/>
                  <a:pt x="74" y="65"/>
                </a:cubicBezTo>
                <a:cubicBezTo>
                  <a:pt x="75" y="65"/>
                  <a:pt x="75" y="65"/>
                  <a:pt x="75" y="65"/>
                </a:cubicBezTo>
                <a:cubicBezTo>
                  <a:pt x="75" y="65"/>
                  <a:pt x="75" y="65"/>
                  <a:pt x="75" y="65"/>
                </a:cubicBezTo>
                <a:cubicBezTo>
                  <a:pt x="83" y="70"/>
                  <a:pt x="91" y="73"/>
                  <a:pt x="99" y="75"/>
                </a:cubicBezTo>
                <a:cubicBezTo>
                  <a:pt x="107" y="77"/>
                  <a:pt x="115" y="77"/>
                  <a:pt x="124" y="77"/>
                </a:cubicBezTo>
                <a:cubicBezTo>
                  <a:pt x="122" y="76"/>
                  <a:pt x="122" y="76"/>
                  <a:pt x="122" y="76"/>
                </a:cubicBezTo>
                <a:cubicBezTo>
                  <a:pt x="96" y="76"/>
                  <a:pt x="75" y="68"/>
                  <a:pt x="55" y="4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1" name="MH_Other_289"/>
          <p:cNvSpPr>
            <a:spLocks/>
          </p:cNvSpPr>
          <p:nvPr>
            <p:custDataLst>
              <p:tags r:id="rId290"/>
            </p:custDataLst>
          </p:nvPr>
        </p:nvSpPr>
        <p:spPr bwMode="auto">
          <a:xfrm>
            <a:off x="6063246" y="3343605"/>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2" name="MH_Other_290"/>
          <p:cNvSpPr>
            <a:spLocks/>
          </p:cNvSpPr>
          <p:nvPr>
            <p:custDataLst>
              <p:tags r:id="rId291"/>
            </p:custDataLst>
          </p:nvPr>
        </p:nvSpPr>
        <p:spPr bwMode="auto">
          <a:xfrm>
            <a:off x="6002907" y="3267388"/>
            <a:ext cx="141320" cy="96859"/>
          </a:xfrm>
          <a:custGeom>
            <a:avLst/>
            <a:gdLst>
              <a:gd name="T0" fmla="*/ 2147483646 w 169"/>
              <a:gd name="T1" fmla="*/ 2147483646 h 115"/>
              <a:gd name="T2" fmla="*/ 2147483646 w 169"/>
              <a:gd name="T3" fmla="*/ 2147483646 h 115"/>
              <a:gd name="T4" fmla="*/ 2147483646 w 169"/>
              <a:gd name="T5" fmla="*/ 2147483646 h 115"/>
              <a:gd name="T6" fmla="*/ 2147483646 w 169"/>
              <a:gd name="T7" fmla="*/ 2147483646 h 115"/>
              <a:gd name="T8" fmla="*/ 2147483646 w 169"/>
              <a:gd name="T9" fmla="*/ 2147483646 h 115"/>
              <a:gd name="T10" fmla="*/ 2147483646 w 169"/>
              <a:gd name="T11" fmla="*/ 2147483646 h 115"/>
              <a:gd name="T12" fmla="*/ 587796557 w 169"/>
              <a:gd name="T13" fmla="*/ 0 h 115"/>
              <a:gd name="T14" fmla="*/ 0 w 169"/>
              <a:gd name="T15" fmla="*/ 596324772 h 115"/>
              <a:gd name="T16" fmla="*/ 0 w 169"/>
              <a:gd name="T17" fmla="*/ 596324772 h 115"/>
              <a:gd name="T18" fmla="*/ 2147483646 w 169"/>
              <a:gd name="T19" fmla="*/ 2147483646 h 115"/>
              <a:gd name="T20" fmla="*/ 2147483646 w 169"/>
              <a:gd name="T21" fmla="*/ 2147483646 h 115"/>
              <a:gd name="T22" fmla="*/ 2147483646 w 169"/>
              <a:gd name="T23" fmla="*/ 2147483646 h 115"/>
              <a:gd name="T24" fmla="*/ 2147483646 w 169"/>
              <a:gd name="T25" fmla="*/ 2147483646 h 115"/>
              <a:gd name="T26" fmla="*/ 2147483646 w 169"/>
              <a:gd name="T27" fmla="*/ 2147483646 h 115"/>
              <a:gd name="T28" fmla="*/ 2147483646 w 169"/>
              <a:gd name="T29" fmla="*/ 2147483646 h 115"/>
              <a:gd name="T30" fmla="*/ 2147483646 w 169"/>
              <a:gd name="T31" fmla="*/ 2147483646 h 115"/>
              <a:gd name="T32" fmla="*/ 2147483646 w 169"/>
              <a:gd name="T33" fmla="*/ 2147483646 h 115"/>
              <a:gd name="T34" fmla="*/ 2147483646 w 169"/>
              <a:gd name="T35" fmla="*/ 2147483646 h 115"/>
              <a:gd name="T36" fmla="*/ 2147483646 w 169"/>
              <a:gd name="T37" fmla="*/ 2147483646 h 115"/>
              <a:gd name="T38" fmla="*/ 2147483646 w 169"/>
              <a:gd name="T39" fmla="*/ 2147483646 h 115"/>
              <a:gd name="T40" fmla="*/ 2147483646 w 169"/>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115">
                <a:moveTo>
                  <a:pt x="100" y="82"/>
                </a:moveTo>
                <a:cubicBezTo>
                  <a:pt x="79" y="60"/>
                  <a:pt x="70" y="50"/>
                  <a:pt x="70" y="50"/>
                </a:cubicBezTo>
                <a:cubicBezTo>
                  <a:pt x="69" y="50"/>
                  <a:pt x="61" y="40"/>
                  <a:pt x="36" y="19"/>
                </a:cubicBezTo>
                <a:cubicBezTo>
                  <a:pt x="29" y="13"/>
                  <a:pt x="21" y="8"/>
                  <a:pt x="13" y="5"/>
                </a:cubicBezTo>
                <a:cubicBezTo>
                  <a:pt x="13" y="5"/>
                  <a:pt x="12" y="5"/>
                  <a:pt x="12" y="5"/>
                </a:cubicBezTo>
                <a:cubicBezTo>
                  <a:pt x="12" y="4"/>
                  <a:pt x="12" y="4"/>
                  <a:pt x="12" y="4"/>
                </a:cubicBezTo>
                <a:cubicBezTo>
                  <a:pt x="8" y="3"/>
                  <a:pt x="4" y="1"/>
                  <a:pt x="1" y="0"/>
                </a:cubicBezTo>
                <a:cubicBezTo>
                  <a:pt x="0" y="1"/>
                  <a:pt x="0" y="1"/>
                  <a:pt x="0" y="1"/>
                </a:cubicBezTo>
                <a:cubicBezTo>
                  <a:pt x="0" y="1"/>
                  <a:pt x="0" y="1"/>
                  <a:pt x="0" y="1"/>
                </a:cubicBezTo>
                <a:cubicBezTo>
                  <a:pt x="13" y="5"/>
                  <a:pt x="24" y="11"/>
                  <a:pt x="35" y="20"/>
                </a:cubicBezTo>
                <a:cubicBezTo>
                  <a:pt x="60" y="41"/>
                  <a:pt x="68" y="51"/>
                  <a:pt x="69" y="51"/>
                </a:cubicBezTo>
                <a:cubicBezTo>
                  <a:pt x="69" y="51"/>
                  <a:pt x="78" y="60"/>
                  <a:pt x="99" y="83"/>
                </a:cubicBezTo>
                <a:cubicBezTo>
                  <a:pt x="106" y="90"/>
                  <a:pt x="113" y="95"/>
                  <a:pt x="120" y="100"/>
                </a:cubicBezTo>
                <a:cubicBezTo>
                  <a:pt x="120" y="100"/>
                  <a:pt x="121" y="100"/>
                  <a:pt x="122" y="100"/>
                </a:cubicBezTo>
                <a:cubicBezTo>
                  <a:pt x="122" y="101"/>
                  <a:pt x="122" y="101"/>
                  <a:pt x="122" y="101"/>
                </a:cubicBezTo>
                <a:cubicBezTo>
                  <a:pt x="122" y="101"/>
                  <a:pt x="122" y="101"/>
                  <a:pt x="122" y="101"/>
                </a:cubicBezTo>
                <a:cubicBezTo>
                  <a:pt x="129" y="106"/>
                  <a:pt x="136" y="109"/>
                  <a:pt x="143" y="111"/>
                </a:cubicBezTo>
                <a:cubicBezTo>
                  <a:pt x="151" y="113"/>
                  <a:pt x="161" y="114"/>
                  <a:pt x="169" y="115"/>
                </a:cubicBezTo>
                <a:cubicBezTo>
                  <a:pt x="168" y="114"/>
                  <a:pt x="168" y="114"/>
                  <a:pt x="168" y="114"/>
                </a:cubicBezTo>
                <a:cubicBezTo>
                  <a:pt x="167" y="114"/>
                  <a:pt x="167" y="114"/>
                  <a:pt x="167" y="113"/>
                </a:cubicBezTo>
                <a:cubicBezTo>
                  <a:pt x="140" y="112"/>
                  <a:pt x="120" y="103"/>
                  <a:pt x="100" y="8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3" name="MH_Other_291"/>
          <p:cNvSpPr>
            <a:spLocks/>
          </p:cNvSpPr>
          <p:nvPr>
            <p:custDataLst>
              <p:tags r:id="rId292"/>
            </p:custDataLst>
          </p:nvPr>
        </p:nvSpPr>
        <p:spPr bwMode="auto">
          <a:xfrm>
            <a:off x="6102942" y="3353132"/>
            <a:ext cx="1588" cy="0"/>
          </a:xfrm>
          <a:custGeom>
            <a:avLst/>
            <a:gdLst>
              <a:gd name="T0" fmla="*/ 1120915208 w 2"/>
              <a:gd name="T1" fmla="*/ 0 h 1"/>
              <a:gd name="T2" fmla="*/ 0 w 2"/>
              <a:gd name="T3" fmla="*/ 0 h 1"/>
              <a:gd name="T4" fmla="*/ 1120915208 w 2"/>
              <a:gd name="T5" fmla="*/ 711 h 1"/>
              <a:gd name="T6" fmla="*/ 1120915208 w 2"/>
              <a:gd name="T7" fmla="*/ 711 h 1"/>
              <a:gd name="T8" fmla="*/ 1120915208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2" y="1"/>
                  <a:pt x="2" y="1"/>
                  <a:pt x="2" y="1"/>
                </a:cubicBezTo>
                <a:cubicBezTo>
                  <a:pt x="2" y="1"/>
                  <a:pt x="2" y="1"/>
                  <a:pt x="2"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4" name="MH_Other_292"/>
          <p:cNvSpPr>
            <a:spLocks/>
          </p:cNvSpPr>
          <p:nvPr>
            <p:custDataLst>
              <p:tags r:id="rId293"/>
            </p:custDataLst>
          </p:nvPr>
        </p:nvSpPr>
        <p:spPr bwMode="auto">
          <a:xfrm>
            <a:off x="6012434" y="3267387"/>
            <a:ext cx="171490" cy="112738"/>
          </a:xfrm>
          <a:custGeom>
            <a:avLst/>
            <a:gdLst>
              <a:gd name="T0" fmla="*/ 2147483646 w 204"/>
              <a:gd name="T1" fmla="*/ 2147483646 h 133"/>
              <a:gd name="T2" fmla="*/ 2147483646 w 204"/>
              <a:gd name="T3" fmla="*/ 2147483646 h 133"/>
              <a:gd name="T4" fmla="*/ 2147483646 w 204"/>
              <a:gd name="T5" fmla="*/ 2147483646 h 133"/>
              <a:gd name="T6" fmla="*/ 2147483646 w 204"/>
              <a:gd name="T7" fmla="*/ 2147483646 h 133"/>
              <a:gd name="T8" fmla="*/ 2147483646 w 204"/>
              <a:gd name="T9" fmla="*/ 2147483646 h 133"/>
              <a:gd name="T10" fmla="*/ 0 w 204"/>
              <a:gd name="T11" fmla="*/ 2147483646 h 133"/>
              <a:gd name="T12" fmla="*/ 0 w 204"/>
              <a:gd name="T13" fmla="*/ 2147483646 h 133"/>
              <a:gd name="T14" fmla="*/ 593327098 w 204"/>
              <a:gd name="T15" fmla="*/ 2147483646 h 133"/>
              <a:gd name="T16" fmla="*/ 2147483646 w 204"/>
              <a:gd name="T17" fmla="*/ 2147483646 h 133"/>
              <a:gd name="T18" fmla="*/ 2147483646 w 204"/>
              <a:gd name="T19" fmla="*/ 2147483646 h 133"/>
              <a:gd name="T20" fmla="*/ 2147483646 w 204"/>
              <a:gd name="T21" fmla="*/ 2147483646 h 133"/>
              <a:gd name="T22" fmla="*/ 2147483646 w 204"/>
              <a:gd name="T23" fmla="*/ 2147483646 h 133"/>
              <a:gd name="T24" fmla="*/ 2147483646 w 204"/>
              <a:gd name="T25" fmla="*/ 2147483646 h 133"/>
              <a:gd name="T26" fmla="*/ 2147483646 w 204"/>
              <a:gd name="T27" fmla="*/ 2147483646 h 133"/>
              <a:gd name="T28" fmla="*/ 2147483646 w 204"/>
              <a:gd name="T29" fmla="*/ 2147483646 h 133"/>
              <a:gd name="T30" fmla="*/ 2147483646 w 204"/>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33">
                <a:moveTo>
                  <a:pt x="204" y="133"/>
                </a:moveTo>
                <a:cubicBezTo>
                  <a:pt x="203" y="131"/>
                  <a:pt x="203" y="131"/>
                  <a:pt x="203" y="131"/>
                </a:cubicBezTo>
                <a:cubicBezTo>
                  <a:pt x="176" y="129"/>
                  <a:pt x="156" y="118"/>
                  <a:pt x="137" y="96"/>
                </a:cubicBezTo>
                <a:cubicBezTo>
                  <a:pt x="118" y="72"/>
                  <a:pt x="109" y="62"/>
                  <a:pt x="109" y="62"/>
                </a:cubicBezTo>
                <a:cubicBezTo>
                  <a:pt x="108" y="62"/>
                  <a:pt x="100" y="51"/>
                  <a:pt x="77" y="29"/>
                </a:cubicBezTo>
                <a:cubicBezTo>
                  <a:pt x="55" y="8"/>
                  <a:pt x="29" y="0"/>
                  <a:pt x="0" y="5"/>
                </a:cubicBezTo>
                <a:cubicBezTo>
                  <a:pt x="0" y="5"/>
                  <a:pt x="0" y="5"/>
                  <a:pt x="0" y="5"/>
                </a:cubicBezTo>
                <a:cubicBezTo>
                  <a:pt x="0" y="5"/>
                  <a:pt x="1" y="6"/>
                  <a:pt x="1" y="6"/>
                </a:cubicBezTo>
                <a:cubicBezTo>
                  <a:pt x="29" y="1"/>
                  <a:pt x="54" y="9"/>
                  <a:pt x="76" y="30"/>
                </a:cubicBezTo>
                <a:cubicBezTo>
                  <a:pt x="99" y="52"/>
                  <a:pt x="107" y="63"/>
                  <a:pt x="108" y="63"/>
                </a:cubicBezTo>
                <a:cubicBezTo>
                  <a:pt x="108" y="63"/>
                  <a:pt x="117" y="73"/>
                  <a:pt x="137" y="96"/>
                </a:cubicBezTo>
                <a:cubicBezTo>
                  <a:pt x="142" y="103"/>
                  <a:pt x="148" y="109"/>
                  <a:pt x="155" y="114"/>
                </a:cubicBezTo>
                <a:cubicBezTo>
                  <a:pt x="156" y="114"/>
                  <a:pt x="156" y="114"/>
                  <a:pt x="156" y="114"/>
                </a:cubicBezTo>
                <a:cubicBezTo>
                  <a:pt x="156" y="115"/>
                  <a:pt x="156" y="115"/>
                  <a:pt x="156" y="115"/>
                </a:cubicBezTo>
                <a:cubicBezTo>
                  <a:pt x="163" y="120"/>
                  <a:pt x="170" y="124"/>
                  <a:pt x="178" y="127"/>
                </a:cubicBezTo>
                <a:cubicBezTo>
                  <a:pt x="186" y="130"/>
                  <a:pt x="195" y="132"/>
                  <a:pt x="204" y="13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5" name="MH_Other_293"/>
          <p:cNvSpPr>
            <a:spLocks/>
          </p:cNvSpPr>
          <p:nvPr>
            <p:custDataLst>
              <p:tags r:id="rId294"/>
            </p:custDataLst>
          </p:nvPr>
        </p:nvSpPr>
        <p:spPr bwMode="auto">
          <a:xfrm>
            <a:off x="6012435" y="3272150"/>
            <a:ext cx="1587" cy="0"/>
          </a:xfrm>
          <a:custGeom>
            <a:avLst/>
            <a:gdLst>
              <a:gd name="T0" fmla="*/ 1790702559 w 1"/>
              <a:gd name="T1" fmla="*/ 711 h 1"/>
              <a:gd name="T2" fmla="*/ 0 w 1"/>
              <a:gd name="T3" fmla="*/ 0 h 1"/>
              <a:gd name="T4" fmla="*/ 0 w 1"/>
              <a:gd name="T5" fmla="*/ 711 h 1"/>
              <a:gd name="T6" fmla="*/ 1790702559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6" name="MH_Other_294"/>
          <p:cNvSpPr>
            <a:spLocks/>
          </p:cNvSpPr>
          <p:nvPr>
            <p:custDataLst>
              <p:tags r:id="rId295"/>
            </p:custDataLst>
          </p:nvPr>
        </p:nvSpPr>
        <p:spPr bwMode="auto">
          <a:xfrm>
            <a:off x="6142640" y="3362660"/>
            <a:ext cx="1587" cy="1587"/>
          </a:xfrm>
          <a:custGeom>
            <a:avLst/>
            <a:gdLst>
              <a:gd name="T0" fmla="*/ 0 w 1"/>
              <a:gd name="T1" fmla="*/ 0 h 1"/>
              <a:gd name="T2" fmla="*/ 2147483646 w 1"/>
              <a:gd name="T3" fmla="*/ 1790702559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7" name="MH_Other_295"/>
          <p:cNvSpPr>
            <a:spLocks/>
          </p:cNvSpPr>
          <p:nvPr>
            <p:custDataLst>
              <p:tags r:id="rId296"/>
            </p:custDataLst>
          </p:nvPr>
        </p:nvSpPr>
        <p:spPr bwMode="auto">
          <a:xfrm>
            <a:off x="6233148" y="3342016"/>
            <a:ext cx="247707" cy="211187"/>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0 h 250"/>
              <a:gd name="T18" fmla="*/ 2147483646 w 294"/>
              <a:gd name="T19" fmla="*/ 599145458 h 250"/>
              <a:gd name="T20" fmla="*/ 2147483646 w 294"/>
              <a:gd name="T21" fmla="*/ 599145458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596020266 w 294"/>
              <a:gd name="T31" fmla="*/ 2147483646 h 250"/>
              <a:gd name="T32" fmla="*/ 596020266 w 294"/>
              <a:gd name="T33" fmla="*/ 2147483646 h 250"/>
              <a:gd name="T34" fmla="*/ 0 w 294"/>
              <a:gd name="T35" fmla="*/ 2147483646 h 250"/>
              <a:gd name="T36" fmla="*/ 0 w 294"/>
              <a:gd name="T37" fmla="*/ 2147483646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2147483646 w 294"/>
              <a:gd name="T63" fmla="*/ 2147483646 h 250"/>
              <a:gd name="T64" fmla="*/ 214748364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263" y="165"/>
                </a:moveTo>
                <a:cubicBezTo>
                  <a:pt x="254" y="150"/>
                  <a:pt x="241" y="138"/>
                  <a:pt x="224" y="129"/>
                </a:cubicBezTo>
                <a:cubicBezTo>
                  <a:pt x="224" y="130"/>
                  <a:pt x="224" y="130"/>
                  <a:pt x="224" y="130"/>
                </a:cubicBezTo>
                <a:cubicBezTo>
                  <a:pt x="215" y="114"/>
                  <a:pt x="199" y="102"/>
                  <a:pt x="182" y="94"/>
                </a:cubicBezTo>
                <a:cubicBezTo>
                  <a:pt x="171" y="80"/>
                  <a:pt x="156" y="69"/>
                  <a:pt x="138" y="62"/>
                </a:cubicBezTo>
                <a:cubicBezTo>
                  <a:pt x="127" y="49"/>
                  <a:pt x="111" y="39"/>
                  <a:pt x="93" y="34"/>
                </a:cubicBezTo>
                <a:cubicBezTo>
                  <a:pt x="81" y="21"/>
                  <a:pt x="65" y="12"/>
                  <a:pt x="46" y="8"/>
                </a:cubicBezTo>
                <a:cubicBezTo>
                  <a:pt x="46" y="8"/>
                  <a:pt x="46" y="8"/>
                  <a:pt x="46" y="8"/>
                </a:cubicBezTo>
                <a:cubicBezTo>
                  <a:pt x="43" y="5"/>
                  <a:pt x="40" y="3"/>
                  <a:pt x="37" y="0"/>
                </a:cubicBezTo>
                <a:cubicBezTo>
                  <a:pt x="37" y="1"/>
                  <a:pt x="37" y="1"/>
                  <a:pt x="37" y="1"/>
                </a:cubicBezTo>
                <a:cubicBezTo>
                  <a:pt x="36" y="1"/>
                  <a:pt x="36" y="1"/>
                  <a:pt x="36" y="1"/>
                </a:cubicBezTo>
                <a:cubicBezTo>
                  <a:pt x="26" y="22"/>
                  <a:pt x="26" y="22"/>
                  <a:pt x="26" y="22"/>
                </a:cubicBezTo>
                <a:cubicBezTo>
                  <a:pt x="25" y="24"/>
                  <a:pt x="25" y="24"/>
                  <a:pt x="25" y="24"/>
                </a:cubicBezTo>
                <a:cubicBezTo>
                  <a:pt x="10" y="54"/>
                  <a:pt x="10" y="54"/>
                  <a:pt x="10" y="54"/>
                </a:cubicBezTo>
                <a:cubicBezTo>
                  <a:pt x="9" y="55"/>
                  <a:pt x="9" y="55"/>
                  <a:pt x="9" y="55"/>
                </a:cubicBezTo>
                <a:cubicBezTo>
                  <a:pt x="1" y="73"/>
                  <a:pt x="1" y="73"/>
                  <a:pt x="1" y="73"/>
                </a:cubicBezTo>
                <a:cubicBezTo>
                  <a:pt x="1" y="73"/>
                  <a:pt x="1" y="73"/>
                  <a:pt x="1" y="73"/>
                </a:cubicBezTo>
                <a:cubicBezTo>
                  <a:pt x="0" y="74"/>
                  <a:pt x="0" y="74"/>
                  <a:pt x="0" y="74"/>
                </a:cubicBezTo>
                <a:cubicBezTo>
                  <a:pt x="0" y="74"/>
                  <a:pt x="0" y="74"/>
                  <a:pt x="0" y="74"/>
                </a:cubicBezTo>
                <a:cubicBezTo>
                  <a:pt x="2" y="75"/>
                  <a:pt x="4" y="76"/>
                  <a:pt x="6" y="77"/>
                </a:cubicBezTo>
                <a:cubicBezTo>
                  <a:pt x="13" y="81"/>
                  <a:pt x="22" y="84"/>
                  <a:pt x="30" y="85"/>
                </a:cubicBezTo>
                <a:cubicBezTo>
                  <a:pt x="36" y="92"/>
                  <a:pt x="42" y="97"/>
                  <a:pt x="49" y="101"/>
                </a:cubicBezTo>
                <a:cubicBezTo>
                  <a:pt x="56" y="105"/>
                  <a:pt x="65" y="108"/>
                  <a:pt x="73" y="111"/>
                </a:cubicBezTo>
                <a:cubicBezTo>
                  <a:pt x="78" y="117"/>
                  <a:pt x="84" y="123"/>
                  <a:pt x="91" y="128"/>
                </a:cubicBezTo>
                <a:cubicBezTo>
                  <a:pt x="98" y="132"/>
                  <a:pt x="105" y="136"/>
                  <a:pt x="113" y="138"/>
                </a:cubicBezTo>
                <a:cubicBezTo>
                  <a:pt x="118" y="145"/>
                  <a:pt x="123" y="151"/>
                  <a:pt x="130" y="155"/>
                </a:cubicBezTo>
                <a:cubicBezTo>
                  <a:pt x="136" y="160"/>
                  <a:pt x="144" y="165"/>
                  <a:pt x="152" y="168"/>
                </a:cubicBezTo>
                <a:cubicBezTo>
                  <a:pt x="157" y="175"/>
                  <a:pt x="162" y="182"/>
                  <a:pt x="168" y="187"/>
                </a:cubicBezTo>
                <a:cubicBezTo>
                  <a:pt x="174" y="192"/>
                  <a:pt x="182" y="197"/>
                  <a:pt x="190" y="201"/>
                </a:cubicBezTo>
                <a:cubicBezTo>
                  <a:pt x="194" y="208"/>
                  <a:pt x="199" y="215"/>
                  <a:pt x="204" y="221"/>
                </a:cubicBezTo>
                <a:cubicBezTo>
                  <a:pt x="210" y="226"/>
                  <a:pt x="217" y="231"/>
                  <a:pt x="224" y="235"/>
                </a:cubicBezTo>
                <a:cubicBezTo>
                  <a:pt x="227" y="241"/>
                  <a:pt x="230" y="246"/>
                  <a:pt x="233" y="250"/>
                </a:cubicBezTo>
                <a:cubicBezTo>
                  <a:pt x="234" y="250"/>
                  <a:pt x="234" y="250"/>
                  <a:pt x="234" y="250"/>
                </a:cubicBezTo>
                <a:cubicBezTo>
                  <a:pt x="249" y="236"/>
                  <a:pt x="249" y="236"/>
                  <a:pt x="249" y="236"/>
                </a:cubicBezTo>
                <a:cubicBezTo>
                  <a:pt x="250" y="235"/>
                  <a:pt x="250" y="235"/>
                  <a:pt x="250" y="235"/>
                </a:cubicBezTo>
                <a:cubicBezTo>
                  <a:pt x="275" y="212"/>
                  <a:pt x="275" y="212"/>
                  <a:pt x="275" y="212"/>
                </a:cubicBezTo>
                <a:cubicBezTo>
                  <a:pt x="276" y="211"/>
                  <a:pt x="276" y="211"/>
                  <a:pt x="276" y="211"/>
                </a:cubicBezTo>
                <a:cubicBezTo>
                  <a:pt x="293" y="196"/>
                  <a:pt x="293" y="196"/>
                  <a:pt x="293" y="196"/>
                </a:cubicBezTo>
                <a:cubicBezTo>
                  <a:pt x="294" y="195"/>
                  <a:pt x="294" y="195"/>
                  <a:pt x="294" y="195"/>
                </a:cubicBezTo>
                <a:cubicBezTo>
                  <a:pt x="294" y="195"/>
                  <a:pt x="294" y="195"/>
                  <a:pt x="294" y="195"/>
                </a:cubicBezTo>
                <a:cubicBezTo>
                  <a:pt x="287" y="183"/>
                  <a:pt x="276" y="173"/>
                  <a:pt x="263" y="16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8" name="MH_Other_296"/>
          <p:cNvSpPr>
            <a:spLocks/>
          </p:cNvSpPr>
          <p:nvPr>
            <p:custDataLst>
              <p:tags r:id="rId297"/>
            </p:custDataLst>
          </p:nvPr>
        </p:nvSpPr>
        <p:spPr bwMode="auto">
          <a:xfrm>
            <a:off x="6310954" y="3370599"/>
            <a:ext cx="111151" cy="169902"/>
          </a:xfrm>
          <a:custGeom>
            <a:avLst/>
            <a:gdLst>
              <a:gd name="T0" fmla="*/ 2147483646 w 131"/>
              <a:gd name="T1" fmla="*/ 2147483646 h 201"/>
              <a:gd name="T2" fmla="*/ 2147483646 w 131"/>
              <a:gd name="T3" fmla="*/ 2147483646 h 201"/>
              <a:gd name="T4" fmla="*/ 2147483646 w 131"/>
              <a:gd name="T5" fmla="*/ 2147483646 h 201"/>
              <a:gd name="T6" fmla="*/ 2147483646 w 131"/>
              <a:gd name="T7" fmla="*/ 2147483646 h 201"/>
              <a:gd name="T8" fmla="*/ 2147483646 w 131"/>
              <a:gd name="T9" fmla="*/ 2147483646 h 201"/>
              <a:gd name="T10" fmla="*/ 2147483646 w 131"/>
              <a:gd name="T11" fmla="*/ 2147483646 h 201"/>
              <a:gd name="T12" fmla="*/ 2147483646 w 131"/>
              <a:gd name="T13" fmla="*/ 2147483646 h 201"/>
              <a:gd name="T14" fmla="*/ 2147483646 w 131"/>
              <a:gd name="T15" fmla="*/ 2147483646 h 201"/>
              <a:gd name="T16" fmla="*/ 2147483646 w 131"/>
              <a:gd name="T17" fmla="*/ 2147483646 h 201"/>
              <a:gd name="T18" fmla="*/ 2147483646 w 131"/>
              <a:gd name="T19" fmla="*/ 2147483646 h 201"/>
              <a:gd name="T20" fmla="*/ 2147483646 w 131"/>
              <a:gd name="T21" fmla="*/ 2147483646 h 201"/>
              <a:gd name="T22" fmla="*/ 2147483646 w 131"/>
              <a:gd name="T23" fmla="*/ 2147483646 h 201"/>
              <a:gd name="T24" fmla="*/ 2147483646 w 131"/>
              <a:gd name="T25" fmla="*/ 2147483646 h 201"/>
              <a:gd name="T26" fmla="*/ 0 w 131"/>
              <a:gd name="T27" fmla="*/ 0 h 201"/>
              <a:gd name="T28" fmla="*/ 605169784 w 131"/>
              <a:gd name="T29" fmla="*/ 601336147 h 201"/>
              <a:gd name="T30" fmla="*/ 2147483646 w 131"/>
              <a:gd name="T31" fmla="*/ 2147483646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201">
                <a:moveTo>
                  <a:pt x="60" y="55"/>
                </a:moveTo>
                <a:cubicBezTo>
                  <a:pt x="71" y="85"/>
                  <a:pt x="74" y="98"/>
                  <a:pt x="74" y="98"/>
                </a:cubicBezTo>
                <a:cubicBezTo>
                  <a:pt x="74" y="98"/>
                  <a:pt x="78" y="111"/>
                  <a:pt x="86" y="141"/>
                </a:cubicBezTo>
                <a:cubicBezTo>
                  <a:pt x="92" y="160"/>
                  <a:pt x="100" y="175"/>
                  <a:pt x="111" y="187"/>
                </a:cubicBezTo>
                <a:cubicBezTo>
                  <a:pt x="117" y="192"/>
                  <a:pt x="124" y="197"/>
                  <a:pt x="131" y="201"/>
                </a:cubicBezTo>
                <a:cubicBezTo>
                  <a:pt x="130" y="199"/>
                  <a:pt x="130" y="199"/>
                  <a:pt x="130" y="199"/>
                </a:cubicBezTo>
                <a:cubicBezTo>
                  <a:pt x="108" y="186"/>
                  <a:pt x="95" y="168"/>
                  <a:pt x="88" y="141"/>
                </a:cubicBezTo>
                <a:cubicBezTo>
                  <a:pt x="80" y="111"/>
                  <a:pt x="76" y="98"/>
                  <a:pt x="76" y="98"/>
                </a:cubicBezTo>
                <a:cubicBezTo>
                  <a:pt x="75" y="98"/>
                  <a:pt x="72" y="85"/>
                  <a:pt x="61" y="55"/>
                </a:cubicBezTo>
                <a:cubicBezTo>
                  <a:pt x="57" y="46"/>
                  <a:pt x="52" y="38"/>
                  <a:pt x="47" y="30"/>
                </a:cubicBezTo>
                <a:cubicBezTo>
                  <a:pt x="45" y="30"/>
                  <a:pt x="45" y="30"/>
                  <a:pt x="45" y="30"/>
                </a:cubicBezTo>
                <a:cubicBezTo>
                  <a:pt x="45" y="28"/>
                  <a:pt x="45" y="28"/>
                  <a:pt x="45" y="28"/>
                </a:cubicBezTo>
                <a:cubicBezTo>
                  <a:pt x="45" y="28"/>
                  <a:pt x="45" y="28"/>
                  <a:pt x="45" y="28"/>
                </a:cubicBezTo>
                <a:cubicBezTo>
                  <a:pt x="34" y="15"/>
                  <a:pt x="18" y="5"/>
                  <a:pt x="0" y="0"/>
                </a:cubicBezTo>
                <a:cubicBezTo>
                  <a:pt x="1" y="1"/>
                  <a:pt x="1" y="1"/>
                  <a:pt x="1" y="1"/>
                </a:cubicBezTo>
                <a:cubicBezTo>
                  <a:pt x="29" y="9"/>
                  <a:pt x="48" y="27"/>
                  <a:pt x="60" y="5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19" name="MH_Other_297"/>
          <p:cNvSpPr>
            <a:spLocks/>
          </p:cNvSpPr>
          <p:nvPr>
            <p:custDataLst>
              <p:tags r:id="rId298"/>
            </p:custDataLst>
          </p:nvPr>
        </p:nvSpPr>
        <p:spPr bwMode="auto">
          <a:xfrm>
            <a:off x="6349062" y="3394416"/>
            <a:ext cx="80981" cy="158787"/>
          </a:xfrm>
          <a:custGeom>
            <a:avLst/>
            <a:gdLst>
              <a:gd name="T0" fmla="*/ 2147483646 w 96"/>
              <a:gd name="T1" fmla="*/ 2147483646 h 188"/>
              <a:gd name="T2" fmla="*/ 2147483646 w 96"/>
              <a:gd name="T3" fmla="*/ 2147483646 h 188"/>
              <a:gd name="T4" fmla="*/ 2147483646 w 96"/>
              <a:gd name="T5" fmla="*/ 2147483646 h 188"/>
              <a:gd name="T6" fmla="*/ 2147483646 w 96"/>
              <a:gd name="T7" fmla="*/ 2147483646 h 188"/>
              <a:gd name="T8" fmla="*/ 2147483646 w 96"/>
              <a:gd name="T9" fmla="*/ 2147483646 h 188"/>
              <a:gd name="T10" fmla="*/ 2147483646 w 96"/>
              <a:gd name="T11" fmla="*/ 2147483646 h 188"/>
              <a:gd name="T12" fmla="*/ 2147483646 w 96"/>
              <a:gd name="T13" fmla="*/ 2147483646 h 188"/>
              <a:gd name="T14" fmla="*/ 2147483646 w 96"/>
              <a:gd name="T15" fmla="*/ 2147483646 h 188"/>
              <a:gd name="T16" fmla="*/ 0 w 96"/>
              <a:gd name="T17" fmla="*/ 0 h 188"/>
              <a:gd name="T18" fmla="*/ 1195604648 w 96"/>
              <a:gd name="T19" fmla="*/ 1200040226 h 188"/>
              <a:gd name="T20" fmla="*/ 2147483646 w 96"/>
              <a:gd name="T21" fmla="*/ 2147483646 h 188"/>
              <a:gd name="T22" fmla="*/ 2147483646 w 96"/>
              <a:gd name="T23" fmla="*/ 2147483646 h 188"/>
              <a:gd name="T24" fmla="*/ 2147483646 w 96"/>
              <a:gd name="T25" fmla="*/ 2147483646 h 188"/>
              <a:gd name="T26" fmla="*/ 2147483646 w 96"/>
              <a:gd name="T27" fmla="*/ 2147483646 h 188"/>
              <a:gd name="T28" fmla="*/ 2147483646 w 96"/>
              <a:gd name="T29" fmla="*/ 2147483646 h 188"/>
              <a:gd name="T30" fmla="*/ 2147483646 w 96"/>
              <a:gd name="T31" fmla="*/ 2147483646 h 188"/>
              <a:gd name="T32" fmla="*/ 2147483646 w 96"/>
              <a:gd name="T33" fmla="*/ 2147483646 h 188"/>
              <a:gd name="T34" fmla="*/ 2147483646 w 96"/>
              <a:gd name="T35" fmla="*/ 2147483646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88">
                <a:moveTo>
                  <a:pt x="95" y="188"/>
                </a:moveTo>
                <a:cubicBezTo>
                  <a:pt x="96" y="188"/>
                  <a:pt x="96" y="188"/>
                  <a:pt x="96" y="188"/>
                </a:cubicBezTo>
                <a:cubicBezTo>
                  <a:pt x="88" y="176"/>
                  <a:pt x="82" y="163"/>
                  <a:pt x="78" y="146"/>
                </a:cubicBezTo>
                <a:cubicBezTo>
                  <a:pt x="72" y="116"/>
                  <a:pt x="69" y="103"/>
                  <a:pt x="69" y="102"/>
                </a:cubicBezTo>
                <a:cubicBezTo>
                  <a:pt x="69" y="102"/>
                  <a:pt x="67" y="89"/>
                  <a:pt x="57" y="59"/>
                </a:cubicBezTo>
                <a:cubicBezTo>
                  <a:pt x="54" y="50"/>
                  <a:pt x="50" y="42"/>
                  <a:pt x="45" y="34"/>
                </a:cubicBezTo>
                <a:cubicBezTo>
                  <a:pt x="45" y="34"/>
                  <a:pt x="44" y="34"/>
                  <a:pt x="44" y="34"/>
                </a:cubicBezTo>
                <a:cubicBezTo>
                  <a:pt x="44" y="33"/>
                  <a:pt x="44" y="33"/>
                  <a:pt x="44" y="33"/>
                </a:cubicBezTo>
                <a:cubicBezTo>
                  <a:pt x="34" y="18"/>
                  <a:pt x="19" y="7"/>
                  <a:pt x="0" y="0"/>
                </a:cubicBezTo>
                <a:cubicBezTo>
                  <a:pt x="2" y="2"/>
                  <a:pt x="2" y="2"/>
                  <a:pt x="2" y="2"/>
                </a:cubicBezTo>
                <a:cubicBezTo>
                  <a:pt x="28" y="12"/>
                  <a:pt x="46" y="31"/>
                  <a:pt x="55" y="59"/>
                </a:cubicBezTo>
                <a:cubicBezTo>
                  <a:pt x="65" y="90"/>
                  <a:pt x="67" y="103"/>
                  <a:pt x="68" y="103"/>
                </a:cubicBezTo>
                <a:cubicBezTo>
                  <a:pt x="68" y="103"/>
                  <a:pt x="71" y="116"/>
                  <a:pt x="77" y="146"/>
                </a:cubicBezTo>
                <a:cubicBezTo>
                  <a:pt x="79" y="155"/>
                  <a:pt x="82" y="164"/>
                  <a:pt x="85" y="171"/>
                </a:cubicBezTo>
                <a:cubicBezTo>
                  <a:pt x="87" y="172"/>
                  <a:pt x="87" y="172"/>
                  <a:pt x="87" y="172"/>
                </a:cubicBezTo>
                <a:cubicBezTo>
                  <a:pt x="86" y="174"/>
                  <a:pt x="86" y="174"/>
                  <a:pt x="86" y="174"/>
                </a:cubicBezTo>
                <a:cubicBezTo>
                  <a:pt x="86" y="173"/>
                  <a:pt x="86" y="173"/>
                  <a:pt x="86" y="173"/>
                </a:cubicBezTo>
                <a:cubicBezTo>
                  <a:pt x="89" y="179"/>
                  <a:pt x="92" y="184"/>
                  <a:pt x="95" y="18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0" name="MH_Other_298"/>
          <p:cNvSpPr>
            <a:spLocks/>
          </p:cNvSpPr>
          <p:nvPr>
            <p:custDataLst>
              <p:tags r:id="rId299"/>
            </p:custDataLst>
          </p:nvPr>
        </p:nvSpPr>
        <p:spPr bwMode="auto">
          <a:xfrm>
            <a:off x="6420516" y="3538912"/>
            <a:ext cx="1588" cy="1588"/>
          </a:xfrm>
          <a:custGeom>
            <a:avLst/>
            <a:gdLst>
              <a:gd name="T0" fmla="*/ 179346497 w 5"/>
              <a:gd name="T1" fmla="*/ 36590923 h 7"/>
              <a:gd name="T2" fmla="*/ 0 w 5"/>
              <a:gd name="T3" fmla="*/ 0 h 7"/>
              <a:gd name="T4" fmla="*/ 107627970 w 5"/>
              <a:gd name="T5" fmla="*/ 91503282 h 7"/>
              <a:gd name="T6" fmla="*/ 107627970 w 5"/>
              <a:gd name="T7" fmla="*/ 128094205 h 7"/>
              <a:gd name="T8" fmla="*/ 179346497 w 5"/>
              <a:gd name="T9" fmla="*/ 3659092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0" y="0"/>
                </a:lnTo>
                <a:lnTo>
                  <a:pt x="3" y="5"/>
                </a:lnTo>
                <a:lnTo>
                  <a:pt x="3" y="7"/>
                </a:lnTo>
                <a:lnTo>
                  <a:pt x="5"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1" name="MH_Other_299"/>
          <p:cNvSpPr>
            <a:spLocks/>
          </p:cNvSpPr>
          <p:nvPr>
            <p:custDataLst>
              <p:tags r:id="rId300"/>
            </p:custDataLst>
          </p:nvPr>
        </p:nvSpPr>
        <p:spPr bwMode="auto">
          <a:xfrm>
            <a:off x="6349063" y="3394417"/>
            <a:ext cx="1587" cy="1587"/>
          </a:xfrm>
          <a:custGeom>
            <a:avLst/>
            <a:gdLst>
              <a:gd name="T0" fmla="*/ 0 w 5"/>
              <a:gd name="T1" fmla="*/ 179120564 h 5"/>
              <a:gd name="T2" fmla="*/ 179120564 w 5"/>
              <a:gd name="T3" fmla="*/ 179120564 h 5"/>
              <a:gd name="T4" fmla="*/ 0 w 5"/>
              <a:gd name="T5" fmla="*/ 0 h 5"/>
              <a:gd name="T6" fmla="*/ 0 w 5"/>
              <a:gd name="T7" fmla="*/ 0 h 5"/>
              <a:gd name="T8" fmla="*/ 0 w 5"/>
              <a:gd name="T9" fmla="*/ 179120564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5"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2" name="MH_Other_300"/>
          <p:cNvSpPr>
            <a:spLocks/>
          </p:cNvSpPr>
          <p:nvPr>
            <p:custDataLst>
              <p:tags r:id="rId301"/>
            </p:custDataLst>
          </p:nvPr>
        </p:nvSpPr>
        <p:spPr bwMode="auto">
          <a:xfrm>
            <a:off x="6385583" y="3421410"/>
            <a:ext cx="57163" cy="119091"/>
          </a:xfrm>
          <a:custGeom>
            <a:avLst/>
            <a:gdLst>
              <a:gd name="T0" fmla="*/ 2147483646 w 69"/>
              <a:gd name="T1" fmla="*/ 2147483646 h 142"/>
              <a:gd name="T2" fmla="*/ 2147483646 w 69"/>
              <a:gd name="T3" fmla="*/ 2147483646 h 142"/>
              <a:gd name="T4" fmla="*/ 2147483646 w 69"/>
              <a:gd name="T5" fmla="*/ 2147483646 h 142"/>
              <a:gd name="T6" fmla="*/ 2147483646 w 69"/>
              <a:gd name="T7" fmla="*/ 2147483646 h 142"/>
              <a:gd name="T8" fmla="*/ 2147483646 w 69"/>
              <a:gd name="T9" fmla="*/ 2147483646 h 142"/>
              <a:gd name="T10" fmla="*/ 2147483646 w 69"/>
              <a:gd name="T11" fmla="*/ 2147483646 h 142"/>
              <a:gd name="T12" fmla="*/ 2147483646 w 69"/>
              <a:gd name="T13" fmla="*/ 2147483646 h 142"/>
              <a:gd name="T14" fmla="*/ 2147483646 w 69"/>
              <a:gd name="T15" fmla="*/ 2147483646 h 142"/>
              <a:gd name="T16" fmla="*/ 2147483646 w 69"/>
              <a:gd name="T17" fmla="*/ 2147483646 h 142"/>
              <a:gd name="T18" fmla="*/ 0 w 69"/>
              <a:gd name="T19" fmla="*/ 0 h 142"/>
              <a:gd name="T20" fmla="*/ 576253389 w 69"/>
              <a:gd name="T21" fmla="*/ 591252604 h 142"/>
              <a:gd name="T22" fmla="*/ 1152506778 w 69"/>
              <a:gd name="T23" fmla="*/ 1182505208 h 142"/>
              <a:gd name="T24" fmla="*/ 2147483646 w 69"/>
              <a:gd name="T25" fmla="*/ 2147483646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142">
                <a:moveTo>
                  <a:pt x="53" y="63"/>
                </a:moveTo>
                <a:cubicBezTo>
                  <a:pt x="61" y="94"/>
                  <a:pt x="62" y="107"/>
                  <a:pt x="62" y="107"/>
                </a:cubicBezTo>
                <a:cubicBezTo>
                  <a:pt x="68" y="142"/>
                  <a:pt x="68" y="142"/>
                  <a:pt x="68" y="142"/>
                </a:cubicBezTo>
                <a:cubicBezTo>
                  <a:pt x="69" y="141"/>
                  <a:pt x="69" y="141"/>
                  <a:pt x="69" y="141"/>
                </a:cubicBezTo>
                <a:cubicBezTo>
                  <a:pt x="64" y="107"/>
                  <a:pt x="64" y="107"/>
                  <a:pt x="64" y="107"/>
                </a:cubicBezTo>
                <a:cubicBezTo>
                  <a:pt x="63" y="107"/>
                  <a:pt x="62" y="93"/>
                  <a:pt x="54" y="62"/>
                </a:cubicBezTo>
                <a:cubicBezTo>
                  <a:pt x="52" y="53"/>
                  <a:pt x="48" y="45"/>
                  <a:pt x="44" y="37"/>
                </a:cubicBezTo>
                <a:cubicBezTo>
                  <a:pt x="43" y="37"/>
                  <a:pt x="43" y="37"/>
                  <a:pt x="43" y="37"/>
                </a:cubicBezTo>
                <a:cubicBezTo>
                  <a:pt x="43" y="36"/>
                  <a:pt x="43" y="36"/>
                  <a:pt x="43" y="36"/>
                </a:cubicBezTo>
                <a:cubicBezTo>
                  <a:pt x="34" y="20"/>
                  <a:pt x="18" y="8"/>
                  <a:pt x="0" y="0"/>
                </a:cubicBezTo>
                <a:cubicBezTo>
                  <a:pt x="1" y="1"/>
                  <a:pt x="1" y="1"/>
                  <a:pt x="1" y="1"/>
                </a:cubicBezTo>
                <a:cubicBezTo>
                  <a:pt x="2" y="2"/>
                  <a:pt x="2" y="2"/>
                  <a:pt x="2" y="2"/>
                </a:cubicBezTo>
                <a:cubicBezTo>
                  <a:pt x="28" y="14"/>
                  <a:pt x="45" y="34"/>
                  <a:pt x="53" y="6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3" name="MH_Other_301"/>
          <p:cNvSpPr>
            <a:spLocks/>
          </p:cNvSpPr>
          <p:nvPr>
            <p:custDataLst>
              <p:tags r:id="rId302"/>
            </p:custDataLst>
          </p:nvPr>
        </p:nvSpPr>
        <p:spPr bwMode="auto">
          <a:xfrm>
            <a:off x="6385583" y="3421410"/>
            <a:ext cx="1588" cy="1588"/>
          </a:xfrm>
          <a:custGeom>
            <a:avLst/>
            <a:gdLst>
              <a:gd name="T0" fmla="*/ 2147483646 w 1"/>
              <a:gd name="T1" fmla="*/ 2147483646 h 1"/>
              <a:gd name="T2" fmla="*/ 0 w 1"/>
              <a:gd name="T3" fmla="*/ 0 h 1"/>
              <a:gd name="T4" fmla="*/ 0 w 1"/>
              <a:gd name="T5" fmla="*/ 2147483646 h 1"/>
              <a:gd name="T6" fmla="*/ 2147483646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4" name="MH_Other_302"/>
          <p:cNvSpPr>
            <a:spLocks/>
          </p:cNvSpPr>
          <p:nvPr>
            <p:custDataLst>
              <p:tags r:id="rId303"/>
            </p:custDataLst>
          </p:nvPr>
        </p:nvSpPr>
        <p:spPr bwMode="auto">
          <a:xfrm>
            <a:off x="6422104" y="3451580"/>
            <a:ext cx="42872" cy="68278"/>
          </a:xfrm>
          <a:custGeom>
            <a:avLst/>
            <a:gdLst>
              <a:gd name="T0" fmla="*/ 2147483646 w 52"/>
              <a:gd name="T1" fmla="*/ 2147483646 h 83"/>
              <a:gd name="T2" fmla="*/ 2147483646 w 52"/>
              <a:gd name="T3" fmla="*/ 2147483646 h 83"/>
              <a:gd name="T4" fmla="*/ 2147483646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0 w 52"/>
              <a:gd name="T15" fmla="*/ 0 h 83"/>
              <a:gd name="T16" fmla="*/ 0 w 52"/>
              <a:gd name="T17" fmla="*/ 568173411 h 83"/>
              <a:gd name="T18" fmla="*/ 571391673 w 52"/>
              <a:gd name="T19" fmla="*/ 1135670782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48" y="66"/>
                </a:moveTo>
                <a:cubicBezTo>
                  <a:pt x="49" y="72"/>
                  <a:pt x="50" y="78"/>
                  <a:pt x="51" y="83"/>
                </a:cubicBezTo>
                <a:cubicBezTo>
                  <a:pt x="52" y="82"/>
                  <a:pt x="52" y="82"/>
                  <a:pt x="52" y="82"/>
                </a:cubicBezTo>
                <a:cubicBezTo>
                  <a:pt x="51" y="77"/>
                  <a:pt x="50" y="72"/>
                  <a:pt x="49" y="65"/>
                </a:cubicBezTo>
                <a:cubicBezTo>
                  <a:pt x="47" y="56"/>
                  <a:pt x="44" y="47"/>
                  <a:pt x="40" y="39"/>
                </a:cubicBezTo>
                <a:cubicBezTo>
                  <a:pt x="38" y="38"/>
                  <a:pt x="38" y="38"/>
                  <a:pt x="38" y="38"/>
                </a:cubicBezTo>
                <a:cubicBezTo>
                  <a:pt x="39" y="36"/>
                  <a:pt x="39" y="36"/>
                  <a:pt x="39" y="36"/>
                </a:cubicBezTo>
                <a:cubicBezTo>
                  <a:pt x="30" y="21"/>
                  <a:pt x="17" y="9"/>
                  <a:pt x="0" y="0"/>
                </a:cubicBezTo>
                <a:cubicBezTo>
                  <a:pt x="0" y="1"/>
                  <a:pt x="0" y="1"/>
                  <a:pt x="0" y="1"/>
                </a:cubicBezTo>
                <a:cubicBezTo>
                  <a:pt x="1" y="2"/>
                  <a:pt x="1" y="2"/>
                  <a:pt x="1" y="2"/>
                </a:cubicBezTo>
                <a:cubicBezTo>
                  <a:pt x="26" y="15"/>
                  <a:pt x="42" y="36"/>
                  <a:pt x="48" y="6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5" name="MH_Other_303"/>
          <p:cNvSpPr>
            <a:spLocks/>
          </p:cNvSpPr>
          <p:nvPr>
            <p:custDataLst>
              <p:tags r:id="rId304"/>
            </p:custDataLst>
          </p:nvPr>
        </p:nvSpPr>
        <p:spPr bwMode="auto">
          <a:xfrm>
            <a:off x="6422104" y="3451580"/>
            <a:ext cx="0" cy="1587"/>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6" name="MH_Other_304"/>
          <p:cNvSpPr>
            <a:spLocks/>
          </p:cNvSpPr>
          <p:nvPr>
            <p:custDataLst>
              <p:tags r:id="rId305"/>
            </p:custDataLst>
          </p:nvPr>
        </p:nvSpPr>
        <p:spPr bwMode="auto">
          <a:xfrm>
            <a:off x="6453862" y="3481749"/>
            <a:ext cx="26993" cy="25406"/>
          </a:xfrm>
          <a:custGeom>
            <a:avLst/>
            <a:gdLst>
              <a:gd name="T0" fmla="*/ 2147483646 w 31"/>
              <a:gd name="T1" fmla="*/ 2147483646 h 31"/>
              <a:gd name="T2" fmla="*/ 2147483646 w 31"/>
              <a:gd name="T3" fmla="*/ 2147483646 h 31"/>
              <a:gd name="T4" fmla="*/ 2147483646 w 31"/>
              <a:gd name="T5" fmla="*/ 2147483646 h 31"/>
              <a:gd name="T6" fmla="*/ 0 w 31"/>
              <a:gd name="T7" fmla="*/ 0 h 31"/>
              <a:gd name="T8" fmla="*/ 634324212 w 31"/>
              <a:gd name="T9" fmla="*/ 1686411697 h 31"/>
              <a:gd name="T10" fmla="*/ 2147483646 w 31"/>
              <a:gd name="T11" fmla="*/ 2147483646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1">
                <a:moveTo>
                  <a:pt x="30" y="31"/>
                </a:moveTo>
                <a:cubicBezTo>
                  <a:pt x="31" y="30"/>
                  <a:pt x="31" y="30"/>
                  <a:pt x="31" y="30"/>
                </a:cubicBezTo>
                <a:cubicBezTo>
                  <a:pt x="31" y="30"/>
                  <a:pt x="31" y="30"/>
                  <a:pt x="31" y="30"/>
                </a:cubicBezTo>
                <a:cubicBezTo>
                  <a:pt x="24" y="18"/>
                  <a:pt x="13" y="8"/>
                  <a:pt x="0" y="0"/>
                </a:cubicBezTo>
                <a:cubicBezTo>
                  <a:pt x="1" y="3"/>
                  <a:pt x="1" y="3"/>
                  <a:pt x="1" y="3"/>
                </a:cubicBezTo>
                <a:cubicBezTo>
                  <a:pt x="13" y="10"/>
                  <a:pt x="23" y="19"/>
                  <a:pt x="30" y="3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7" name="MH_Other_305"/>
          <p:cNvSpPr>
            <a:spLocks/>
          </p:cNvSpPr>
          <p:nvPr>
            <p:custDataLst>
              <p:tags r:id="rId306"/>
            </p:custDataLst>
          </p:nvPr>
        </p:nvSpPr>
        <p:spPr bwMode="auto">
          <a:xfrm>
            <a:off x="6453862" y="3481749"/>
            <a:ext cx="1587" cy="1588"/>
          </a:xfrm>
          <a:custGeom>
            <a:avLst/>
            <a:gdLst>
              <a:gd name="T0" fmla="*/ 0 w 4"/>
              <a:gd name="T1" fmla="*/ 91503282 h 7"/>
              <a:gd name="T2" fmla="*/ 223838018 w 4"/>
              <a:gd name="T3" fmla="*/ 128094205 h 7"/>
              <a:gd name="T4" fmla="*/ 111918811 w 4"/>
              <a:gd name="T5" fmla="*/ 0 h 7"/>
              <a:gd name="T6" fmla="*/ 0 w 4"/>
              <a:gd name="T7" fmla="*/ 9150328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5"/>
                </a:moveTo>
                <a:lnTo>
                  <a:pt x="4" y="7"/>
                </a:lnTo>
                <a:lnTo>
                  <a:pt x="2"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8" name="MH_Other_306"/>
          <p:cNvSpPr>
            <a:spLocks/>
          </p:cNvSpPr>
          <p:nvPr>
            <p:custDataLst>
              <p:tags r:id="rId307"/>
            </p:custDataLst>
          </p:nvPr>
        </p:nvSpPr>
        <p:spPr bwMode="auto">
          <a:xfrm>
            <a:off x="6233147" y="3403943"/>
            <a:ext cx="25406" cy="11115"/>
          </a:xfrm>
          <a:custGeom>
            <a:avLst/>
            <a:gdLst>
              <a:gd name="T0" fmla="*/ 602866460 w 30"/>
              <a:gd name="T1" fmla="*/ 0 h 13"/>
              <a:gd name="T2" fmla="*/ 602866460 w 30"/>
              <a:gd name="T3" fmla="*/ 0 h 13"/>
              <a:gd name="T4" fmla="*/ 0 w 30"/>
              <a:gd name="T5" fmla="*/ 619574348 h 13"/>
              <a:gd name="T6" fmla="*/ 0 w 30"/>
              <a:gd name="T7" fmla="*/ 619574348 h 13"/>
              <a:gd name="T8" fmla="*/ 2147483646 w 30"/>
              <a:gd name="T9" fmla="*/ 2147483646 h 13"/>
              <a:gd name="T10" fmla="*/ 2147483646 w 30"/>
              <a:gd name="T11" fmla="*/ 2147483646 h 13"/>
              <a:gd name="T12" fmla="*/ 2147483646 w 30"/>
              <a:gd name="T13" fmla="*/ 2147483646 h 13"/>
              <a:gd name="T14" fmla="*/ 2147483646 w 30"/>
              <a:gd name="T15" fmla="*/ 2147483646 h 13"/>
              <a:gd name="T16" fmla="*/ 602866460 w 30"/>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3">
                <a:moveTo>
                  <a:pt x="1" y="0"/>
                </a:moveTo>
                <a:cubicBezTo>
                  <a:pt x="1" y="0"/>
                  <a:pt x="1" y="0"/>
                  <a:pt x="1" y="0"/>
                </a:cubicBezTo>
                <a:cubicBezTo>
                  <a:pt x="0" y="1"/>
                  <a:pt x="0" y="1"/>
                  <a:pt x="0" y="1"/>
                </a:cubicBezTo>
                <a:cubicBezTo>
                  <a:pt x="0" y="1"/>
                  <a:pt x="0" y="1"/>
                  <a:pt x="0" y="1"/>
                </a:cubicBezTo>
                <a:cubicBezTo>
                  <a:pt x="2" y="2"/>
                  <a:pt x="4" y="3"/>
                  <a:pt x="6" y="4"/>
                </a:cubicBezTo>
                <a:cubicBezTo>
                  <a:pt x="13" y="8"/>
                  <a:pt x="22" y="11"/>
                  <a:pt x="30" y="13"/>
                </a:cubicBezTo>
                <a:cubicBezTo>
                  <a:pt x="29" y="12"/>
                  <a:pt x="29" y="12"/>
                  <a:pt x="29" y="12"/>
                </a:cubicBezTo>
                <a:cubicBezTo>
                  <a:pt x="29" y="11"/>
                  <a:pt x="29" y="11"/>
                  <a:pt x="28" y="11"/>
                </a:cubicBezTo>
                <a:cubicBezTo>
                  <a:pt x="18" y="8"/>
                  <a:pt x="9"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29" name="MH_Other_307"/>
          <p:cNvSpPr>
            <a:spLocks/>
          </p:cNvSpPr>
          <p:nvPr>
            <p:custDataLst>
              <p:tags r:id="rId308"/>
            </p:custDataLst>
          </p:nvPr>
        </p:nvSpPr>
        <p:spPr bwMode="auto">
          <a:xfrm>
            <a:off x="6241088" y="3388065"/>
            <a:ext cx="52399" cy="47636"/>
          </a:xfrm>
          <a:custGeom>
            <a:avLst/>
            <a:gdLst>
              <a:gd name="T0" fmla="*/ 2147483646 w 64"/>
              <a:gd name="T1" fmla="*/ 2147483646 h 57"/>
              <a:gd name="T2" fmla="*/ 562146070 w 64"/>
              <a:gd name="T3" fmla="*/ 0 h 57"/>
              <a:gd name="T4" fmla="*/ 0 w 64"/>
              <a:gd name="T5" fmla="*/ 587803625 h 57"/>
              <a:gd name="T6" fmla="*/ 2147483646 w 64"/>
              <a:gd name="T7" fmla="*/ 2147483646 h 57"/>
              <a:gd name="T8" fmla="*/ 2147483646 w 64"/>
              <a:gd name="T9" fmla="*/ 2147483646 h 57"/>
              <a:gd name="T10" fmla="*/ 2147483646 w 64"/>
              <a:gd name="T11" fmla="*/ 2147483646 h 57"/>
              <a:gd name="T12" fmla="*/ 2147483646 w 64"/>
              <a:gd name="T13" fmla="*/ 2147483646 h 57"/>
              <a:gd name="T14" fmla="*/ 2147483646 w 64"/>
              <a:gd name="T15" fmla="*/ 2147483646 h 57"/>
              <a:gd name="T16" fmla="*/ 2147483646 w 64"/>
              <a:gd name="T17" fmla="*/ 2147483646 h 57"/>
              <a:gd name="T18" fmla="*/ 2147483646 w 64"/>
              <a:gd name="T19" fmla="*/ 2147483646 h 57"/>
              <a:gd name="T20" fmla="*/ 2147483646 w 64"/>
              <a:gd name="T21" fmla="*/ 2147483646 h 57"/>
              <a:gd name="T22" fmla="*/ 2147483646 w 64"/>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57">
                <a:moveTo>
                  <a:pt x="6" y="8"/>
                </a:moveTo>
                <a:cubicBezTo>
                  <a:pt x="1" y="0"/>
                  <a:pt x="1" y="0"/>
                  <a:pt x="1" y="0"/>
                </a:cubicBezTo>
                <a:cubicBezTo>
                  <a:pt x="0" y="1"/>
                  <a:pt x="0" y="1"/>
                  <a:pt x="0" y="1"/>
                </a:cubicBezTo>
                <a:cubicBezTo>
                  <a:pt x="5" y="9"/>
                  <a:pt x="5" y="9"/>
                  <a:pt x="5" y="9"/>
                </a:cubicBezTo>
                <a:cubicBezTo>
                  <a:pt x="9" y="17"/>
                  <a:pt x="14" y="24"/>
                  <a:pt x="19" y="30"/>
                </a:cubicBezTo>
                <a:cubicBezTo>
                  <a:pt x="20" y="30"/>
                  <a:pt x="20" y="30"/>
                  <a:pt x="20" y="30"/>
                </a:cubicBezTo>
                <a:cubicBezTo>
                  <a:pt x="20" y="31"/>
                  <a:pt x="20" y="31"/>
                  <a:pt x="20" y="31"/>
                </a:cubicBezTo>
                <a:cubicBezTo>
                  <a:pt x="26" y="37"/>
                  <a:pt x="33" y="43"/>
                  <a:pt x="40" y="47"/>
                </a:cubicBezTo>
                <a:cubicBezTo>
                  <a:pt x="47" y="51"/>
                  <a:pt x="56" y="54"/>
                  <a:pt x="64" y="57"/>
                </a:cubicBezTo>
                <a:cubicBezTo>
                  <a:pt x="63" y="56"/>
                  <a:pt x="63" y="56"/>
                  <a:pt x="63" y="56"/>
                </a:cubicBezTo>
                <a:cubicBezTo>
                  <a:pt x="63" y="56"/>
                  <a:pt x="63" y="55"/>
                  <a:pt x="62" y="55"/>
                </a:cubicBezTo>
                <a:cubicBezTo>
                  <a:pt x="37" y="48"/>
                  <a:pt x="20" y="33"/>
                  <a:pt x="6" y="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0" name="MH_Other_308"/>
          <p:cNvSpPr>
            <a:spLocks/>
          </p:cNvSpPr>
          <p:nvPr>
            <p:custDataLst>
              <p:tags r:id="rId309"/>
            </p:custDataLst>
          </p:nvPr>
        </p:nvSpPr>
        <p:spPr bwMode="auto">
          <a:xfrm>
            <a:off x="6256966" y="3413471"/>
            <a:ext cx="0" cy="0"/>
          </a:xfrm>
          <a:custGeom>
            <a:avLst/>
            <a:gdLst>
              <a:gd name="T0" fmla="*/ 0 w 1"/>
              <a:gd name="T1" fmla="*/ 0 h 1"/>
              <a:gd name="T2" fmla="*/ 711 w 1"/>
              <a:gd name="T3" fmla="*/ 1067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1" name="MH_Other_309"/>
          <p:cNvSpPr>
            <a:spLocks/>
          </p:cNvSpPr>
          <p:nvPr>
            <p:custDataLst>
              <p:tags r:id="rId310"/>
            </p:custDataLst>
          </p:nvPr>
        </p:nvSpPr>
        <p:spPr bwMode="auto">
          <a:xfrm>
            <a:off x="6253790" y="3361071"/>
            <a:ext cx="74629" cy="96860"/>
          </a:xfrm>
          <a:custGeom>
            <a:avLst/>
            <a:gdLst>
              <a:gd name="T0" fmla="*/ 2147483646 w 88"/>
              <a:gd name="T1" fmla="*/ 2147483646 h 116"/>
              <a:gd name="T2" fmla="*/ 2147483646 w 88"/>
              <a:gd name="T3" fmla="*/ 2147483646 h 116"/>
              <a:gd name="T4" fmla="*/ 603852721 w 88"/>
              <a:gd name="T5" fmla="*/ 0 h 116"/>
              <a:gd name="T6" fmla="*/ 0 w 88"/>
              <a:gd name="T7" fmla="*/ 1170805647 h 116"/>
              <a:gd name="T8" fmla="*/ 2147483646 w 88"/>
              <a:gd name="T9" fmla="*/ 2147483646 h 116"/>
              <a:gd name="T10" fmla="*/ 2147483646 w 88"/>
              <a:gd name="T11" fmla="*/ 2147483646 h 116"/>
              <a:gd name="T12" fmla="*/ 2147483646 w 88"/>
              <a:gd name="T13" fmla="*/ 2147483646 h 116"/>
              <a:gd name="T14" fmla="*/ 2147483646 w 88"/>
              <a:gd name="T15" fmla="*/ 2147483646 h 116"/>
              <a:gd name="T16" fmla="*/ 2147483646 w 88"/>
              <a:gd name="T17" fmla="*/ 2147483646 h 116"/>
              <a:gd name="T18" fmla="*/ 2147483646 w 88"/>
              <a:gd name="T19" fmla="*/ 2147483646 h 116"/>
              <a:gd name="T20" fmla="*/ 2147483646 w 88"/>
              <a:gd name="T21" fmla="*/ 2147483646 h 116"/>
              <a:gd name="T22" fmla="*/ 2147483646 w 88"/>
              <a:gd name="T23" fmla="*/ 2147483646 h 116"/>
              <a:gd name="T24" fmla="*/ 2147483646 w 88"/>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16">
                <a:moveTo>
                  <a:pt x="34" y="65"/>
                </a:moveTo>
                <a:cubicBezTo>
                  <a:pt x="21" y="37"/>
                  <a:pt x="14" y="25"/>
                  <a:pt x="15" y="25"/>
                </a:cubicBezTo>
                <a:cubicBezTo>
                  <a:pt x="14" y="25"/>
                  <a:pt x="11" y="17"/>
                  <a:pt x="1" y="0"/>
                </a:cubicBezTo>
                <a:cubicBezTo>
                  <a:pt x="0" y="2"/>
                  <a:pt x="0" y="2"/>
                  <a:pt x="0" y="2"/>
                </a:cubicBezTo>
                <a:cubicBezTo>
                  <a:pt x="10" y="18"/>
                  <a:pt x="13" y="25"/>
                  <a:pt x="13" y="25"/>
                </a:cubicBezTo>
                <a:cubicBezTo>
                  <a:pt x="13" y="25"/>
                  <a:pt x="20" y="37"/>
                  <a:pt x="33" y="65"/>
                </a:cubicBezTo>
                <a:cubicBezTo>
                  <a:pt x="37" y="73"/>
                  <a:pt x="41" y="81"/>
                  <a:pt x="46" y="87"/>
                </a:cubicBezTo>
                <a:cubicBezTo>
                  <a:pt x="47" y="87"/>
                  <a:pt x="47" y="87"/>
                  <a:pt x="47" y="87"/>
                </a:cubicBezTo>
                <a:cubicBezTo>
                  <a:pt x="47" y="88"/>
                  <a:pt x="47" y="88"/>
                  <a:pt x="47" y="88"/>
                </a:cubicBezTo>
                <a:cubicBezTo>
                  <a:pt x="53" y="95"/>
                  <a:pt x="59" y="101"/>
                  <a:pt x="66" y="106"/>
                </a:cubicBezTo>
                <a:cubicBezTo>
                  <a:pt x="73" y="110"/>
                  <a:pt x="80" y="114"/>
                  <a:pt x="88" y="116"/>
                </a:cubicBezTo>
                <a:cubicBezTo>
                  <a:pt x="87" y="115"/>
                  <a:pt x="87" y="115"/>
                  <a:pt x="87" y="115"/>
                </a:cubicBezTo>
                <a:cubicBezTo>
                  <a:pt x="62" y="106"/>
                  <a:pt x="46" y="90"/>
                  <a:pt x="34" y="65"/>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2" name="MH_Other_310"/>
          <p:cNvSpPr>
            <a:spLocks/>
          </p:cNvSpPr>
          <p:nvPr>
            <p:custDataLst>
              <p:tags r:id="rId311"/>
            </p:custDataLst>
          </p:nvPr>
        </p:nvSpPr>
        <p:spPr bwMode="auto">
          <a:xfrm>
            <a:off x="6293486" y="3434113"/>
            <a:ext cx="0" cy="0"/>
          </a:xfrm>
          <a:custGeom>
            <a:avLst/>
            <a:gdLst>
              <a:gd name="T0" fmla="*/ 0 w 1"/>
              <a:gd name="T1" fmla="*/ 0 h 1"/>
              <a:gd name="T2" fmla="*/ 711 w 1"/>
              <a:gd name="T3" fmla="*/ 1067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3" name="MH_Other_311"/>
          <p:cNvSpPr>
            <a:spLocks/>
          </p:cNvSpPr>
          <p:nvPr>
            <p:custDataLst>
              <p:tags r:id="rId312"/>
            </p:custDataLst>
          </p:nvPr>
        </p:nvSpPr>
        <p:spPr bwMode="auto">
          <a:xfrm>
            <a:off x="6263318" y="3342016"/>
            <a:ext cx="98448" cy="141321"/>
          </a:xfrm>
          <a:custGeom>
            <a:avLst/>
            <a:gdLst>
              <a:gd name="T0" fmla="*/ 2147483646 w 117"/>
              <a:gd name="T1" fmla="*/ 2147483646 h 168"/>
              <a:gd name="T2" fmla="*/ 2147483646 w 117"/>
              <a:gd name="T3" fmla="*/ 2147483646 h 168"/>
              <a:gd name="T4" fmla="*/ 2147483646 w 117"/>
              <a:gd name="T5" fmla="*/ 2147483646 h 168"/>
              <a:gd name="T6" fmla="*/ 2147483646 w 117"/>
              <a:gd name="T7" fmla="*/ 2147483646 h 168"/>
              <a:gd name="T8" fmla="*/ 2147483646 w 117"/>
              <a:gd name="T9" fmla="*/ 2147483646 h 168"/>
              <a:gd name="T10" fmla="*/ 2147483646 w 117"/>
              <a:gd name="T11" fmla="*/ 2147483646 h 168"/>
              <a:gd name="T12" fmla="*/ 595869997 w 117"/>
              <a:gd name="T13" fmla="*/ 0 h 168"/>
              <a:gd name="T14" fmla="*/ 595869997 w 117"/>
              <a:gd name="T15" fmla="*/ 594116040 h 168"/>
              <a:gd name="T16" fmla="*/ 0 w 117"/>
              <a:gd name="T17" fmla="*/ 594116040 h 168"/>
              <a:gd name="T18" fmla="*/ 2147483646 w 117"/>
              <a:gd name="T19" fmla="*/ 2147483646 h 168"/>
              <a:gd name="T20" fmla="*/ 2147483646 w 117"/>
              <a:gd name="T21" fmla="*/ 2147483646 h 168"/>
              <a:gd name="T22" fmla="*/ 2147483646 w 117"/>
              <a:gd name="T23" fmla="*/ 2147483646 h 168"/>
              <a:gd name="T24" fmla="*/ 2147483646 w 117"/>
              <a:gd name="T25" fmla="*/ 2147483646 h 168"/>
              <a:gd name="T26" fmla="*/ 2147483646 w 117"/>
              <a:gd name="T27" fmla="*/ 2147483646 h 168"/>
              <a:gd name="T28" fmla="*/ 2147483646 w 117"/>
              <a:gd name="T29" fmla="*/ 2147483646 h 168"/>
              <a:gd name="T30" fmla="*/ 2147483646 w 117"/>
              <a:gd name="T31" fmla="*/ 2147483646 h 168"/>
              <a:gd name="T32" fmla="*/ 2147483646 w 117"/>
              <a:gd name="T33" fmla="*/ 2147483646 h 168"/>
              <a:gd name="T34" fmla="*/ 2147483646 w 117"/>
              <a:gd name="T35" fmla="*/ 2147483646 h 168"/>
              <a:gd name="T36" fmla="*/ 2147483646 w 117"/>
              <a:gd name="T37" fmla="*/ 2147483646 h 168"/>
              <a:gd name="T38" fmla="*/ 2147483646 w 117"/>
              <a:gd name="T39" fmla="*/ 2147483646 h 168"/>
              <a:gd name="T40" fmla="*/ 2147483646 w 117"/>
              <a:gd name="T41" fmla="*/ 2147483646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7" h="168">
                <a:moveTo>
                  <a:pt x="64" y="113"/>
                </a:moveTo>
                <a:cubicBezTo>
                  <a:pt x="53" y="84"/>
                  <a:pt x="47" y="72"/>
                  <a:pt x="47" y="72"/>
                </a:cubicBezTo>
                <a:cubicBezTo>
                  <a:pt x="47" y="72"/>
                  <a:pt x="42" y="59"/>
                  <a:pt x="27" y="31"/>
                </a:cubicBezTo>
                <a:cubicBezTo>
                  <a:pt x="22" y="23"/>
                  <a:pt x="17" y="15"/>
                  <a:pt x="11" y="9"/>
                </a:cubicBezTo>
                <a:cubicBezTo>
                  <a:pt x="11" y="9"/>
                  <a:pt x="10" y="9"/>
                  <a:pt x="10" y="9"/>
                </a:cubicBezTo>
                <a:cubicBezTo>
                  <a:pt x="10" y="8"/>
                  <a:pt x="10" y="8"/>
                  <a:pt x="10" y="8"/>
                </a:cubicBezTo>
                <a:cubicBezTo>
                  <a:pt x="7" y="5"/>
                  <a:pt x="4" y="3"/>
                  <a:pt x="1" y="0"/>
                </a:cubicBezTo>
                <a:cubicBezTo>
                  <a:pt x="1" y="1"/>
                  <a:pt x="1" y="1"/>
                  <a:pt x="1" y="1"/>
                </a:cubicBezTo>
                <a:cubicBezTo>
                  <a:pt x="0" y="1"/>
                  <a:pt x="0" y="1"/>
                  <a:pt x="0" y="1"/>
                </a:cubicBezTo>
                <a:cubicBezTo>
                  <a:pt x="10" y="9"/>
                  <a:pt x="19" y="19"/>
                  <a:pt x="26" y="32"/>
                </a:cubicBezTo>
                <a:cubicBezTo>
                  <a:pt x="41" y="60"/>
                  <a:pt x="46" y="72"/>
                  <a:pt x="46" y="72"/>
                </a:cubicBezTo>
                <a:cubicBezTo>
                  <a:pt x="46" y="72"/>
                  <a:pt x="51" y="85"/>
                  <a:pt x="63" y="113"/>
                </a:cubicBezTo>
                <a:cubicBezTo>
                  <a:pt x="67" y="122"/>
                  <a:pt x="71" y="130"/>
                  <a:pt x="76" y="137"/>
                </a:cubicBezTo>
                <a:cubicBezTo>
                  <a:pt x="76" y="137"/>
                  <a:pt x="77" y="137"/>
                  <a:pt x="78" y="137"/>
                </a:cubicBezTo>
                <a:cubicBezTo>
                  <a:pt x="77" y="138"/>
                  <a:pt x="77" y="138"/>
                  <a:pt x="77" y="138"/>
                </a:cubicBezTo>
                <a:cubicBezTo>
                  <a:pt x="77" y="138"/>
                  <a:pt x="77" y="138"/>
                  <a:pt x="77" y="138"/>
                </a:cubicBezTo>
                <a:cubicBezTo>
                  <a:pt x="82" y="145"/>
                  <a:pt x="87" y="151"/>
                  <a:pt x="94" y="155"/>
                </a:cubicBezTo>
                <a:cubicBezTo>
                  <a:pt x="100" y="160"/>
                  <a:pt x="109" y="165"/>
                  <a:pt x="117" y="168"/>
                </a:cubicBezTo>
                <a:cubicBezTo>
                  <a:pt x="115" y="167"/>
                  <a:pt x="115" y="167"/>
                  <a:pt x="115" y="167"/>
                </a:cubicBezTo>
                <a:cubicBezTo>
                  <a:pt x="115" y="167"/>
                  <a:pt x="115" y="166"/>
                  <a:pt x="115" y="166"/>
                </a:cubicBezTo>
                <a:cubicBezTo>
                  <a:pt x="91" y="156"/>
                  <a:pt x="75" y="139"/>
                  <a:pt x="64" y="11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4" name="MH_Other_312"/>
          <p:cNvSpPr>
            <a:spLocks/>
          </p:cNvSpPr>
          <p:nvPr>
            <p:custDataLst>
              <p:tags r:id="rId313"/>
            </p:custDataLst>
          </p:nvPr>
        </p:nvSpPr>
        <p:spPr bwMode="auto">
          <a:xfrm>
            <a:off x="6326833" y="3457931"/>
            <a:ext cx="1587" cy="0"/>
          </a:xfrm>
          <a:custGeom>
            <a:avLst/>
            <a:gdLst>
              <a:gd name="T0" fmla="*/ 895351280 w 2"/>
              <a:gd name="T1" fmla="*/ 0 h 1"/>
              <a:gd name="T2" fmla="*/ 0 w 2"/>
              <a:gd name="T3" fmla="*/ 0 h 1"/>
              <a:gd name="T4" fmla="*/ 447676037 w 2"/>
              <a:gd name="T5" fmla="*/ 711 h 1"/>
              <a:gd name="T6" fmla="*/ 447676037 w 2"/>
              <a:gd name="T7" fmla="*/ 711 h 1"/>
              <a:gd name="T8" fmla="*/ 895351280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1" y="1"/>
                  <a:pt x="1" y="1"/>
                  <a:pt x="1" y="1"/>
                </a:cubicBezTo>
                <a:cubicBezTo>
                  <a:pt x="1" y="1"/>
                  <a:pt x="1" y="1"/>
                  <a:pt x="1"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5" name="MH_Other_313"/>
          <p:cNvSpPr>
            <a:spLocks/>
          </p:cNvSpPr>
          <p:nvPr>
            <p:custDataLst>
              <p:tags r:id="rId314"/>
            </p:custDataLst>
          </p:nvPr>
        </p:nvSpPr>
        <p:spPr bwMode="auto">
          <a:xfrm>
            <a:off x="6271256" y="3348368"/>
            <a:ext cx="120678" cy="163551"/>
          </a:xfrm>
          <a:custGeom>
            <a:avLst/>
            <a:gdLst>
              <a:gd name="T0" fmla="*/ 2147483646 w 144"/>
              <a:gd name="T1" fmla="*/ 2147483646 h 193"/>
              <a:gd name="T2" fmla="*/ 2147483646 w 144"/>
              <a:gd name="T3" fmla="*/ 2147483646 h 193"/>
              <a:gd name="T4" fmla="*/ 2147483646 w 144"/>
              <a:gd name="T5" fmla="*/ 2147483646 h 193"/>
              <a:gd name="T6" fmla="*/ 2147483646 w 144"/>
              <a:gd name="T7" fmla="*/ 2147483646 h 193"/>
              <a:gd name="T8" fmla="*/ 2147483646 w 144"/>
              <a:gd name="T9" fmla="*/ 2147483646 h 193"/>
              <a:gd name="T10" fmla="*/ 0 w 144"/>
              <a:gd name="T11" fmla="*/ 0 h 193"/>
              <a:gd name="T12" fmla="*/ 0 w 144"/>
              <a:gd name="T13" fmla="*/ 0 h 193"/>
              <a:gd name="T14" fmla="*/ 588968056 w 144"/>
              <a:gd name="T15" fmla="*/ 604368617 h 193"/>
              <a:gd name="T16" fmla="*/ 2147483646 w 144"/>
              <a:gd name="T17" fmla="*/ 2147483646 h 193"/>
              <a:gd name="T18" fmla="*/ 2147483646 w 144"/>
              <a:gd name="T19" fmla="*/ 2147483646 h 193"/>
              <a:gd name="T20" fmla="*/ 2147483646 w 144"/>
              <a:gd name="T21" fmla="*/ 2147483646 h 193"/>
              <a:gd name="T22" fmla="*/ 2147483646 w 144"/>
              <a:gd name="T23" fmla="*/ 2147483646 h 193"/>
              <a:gd name="T24" fmla="*/ 2147483646 w 144"/>
              <a:gd name="T25" fmla="*/ 2147483646 h 193"/>
              <a:gd name="T26" fmla="*/ 2147483646 w 144"/>
              <a:gd name="T27" fmla="*/ 2147483646 h 193"/>
              <a:gd name="T28" fmla="*/ 2147483646 w 144"/>
              <a:gd name="T29" fmla="*/ 2147483646 h 193"/>
              <a:gd name="T30" fmla="*/ 2147483646 w 144"/>
              <a:gd name="T31" fmla="*/ 2147483646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193">
                <a:moveTo>
                  <a:pt x="144" y="193"/>
                </a:moveTo>
                <a:cubicBezTo>
                  <a:pt x="143" y="191"/>
                  <a:pt x="143" y="191"/>
                  <a:pt x="143" y="191"/>
                </a:cubicBezTo>
                <a:cubicBezTo>
                  <a:pt x="119" y="179"/>
                  <a:pt x="105" y="162"/>
                  <a:pt x="95" y="134"/>
                </a:cubicBezTo>
                <a:cubicBezTo>
                  <a:pt x="86" y="105"/>
                  <a:pt x="81" y="93"/>
                  <a:pt x="81" y="93"/>
                </a:cubicBezTo>
                <a:cubicBezTo>
                  <a:pt x="81" y="92"/>
                  <a:pt x="77" y="80"/>
                  <a:pt x="63" y="51"/>
                </a:cubicBezTo>
                <a:cubicBezTo>
                  <a:pt x="50" y="23"/>
                  <a:pt x="29" y="6"/>
                  <a:pt x="0" y="0"/>
                </a:cubicBezTo>
                <a:cubicBezTo>
                  <a:pt x="0" y="0"/>
                  <a:pt x="0" y="0"/>
                  <a:pt x="0" y="0"/>
                </a:cubicBezTo>
                <a:cubicBezTo>
                  <a:pt x="0" y="1"/>
                  <a:pt x="1" y="1"/>
                  <a:pt x="1" y="1"/>
                </a:cubicBezTo>
                <a:cubicBezTo>
                  <a:pt x="29" y="7"/>
                  <a:pt x="49" y="24"/>
                  <a:pt x="62" y="51"/>
                </a:cubicBezTo>
                <a:cubicBezTo>
                  <a:pt x="76" y="80"/>
                  <a:pt x="79" y="93"/>
                  <a:pt x="80" y="93"/>
                </a:cubicBezTo>
                <a:cubicBezTo>
                  <a:pt x="79" y="93"/>
                  <a:pt x="84" y="106"/>
                  <a:pt x="94" y="135"/>
                </a:cubicBezTo>
                <a:cubicBezTo>
                  <a:pt x="97" y="143"/>
                  <a:pt x="101" y="151"/>
                  <a:pt x="105" y="158"/>
                </a:cubicBezTo>
                <a:cubicBezTo>
                  <a:pt x="106" y="159"/>
                  <a:pt x="106" y="159"/>
                  <a:pt x="106" y="159"/>
                </a:cubicBezTo>
                <a:cubicBezTo>
                  <a:pt x="105" y="159"/>
                  <a:pt x="105" y="159"/>
                  <a:pt x="105" y="159"/>
                </a:cubicBezTo>
                <a:cubicBezTo>
                  <a:pt x="110" y="167"/>
                  <a:pt x="116" y="173"/>
                  <a:pt x="122" y="179"/>
                </a:cubicBezTo>
                <a:cubicBezTo>
                  <a:pt x="128" y="184"/>
                  <a:pt x="136" y="189"/>
                  <a:pt x="144" y="19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6" name="MH_Other_314"/>
          <p:cNvSpPr>
            <a:spLocks/>
          </p:cNvSpPr>
          <p:nvPr>
            <p:custDataLst>
              <p:tags r:id="rId315"/>
            </p:custDataLst>
          </p:nvPr>
        </p:nvSpPr>
        <p:spPr bwMode="auto">
          <a:xfrm>
            <a:off x="6271256" y="3348368"/>
            <a:ext cx="1588" cy="1588"/>
          </a:xfrm>
          <a:custGeom>
            <a:avLst/>
            <a:gdLst>
              <a:gd name="T0" fmla="*/ 1792959984 w 1"/>
              <a:gd name="T1" fmla="*/ 2147483646 h 1"/>
              <a:gd name="T2" fmla="*/ 0 w 1"/>
              <a:gd name="T3" fmla="*/ 0 h 1"/>
              <a:gd name="T4" fmla="*/ 0 w 1"/>
              <a:gd name="T5" fmla="*/ 2147483646 h 1"/>
              <a:gd name="T6" fmla="*/ 1792959984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1"/>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7" name="MH_Other_315"/>
          <p:cNvSpPr>
            <a:spLocks/>
          </p:cNvSpPr>
          <p:nvPr>
            <p:custDataLst>
              <p:tags r:id="rId316"/>
            </p:custDataLst>
          </p:nvPr>
        </p:nvSpPr>
        <p:spPr bwMode="auto">
          <a:xfrm>
            <a:off x="6360177" y="3481749"/>
            <a:ext cx="0" cy="1588"/>
          </a:xfrm>
          <a:custGeom>
            <a:avLst/>
            <a:gdLst>
              <a:gd name="T0" fmla="*/ 0 w 1"/>
              <a:gd name="T1" fmla="*/ 0 h 1"/>
              <a:gd name="T2" fmla="*/ 0 w 1"/>
              <a:gd name="T3" fmla="*/ 2147483646 h 1"/>
              <a:gd name="T4" fmla="*/ 711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1"/>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8" name="MH_Other_316"/>
          <p:cNvSpPr>
            <a:spLocks/>
          </p:cNvSpPr>
          <p:nvPr>
            <p:custDataLst>
              <p:tags r:id="rId317"/>
            </p:custDataLst>
          </p:nvPr>
        </p:nvSpPr>
        <p:spPr bwMode="auto">
          <a:xfrm>
            <a:off x="6428456" y="3507155"/>
            <a:ext cx="195307" cy="255647"/>
          </a:xfrm>
          <a:custGeom>
            <a:avLst/>
            <a:gdLst>
              <a:gd name="T0" fmla="*/ 2147483646 w 231"/>
              <a:gd name="T1" fmla="*/ 2147483646 h 304"/>
              <a:gd name="T2" fmla="*/ 2147483646 w 231"/>
              <a:gd name="T3" fmla="*/ 2147483646 h 304"/>
              <a:gd name="T4" fmla="*/ 2147483646 w 231"/>
              <a:gd name="T5" fmla="*/ 2147483646 h 304"/>
              <a:gd name="T6" fmla="*/ 2147483646 w 231"/>
              <a:gd name="T7" fmla="*/ 2147483646 h 304"/>
              <a:gd name="T8" fmla="*/ 2147483646 w 231"/>
              <a:gd name="T9" fmla="*/ 2147483646 h 304"/>
              <a:gd name="T10" fmla="*/ 2147483646 w 231"/>
              <a:gd name="T11" fmla="*/ 2147483646 h 304"/>
              <a:gd name="T12" fmla="*/ 2147483646 w 231"/>
              <a:gd name="T13" fmla="*/ 2147483646 h 304"/>
              <a:gd name="T14" fmla="*/ 2147483646 w 231"/>
              <a:gd name="T15" fmla="*/ 2147483646 h 304"/>
              <a:gd name="T16" fmla="*/ 2147483646 w 231"/>
              <a:gd name="T17" fmla="*/ 0 h 304"/>
              <a:gd name="T18" fmla="*/ 2147483646 w 231"/>
              <a:gd name="T19" fmla="*/ 0 h 304"/>
              <a:gd name="T20" fmla="*/ 2147483646 w 231"/>
              <a:gd name="T21" fmla="*/ 594469943 h 304"/>
              <a:gd name="T22" fmla="*/ 2147483646 w 231"/>
              <a:gd name="T23" fmla="*/ 2147483646 h 304"/>
              <a:gd name="T24" fmla="*/ 2147483646 w 231"/>
              <a:gd name="T25" fmla="*/ 2147483646 h 304"/>
              <a:gd name="T26" fmla="*/ 2147483646 w 231"/>
              <a:gd name="T27" fmla="*/ 2147483646 h 304"/>
              <a:gd name="T28" fmla="*/ 2147483646 w 231"/>
              <a:gd name="T29" fmla="*/ 2147483646 h 304"/>
              <a:gd name="T30" fmla="*/ 601621664 w 231"/>
              <a:gd name="T31" fmla="*/ 2147483646 h 304"/>
              <a:gd name="T32" fmla="*/ 601621664 w 231"/>
              <a:gd name="T33" fmla="*/ 2147483646 h 304"/>
              <a:gd name="T34" fmla="*/ 0 w 231"/>
              <a:gd name="T35" fmla="*/ 2147483646 h 304"/>
              <a:gd name="T36" fmla="*/ 0 w 231"/>
              <a:gd name="T37" fmla="*/ 2147483646 h 304"/>
              <a:gd name="T38" fmla="*/ 2147483646 w 231"/>
              <a:gd name="T39" fmla="*/ 2147483646 h 304"/>
              <a:gd name="T40" fmla="*/ 2147483646 w 231"/>
              <a:gd name="T41" fmla="*/ 2147483646 h 304"/>
              <a:gd name="T42" fmla="*/ 2147483646 w 231"/>
              <a:gd name="T43" fmla="*/ 2147483646 h 304"/>
              <a:gd name="T44" fmla="*/ 2147483646 w 231"/>
              <a:gd name="T45" fmla="*/ 2147483646 h 304"/>
              <a:gd name="T46" fmla="*/ 2147483646 w 231"/>
              <a:gd name="T47" fmla="*/ 2147483646 h 304"/>
              <a:gd name="T48" fmla="*/ 2147483646 w 231"/>
              <a:gd name="T49" fmla="*/ 2147483646 h 304"/>
              <a:gd name="T50" fmla="*/ 2147483646 w 231"/>
              <a:gd name="T51" fmla="*/ 2147483646 h 304"/>
              <a:gd name="T52" fmla="*/ 2147483646 w 231"/>
              <a:gd name="T53" fmla="*/ 2147483646 h 304"/>
              <a:gd name="T54" fmla="*/ 2147483646 w 231"/>
              <a:gd name="T55" fmla="*/ 2147483646 h 304"/>
              <a:gd name="T56" fmla="*/ 2147483646 w 231"/>
              <a:gd name="T57" fmla="*/ 2147483646 h 304"/>
              <a:gd name="T58" fmla="*/ 2147483646 w 231"/>
              <a:gd name="T59" fmla="*/ 2147483646 h 304"/>
              <a:gd name="T60" fmla="*/ 2147483646 w 231"/>
              <a:gd name="T61" fmla="*/ 2147483646 h 304"/>
              <a:gd name="T62" fmla="*/ 2147483646 w 231"/>
              <a:gd name="T63" fmla="*/ 2147483646 h 304"/>
              <a:gd name="T64" fmla="*/ 2147483646 w 231"/>
              <a:gd name="T65" fmla="*/ 2147483646 h 304"/>
              <a:gd name="T66" fmla="*/ 2147483646 w 231"/>
              <a:gd name="T67" fmla="*/ 2147483646 h 304"/>
              <a:gd name="T68" fmla="*/ 2147483646 w 231"/>
              <a:gd name="T69" fmla="*/ 2147483646 h 304"/>
              <a:gd name="T70" fmla="*/ 2147483646 w 231"/>
              <a:gd name="T71" fmla="*/ 2147483646 h 304"/>
              <a:gd name="T72" fmla="*/ 2147483646 w 231"/>
              <a:gd name="T73" fmla="*/ 2147483646 h 304"/>
              <a:gd name="T74" fmla="*/ 2147483646 w 231"/>
              <a:gd name="T75" fmla="*/ 2147483646 h 304"/>
              <a:gd name="T76" fmla="*/ 2147483646 w 231"/>
              <a:gd name="T77" fmla="*/ 2147483646 h 304"/>
              <a:gd name="T78" fmla="*/ 2147483646 w 231"/>
              <a:gd name="T79" fmla="*/ 2147483646 h 304"/>
              <a:gd name="T80" fmla="*/ 2147483646 w 231"/>
              <a:gd name="T81" fmla="*/ 2147483646 h 3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4">
                <a:moveTo>
                  <a:pt x="213" y="235"/>
                </a:moveTo>
                <a:cubicBezTo>
                  <a:pt x="210" y="218"/>
                  <a:pt x="202" y="202"/>
                  <a:pt x="190" y="188"/>
                </a:cubicBezTo>
                <a:cubicBezTo>
                  <a:pt x="189" y="188"/>
                  <a:pt x="189" y="188"/>
                  <a:pt x="189" y="188"/>
                </a:cubicBezTo>
                <a:cubicBezTo>
                  <a:pt x="186" y="170"/>
                  <a:pt x="176" y="153"/>
                  <a:pt x="162" y="140"/>
                </a:cubicBezTo>
                <a:cubicBezTo>
                  <a:pt x="158" y="122"/>
                  <a:pt x="148" y="107"/>
                  <a:pt x="133" y="94"/>
                </a:cubicBezTo>
                <a:cubicBezTo>
                  <a:pt x="128" y="78"/>
                  <a:pt x="116" y="63"/>
                  <a:pt x="102" y="52"/>
                </a:cubicBezTo>
                <a:cubicBezTo>
                  <a:pt x="95" y="35"/>
                  <a:pt x="83" y="21"/>
                  <a:pt x="67" y="10"/>
                </a:cubicBezTo>
                <a:cubicBezTo>
                  <a:pt x="67" y="11"/>
                  <a:pt x="67" y="11"/>
                  <a:pt x="67" y="11"/>
                </a:cubicBezTo>
                <a:cubicBezTo>
                  <a:pt x="65" y="7"/>
                  <a:pt x="63" y="3"/>
                  <a:pt x="61" y="0"/>
                </a:cubicBezTo>
                <a:cubicBezTo>
                  <a:pt x="61" y="0"/>
                  <a:pt x="61" y="0"/>
                  <a:pt x="61" y="0"/>
                </a:cubicBezTo>
                <a:cubicBezTo>
                  <a:pt x="60" y="1"/>
                  <a:pt x="60" y="1"/>
                  <a:pt x="60" y="1"/>
                </a:cubicBezTo>
                <a:cubicBezTo>
                  <a:pt x="43" y="16"/>
                  <a:pt x="43" y="16"/>
                  <a:pt x="43" y="16"/>
                </a:cubicBezTo>
                <a:cubicBezTo>
                  <a:pt x="42" y="17"/>
                  <a:pt x="42" y="17"/>
                  <a:pt x="42" y="17"/>
                </a:cubicBezTo>
                <a:cubicBezTo>
                  <a:pt x="17" y="40"/>
                  <a:pt x="17" y="40"/>
                  <a:pt x="17" y="40"/>
                </a:cubicBezTo>
                <a:cubicBezTo>
                  <a:pt x="16" y="41"/>
                  <a:pt x="16" y="41"/>
                  <a:pt x="16" y="41"/>
                </a:cubicBezTo>
                <a:cubicBezTo>
                  <a:pt x="1" y="55"/>
                  <a:pt x="1" y="55"/>
                  <a:pt x="1" y="55"/>
                </a:cubicBezTo>
                <a:cubicBezTo>
                  <a:pt x="1" y="55"/>
                  <a:pt x="1" y="55"/>
                  <a:pt x="1" y="55"/>
                </a:cubicBezTo>
                <a:cubicBezTo>
                  <a:pt x="0" y="55"/>
                  <a:pt x="0" y="55"/>
                  <a:pt x="0" y="55"/>
                </a:cubicBezTo>
                <a:cubicBezTo>
                  <a:pt x="0" y="55"/>
                  <a:pt x="0" y="55"/>
                  <a:pt x="0" y="55"/>
                </a:cubicBezTo>
                <a:cubicBezTo>
                  <a:pt x="2" y="57"/>
                  <a:pt x="3" y="59"/>
                  <a:pt x="4" y="60"/>
                </a:cubicBezTo>
                <a:cubicBezTo>
                  <a:pt x="10" y="66"/>
                  <a:pt x="17" y="72"/>
                  <a:pt x="24" y="77"/>
                </a:cubicBezTo>
                <a:cubicBezTo>
                  <a:pt x="27" y="85"/>
                  <a:pt x="31" y="92"/>
                  <a:pt x="36" y="98"/>
                </a:cubicBezTo>
                <a:cubicBezTo>
                  <a:pt x="41" y="104"/>
                  <a:pt x="48" y="111"/>
                  <a:pt x="55" y="116"/>
                </a:cubicBezTo>
                <a:cubicBezTo>
                  <a:pt x="58" y="124"/>
                  <a:pt x="61" y="131"/>
                  <a:pt x="66" y="138"/>
                </a:cubicBezTo>
                <a:cubicBezTo>
                  <a:pt x="71" y="145"/>
                  <a:pt x="76" y="151"/>
                  <a:pt x="83" y="156"/>
                </a:cubicBezTo>
                <a:cubicBezTo>
                  <a:pt x="85" y="164"/>
                  <a:pt x="88" y="171"/>
                  <a:pt x="92" y="178"/>
                </a:cubicBezTo>
                <a:cubicBezTo>
                  <a:pt x="96" y="185"/>
                  <a:pt x="102" y="192"/>
                  <a:pt x="108" y="198"/>
                </a:cubicBezTo>
                <a:cubicBezTo>
                  <a:pt x="110" y="206"/>
                  <a:pt x="113" y="214"/>
                  <a:pt x="117" y="221"/>
                </a:cubicBezTo>
                <a:cubicBezTo>
                  <a:pt x="120" y="228"/>
                  <a:pt x="126" y="236"/>
                  <a:pt x="131" y="242"/>
                </a:cubicBezTo>
                <a:cubicBezTo>
                  <a:pt x="133" y="250"/>
                  <a:pt x="135" y="258"/>
                  <a:pt x="138" y="266"/>
                </a:cubicBezTo>
                <a:cubicBezTo>
                  <a:pt x="141" y="273"/>
                  <a:pt x="146" y="280"/>
                  <a:pt x="151" y="287"/>
                </a:cubicBezTo>
                <a:cubicBezTo>
                  <a:pt x="152" y="293"/>
                  <a:pt x="153" y="298"/>
                  <a:pt x="155" y="304"/>
                </a:cubicBezTo>
                <a:cubicBezTo>
                  <a:pt x="156" y="303"/>
                  <a:pt x="156" y="303"/>
                  <a:pt x="156" y="303"/>
                </a:cubicBezTo>
                <a:cubicBezTo>
                  <a:pt x="174" y="296"/>
                  <a:pt x="174" y="296"/>
                  <a:pt x="174" y="296"/>
                </a:cubicBezTo>
                <a:cubicBezTo>
                  <a:pt x="175" y="296"/>
                  <a:pt x="175" y="296"/>
                  <a:pt x="175" y="296"/>
                </a:cubicBezTo>
                <a:cubicBezTo>
                  <a:pt x="207" y="283"/>
                  <a:pt x="207" y="283"/>
                  <a:pt x="207" y="283"/>
                </a:cubicBezTo>
                <a:cubicBezTo>
                  <a:pt x="209" y="283"/>
                  <a:pt x="209" y="283"/>
                  <a:pt x="209" y="283"/>
                </a:cubicBezTo>
                <a:cubicBezTo>
                  <a:pt x="230" y="275"/>
                  <a:pt x="230" y="275"/>
                  <a:pt x="230" y="275"/>
                </a:cubicBezTo>
                <a:cubicBezTo>
                  <a:pt x="231" y="274"/>
                  <a:pt x="231" y="274"/>
                  <a:pt x="231" y="274"/>
                </a:cubicBezTo>
                <a:cubicBezTo>
                  <a:pt x="231" y="274"/>
                  <a:pt x="231" y="274"/>
                  <a:pt x="231" y="274"/>
                </a:cubicBezTo>
                <a:cubicBezTo>
                  <a:pt x="228" y="260"/>
                  <a:pt x="222" y="247"/>
                  <a:pt x="213" y="235"/>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39" name="MH_Other_317"/>
          <p:cNvSpPr>
            <a:spLocks/>
          </p:cNvSpPr>
          <p:nvPr>
            <p:custDataLst>
              <p:tags r:id="rId318"/>
            </p:custDataLst>
          </p:nvPr>
        </p:nvSpPr>
        <p:spPr bwMode="auto">
          <a:xfrm>
            <a:off x="6514201" y="3550028"/>
            <a:ext cx="41285" cy="198483"/>
          </a:xfrm>
          <a:custGeom>
            <a:avLst/>
            <a:gdLst>
              <a:gd name="T0" fmla="*/ 2147483646 w 50"/>
              <a:gd name="T1" fmla="*/ 2147483646 h 235"/>
              <a:gd name="T2" fmla="*/ 2147483646 w 50"/>
              <a:gd name="T3" fmla="*/ 2147483646 h 235"/>
              <a:gd name="T4" fmla="*/ 2147483646 w 50"/>
              <a:gd name="T5" fmla="*/ 2147483646 h 235"/>
              <a:gd name="T6" fmla="*/ 2147483646 w 50"/>
              <a:gd name="T7" fmla="*/ 2147483646 h 235"/>
              <a:gd name="T8" fmla="*/ 2147483646 w 50"/>
              <a:gd name="T9" fmla="*/ 2147483646 h 235"/>
              <a:gd name="T10" fmla="*/ 2147483646 w 50"/>
              <a:gd name="T11" fmla="*/ 2147483646 h 235"/>
              <a:gd name="T12" fmla="*/ 2147483646 w 50"/>
              <a:gd name="T13" fmla="*/ 2147483646 h 235"/>
              <a:gd name="T14" fmla="*/ 2147483646 w 50"/>
              <a:gd name="T15" fmla="*/ 2147483646 h 235"/>
              <a:gd name="T16" fmla="*/ 2147483646 w 50"/>
              <a:gd name="T17" fmla="*/ 2147483646 h 235"/>
              <a:gd name="T18" fmla="*/ 2147483646 w 50"/>
              <a:gd name="T19" fmla="*/ 2147483646 h 235"/>
              <a:gd name="T20" fmla="*/ 2147483646 w 50"/>
              <a:gd name="T21" fmla="*/ 2147483646 h 235"/>
              <a:gd name="T22" fmla="*/ 2147483646 w 50"/>
              <a:gd name="T23" fmla="*/ 2147483646 h 235"/>
              <a:gd name="T24" fmla="*/ 2147483646 w 50"/>
              <a:gd name="T25" fmla="*/ 2147483646 h 235"/>
              <a:gd name="T26" fmla="*/ 0 w 50"/>
              <a:gd name="T27" fmla="*/ 0 h 235"/>
              <a:gd name="T28" fmla="*/ 571737173 w 50"/>
              <a:gd name="T29" fmla="*/ 599660570 h 235"/>
              <a:gd name="T30" fmla="*/ 2147483646 w 50"/>
              <a:gd name="T31" fmla="*/ 214748364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235">
                <a:moveTo>
                  <a:pt x="36" y="73"/>
                </a:moveTo>
                <a:cubicBezTo>
                  <a:pt x="36" y="105"/>
                  <a:pt x="34" y="118"/>
                  <a:pt x="34" y="118"/>
                </a:cubicBezTo>
                <a:cubicBezTo>
                  <a:pt x="34" y="118"/>
                  <a:pt x="33" y="131"/>
                  <a:pt x="30" y="162"/>
                </a:cubicBezTo>
                <a:cubicBezTo>
                  <a:pt x="28" y="182"/>
                  <a:pt x="30" y="198"/>
                  <a:pt x="37" y="214"/>
                </a:cubicBezTo>
                <a:cubicBezTo>
                  <a:pt x="40" y="221"/>
                  <a:pt x="45" y="228"/>
                  <a:pt x="50" y="235"/>
                </a:cubicBezTo>
                <a:cubicBezTo>
                  <a:pt x="50" y="232"/>
                  <a:pt x="50" y="232"/>
                  <a:pt x="50" y="232"/>
                </a:cubicBezTo>
                <a:cubicBezTo>
                  <a:pt x="34" y="212"/>
                  <a:pt x="29" y="190"/>
                  <a:pt x="32" y="162"/>
                </a:cubicBezTo>
                <a:cubicBezTo>
                  <a:pt x="35" y="132"/>
                  <a:pt x="36" y="118"/>
                  <a:pt x="36" y="118"/>
                </a:cubicBezTo>
                <a:cubicBezTo>
                  <a:pt x="36" y="118"/>
                  <a:pt x="37" y="105"/>
                  <a:pt x="37" y="73"/>
                </a:cubicBezTo>
                <a:cubicBezTo>
                  <a:pt x="37" y="63"/>
                  <a:pt x="36" y="53"/>
                  <a:pt x="33" y="45"/>
                </a:cubicBezTo>
                <a:cubicBezTo>
                  <a:pt x="32" y="43"/>
                  <a:pt x="32" y="43"/>
                  <a:pt x="32" y="43"/>
                </a:cubicBezTo>
                <a:cubicBezTo>
                  <a:pt x="32" y="42"/>
                  <a:pt x="32" y="42"/>
                  <a:pt x="32" y="42"/>
                </a:cubicBezTo>
                <a:cubicBezTo>
                  <a:pt x="32" y="42"/>
                  <a:pt x="32" y="42"/>
                  <a:pt x="32" y="42"/>
                </a:cubicBezTo>
                <a:cubicBezTo>
                  <a:pt x="27" y="25"/>
                  <a:pt x="15" y="11"/>
                  <a:pt x="0" y="0"/>
                </a:cubicBezTo>
                <a:cubicBezTo>
                  <a:pt x="1" y="1"/>
                  <a:pt x="1" y="1"/>
                  <a:pt x="1" y="1"/>
                </a:cubicBezTo>
                <a:cubicBezTo>
                  <a:pt x="24" y="19"/>
                  <a:pt x="36" y="42"/>
                  <a:pt x="36" y="7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0" name="MH_Other_318"/>
          <p:cNvSpPr>
            <a:spLocks/>
          </p:cNvSpPr>
          <p:nvPr>
            <p:custDataLst>
              <p:tags r:id="rId319"/>
            </p:custDataLst>
          </p:nvPr>
        </p:nvSpPr>
        <p:spPr bwMode="auto">
          <a:xfrm>
            <a:off x="6541194" y="3584961"/>
            <a:ext cx="26994" cy="177841"/>
          </a:xfrm>
          <a:custGeom>
            <a:avLst/>
            <a:gdLst>
              <a:gd name="T0" fmla="*/ 2147483646 w 33"/>
              <a:gd name="T1" fmla="*/ 2147483646 h 210"/>
              <a:gd name="T2" fmla="*/ 2147483646 w 33"/>
              <a:gd name="T3" fmla="*/ 2147483646 h 210"/>
              <a:gd name="T4" fmla="*/ 2147483646 w 33"/>
              <a:gd name="T5" fmla="*/ 2147483646 h 210"/>
              <a:gd name="T6" fmla="*/ 2147483646 w 33"/>
              <a:gd name="T7" fmla="*/ 2147483646 h 210"/>
              <a:gd name="T8" fmla="*/ 2147483646 w 33"/>
              <a:gd name="T9" fmla="*/ 2147483646 h 210"/>
              <a:gd name="T10" fmla="*/ 2147483646 w 33"/>
              <a:gd name="T11" fmla="*/ 2147483646 h 210"/>
              <a:gd name="T12" fmla="*/ 2147483646 w 33"/>
              <a:gd name="T13" fmla="*/ 2147483646 h 210"/>
              <a:gd name="T14" fmla="*/ 2147483646 w 33"/>
              <a:gd name="T15" fmla="*/ 2147483646 h 210"/>
              <a:gd name="T16" fmla="*/ 0 w 33"/>
              <a:gd name="T17" fmla="*/ 0 h 210"/>
              <a:gd name="T18" fmla="*/ 561814103 w 33"/>
              <a:gd name="T19" fmla="*/ 1809315660 h 210"/>
              <a:gd name="T20" fmla="*/ 2147483646 w 33"/>
              <a:gd name="T21" fmla="*/ 2147483646 h 210"/>
              <a:gd name="T22" fmla="*/ 2147483646 w 33"/>
              <a:gd name="T23" fmla="*/ 2147483646 h 210"/>
              <a:gd name="T24" fmla="*/ 2147483646 w 33"/>
              <a:gd name="T25" fmla="*/ 2147483646 h 210"/>
              <a:gd name="T26" fmla="*/ 2147483646 w 33"/>
              <a:gd name="T27" fmla="*/ 2147483646 h 210"/>
              <a:gd name="T28" fmla="*/ 2147483646 w 33"/>
              <a:gd name="T29" fmla="*/ 2147483646 h 210"/>
              <a:gd name="T30" fmla="*/ 2147483646 w 33"/>
              <a:gd name="T31" fmla="*/ 2147483646 h 210"/>
              <a:gd name="T32" fmla="*/ 2147483646 w 33"/>
              <a:gd name="T33" fmla="*/ 2147483646 h 210"/>
              <a:gd name="T34" fmla="*/ 2147483646 w 33"/>
              <a:gd name="T35" fmla="*/ 2147483646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10">
                <a:moveTo>
                  <a:pt x="22" y="210"/>
                </a:moveTo>
                <a:cubicBezTo>
                  <a:pt x="23" y="209"/>
                  <a:pt x="23" y="209"/>
                  <a:pt x="23" y="209"/>
                </a:cubicBezTo>
                <a:cubicBezTo>
                  <a:pt x="19" y="196"/>
                  <a:pt x="18" y="181"/>
                  <a:pt x="21" y="164"/>
                </a:cubicBezTo>
                <a:cubicBezTo>
                  <a:pt x="26" y="134"/>
                  <a:pt x="28" y="120"/>
                  <a:pt x="28" y="120"/>
                </a:cubicBezTo>
                <a:cubicBezTo>
                  <a:pt x="28" y="120"/>
                  <a:pt x="30" y="107"/>
                  <a:pt x="32" y="75"/>
                </a:cubicBezTo>
                <a:cubicBezTo>
                  <a:pt x="33" y="65"/>
                  <a:pt x="32" y="56"/>
                  <a:pt x="30" y="48"/>
                </a:cubicBezTo>
                <a:cubicBezTo>
                  <a:pt x="30" y="48"/>
                  <a:pt x="29" y="47"/>
                  <a:pt x="29" y="47"/>
                </a:cubicBezTo>
                <a:cubicBezTo>
                  <a:pt x="30" y="47"/>
                  <a:pt x="30" y="47"/>
                  <a:pt x="30" y="47"/>
                </a:cubicBezTo>
                <a:cubicBezTo>
                  <a:pt x="25" y="29"/>
                  <a:pt x="15" y="13"/>
                  <a:pt x="0" y="0"/>
                </a:cubicBezTo>
                <a:cubicBezTo>
                  <a:pt x="1" y="3"/>
                  <a:pt x="1" y="3"/>
                  <a:pt x="1" y="3"/>
                </a:cubicBezTo>
                <a:cubicBezTo>
                  <a:pt x="22" y="21"/>
                  <a:pt x="32" y="45"/>
                  <a:pt x="31" y="75"/>
                </a:cubicBezTo>
                <a:cubicBezTo>
                  <a:pt x="29" y="107"/>
                  <a:pt x="26" y="120"/>
                  <a:pt x="26" y="120"/>
                </a:cubicBezTo>
                <a:cubicBezTo>
                  <a:pt x="26" y="120"/>
                  <a:pt x="25" y="133"/>
                  <a:pt x="20" y="164"/>
                </a:cubicBezTo>
                <a:cubicBezTo>
                  <a:pt x="18" y="173"/>
                  <a:pt x="18" y="182"/>
                  <a:pt x="18" y="190"/>
                </a:cubicBezTo>
                <a:cubicBezTo>
                  <a:pt x="19" y="192"/>
                  <a:pt x="19" y="192"/>
                  <a:pt x="19" y="192"/>
                </a:cubicBezTo>
                <a:cubicBezTo>
                  <a:pt x="18" y="193"/>
                  <a:pt x="18" y="193"/>
                  <a:pt x="18" y="193"/>
                </a:cubicBezTo>
                <a:cubicBezTo>
                  <a:pt x="18" y="193"/>
                  <a:pt x="18" y="193"/>
                  <a:pt x="18" y="193"/>
                </a:cubicBezTo>
                <a:cubicBezTo>
                  <a:pt x="19" y="199"/>
                  <a:pt x="20" y="204"/>
                  <a:pt x="22" y="21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1" name="MH_Other_319"/>
          <p:cNvSpPr>
            <a:spLocks/>
          </p:cNvSpPr>
          <p:nvPr>
            <p:custDataLst>
              <p:tags r:id="rId320"/>
            </p:custDataLst>
          </p:nvPr>
        </p:nvSpPr>
        <p:spPr bwMode="auto">
          <a:xfrm>
            <a:off x="6555486" y="3745335"/>
            <a:ext cx="1587" cy="3176"/>
          </a:xfrm>
          <a:custGeom>
            <a:avLst/>
            <a:gdLst>
              <a:gd name="T0" fmla="*/ 298590347 w 3"/>
              <a:gd name="T1" fmla="*/ 365782679 h 7"/>
              <a:gd name="T2" fmla="*/ 0 w 3"/>
              <a:gd name="T3" fmla="*/ 0 h 7"/>
              <a:gd name="T4" fmla="*/ 0 w 3"/>
              <a:gd name="T5" fmla="*/ 512054475 h 7"/>
              <a:gd name="T6" fmla="*/ 0 w 3"/>
              <a:gd name="T7" fmla="*/ 512054475 h 7"/>
              <a:gd name="T8" fmla="*/ 298590347 w 3"/>
              <a:gd name="T9" fmla="*/ 36578267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3" y="5"/>
                </a:moveTo>
                <a:lnTo>
                  <a:pt x="0" y="0"/>
                </a:lnTo>
                <a:lnTo>
                  <a:pt x="0" y="7"/>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2" name="MH_Other_320"/>
          <p:cNvSpPr>
            <a:spLocks/>
          </p:cNvSpPr>
          <p:nvPr>
            <p:custDataLst>
              <p:tags r:id="rId321"/>
            </p:custDataLst>
          </p:nvPr>
        </p:nvSpPr>
        <p:spPr bwMode="auto">
          <a:xfrm>
            <a:off x="6541194" y="3584961"/>
            <a:ext cx="0" cy="3176"/>
          </a:xfrm>
          <a:custGeom>
            <a:avLst/>
            <a:gdLst>
              <a:gd name="T0" fmla="*/ 0 w 2"/>
              <a:gd name="T1" fmla="*/ 219510882 h 7"/>
              <a:gd name="T2" fmla="*/ 178 w 2"/>
              <a:gd name="T3" fmla="*/ 512054475 h 7"/>
              <a:gd name="T4" fmla="*/ 0 w 2"/>
              <a:gd name="T5" fmla="*/ 0 h 7"/>
              <a:gd name="T6" fmla="*/ 0 w 2"/>
              <a:gd name="T7" fmla="*/ 0 h 7"/>
              <a:gd name="T8" fmla="*/ 0 w 2"/>
              <a:gd name="T9" fmla="*/ 21951088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0" y="3"/>
                </a:moveTo>
                <a:lnTo>
                  <a:pt x="2" y="7"/>
                </a:lnTo>
                <a:lnTo>
                  <a:pt x="0"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3" name="MH_Other_321"/>
          <p:cNvSpPr>
            <a:spLocks/>
          </p:cNvSpPr>
          <p:nvPr>
            <p:custDataLst>
              <p:tags r:id="rId322"/>
            </p:custDataLst>
          </p:nvPr>
        </p:nvSpPr>
        <p:spPr bwMode="auto">
          <a:xfrm>
            <a:off x="6565012" y="3623069"/>
            <a:ext cx="25406" cy="131793"/>
          </a:xfrm>
          <a:custGeom>
            <a:avLst/>
            <a:gdLst>
              <a:gd name="T0" fmla="*/ 2147483646 w 30"/>
              <a:gd name="T1" fmla="*/ 2147483646 h 157"/>
              <a:gd name="T2" fmla="*/ 2147483646 w 30"/>
              <a:gd name="T3" fmla="*/ 2147483646 h 157"/>
              <a:gd name="T4" fmla="*/ 2147483646 w 30"/>
              <a:gd name="T5" fmla="*/ 2147483646 h 157"/>
              <a:gd name="T6" fmla="*/ 2147483646 w 30"/>
              <a:gd name="T7" fmla="*/ 2147483646 h 157"/>
              <a:gd name="T8" fmla="*/ 2147483646 w 30"/>
              <a:gd name="T9" fmla="*/ 2147483646 h 157"/>
              <a:gd name="T10" fmla="*/ 2147483646 w 30"/>
              <a:gd name="T11" fmla="*/ 2147483646 h 157"/>
              <a:gd name="T12" fmla="*/ 2147483646 w 30"/>
              <a:gd name="T13" fmla="*/ 2147483646 h 157"/>
              <a:gd name="T14" fmla="*/ 2147483646 w 30"/>
              <a:gd name="T15" fmla="*/ 2147483646 h 157"/>
              <a:gd name="T16" fmla="*/ 2147483646 w 30"/>
              <a:gd name="T17" fmla="*/ 2147483646 h 157"/>
              <a:gd name="T18" fmla="*/ 0 w 30"/>
              <a:gd name="T19" fmla="*/ 0 h 157"/>
              <a:gd name="T20" fmla="*/ 602866460 w 30"/>
              <a:gd name="T21" fmla="*/ 1183287382 h 157"/>
              <a:gd name="T22" fmla="*/ 602866460 w 30"/>
              <a:gd name="T23" fmla="*/ 1774931493 h 157"/>
              <a:gd name="T24" fmla="*/ 2147483646 w 30"/>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7">
                <a:moveTo>
                  <a:pt x="27" y="78"/>
                </a:moveTo>
                <a:cubicBezTo>
                  <a:pt x="23" y="109"/>
                  <a:pt x="19" y="122"/>
                  <a:pt x="20" y="122"/>
                </a:cubicBezTo>
                <a:cubicBezTo>
                  <a:pt x="12" y="157"/>
                  <a:pt x="12" y="157"/>
                  <a:pt x="12" y="157"/>
                </a:cubicBezTo>
                <a:cubicBezTo>
                  <a:pt x="13" y="157"/>
                  <a:pt x="13" y="157"/>
                  <a:pt x="13" y="157"/>
                </a:cubicBezTo>
                <a:cubicBezTo>
                  <a:pt x="21" y="123"/>
                  <a:pt x="21" y="123"/>
                  <a:pt x="21" y="123"/>
                </a:cubicBezTo>
                <a:cubicBezTo>
                  <a:pt x="21" y="122"/>
                  <a:pt x="24" y="110"/>
                  <a:pt x="28" y="78"/>
                </a:cubicBezTo>
                <a:cubicBezTo>
                  <a:pt x="29" y="68"/>
                  <a:pt x="29" y="59"/>
                  <a:pt x="27" y="50"/>
                </a:cubicBezTo>
                <a:cubicBezTo>
                  <a:pt x="27" y="50"/>
                  <a:pt x="27" y="50"/>
                  <a:pt x="27" y="50"/>
                </a:cubicBezTo>
                <a:cubicBezTo>
                  <a:pt x="27" y="49"/>
                  <a:pt x="27" y="49"/>
                  <a:pt x="27" y="49"/>
                </a:cubicBezTo>
                <a:cubicBezTo>
                  <a:pt x="24" y="31"/>
                  <a:pt x="14" y="14"/>
                  <a:pt x="0" y="0"/>
                </a:cubicBezTo>
                <a:cubicBezTo>
                  <a:pt x="1" y="2"/>
                  <a:pt x="1" y="2"/>
                  <a:pt x="1" y="2"/>
                </a:cubicBezTo>
                <a:cubicBezTo>
                  <a:pt x="1" y="3"/>
                  <a:pt x="1" y="3"/>
                  <a:pt x="1" y="3"/>
                </a:cubicBezTo>
                <a:cubicBezTo>
                  <a:pt x="21" y="23"/>
                  <a:pt x="30" y="48"/>
                  <a:pt x="27" y="7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4" name="MH_Other_322"/>
          <p:cNvSpPr>
            <a:spLocks/>
          </p:cNvSpPr>
          <p:nvPr>
            <p:custDataLst>
              <p:tags r:id="rId323"/>
            </p:custDataLst>
          </p:nvPr>
        </p:nvSpPr>
        <p:spPr bwMode="auto">
          <a:xfrm>
            <a:off x="6565013" y="3624657"/>
            <a:ext cx="1587" cy="1588"/>
          </a:xfrm>
          <a:custGeom>
            <a:avLst/>
            <a:gdLst>
              <a:gd name="T0" fmla="*/ 2147483646 w 1"/>
              <a:gd name="T1" fmla="*/ 1792959984 h 1"/>
              <a:gd name="T2" fmla="*/ 2147483646 w 1"/>
              <a:gd name="T3" fmla="*/ 0 h 1"/>
              <a:gd name="T4" fmla="*/ 0 w 1"/>
              <a:gd name="T5" fmla="*/ 0 h 1"/>
              <a:gd name="T6" fmla="*/ 2147483646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cubicBezTo>
                  <a:pt x="0" y="0"/>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5" name="MH_Other_323"/>
          <p:cNvSpPr>
            <a:spLocks/>
          </p:cNvSpPr>
          <p:nvPr>
            <p:custDataLst>
              <p:tags r:id="rId324"/>
            </p:custDataLst>
          </p:nvPr>
        </p:nvSpPr>
        <p:spPr bwMode="auto">
          <a:xfrm>
            <a:off x="6587242" y="3664354"/>
            <a:ext cx="23818" cy="80981"/>
          </a:xfrm>
          <a:custGeom>
            <a:avLst/>
            <a:gdLst>
              <a:gd name="T0" fmla="*/ 2147483646 w 27"/>
              <a:gd name="T1" fmla="*/ 2147483646 h 95"/>
              <a:gd name="T2" fmla="*/ 2147483646 w 27"/>
              <a:gd name="T3" fmla="*/ 2147483646 h 95"/>
              <a:gd name="T4" fmla="*/ 2147483646 w 27"/>
              <a:gd name="T5" fmla="*/ 2147483646 h 95"/>
              <a:gd name="T6" fmla="*/ 2147483646 w 27"/>
              <a:gd name="T7" fmla="*/ 2147483646 h 95"/>
              <a:gd name="T8" fmla="*/ 2147483646 w 27"/>
              <a:gd name="T9" fmla="*/ 2147483646 h 95"/>
              <a:gd name="T10" fmla="*/ 2147483646 w 27"/>
              <a:gd name="T11" fmla="*/ 2147483646 h 95"/>
              <a:gd name="T12" fmla="*/ 2147483646 w 27"/>
              <a:gd name="T13" fmla="*/ 2147483646 h 95"/>
              <a:gd name="T14" fmla="*/ 655680177 w 27"/>
              <a:gd name="T15" fmla="*/ 0 h 95"/>
              <a:gd name="T16" fmla="*/ 0 w 27"/>
              <a:gd name="T17" fmla="*/ 0 h 95"/>
              <a:gd name="T18" fmla="*/ 0 w 27"/>
              <a:gd name="T19" fmla="*/ 611543484 h 95"/>
              <a:gd name="T20" fmla="*/ 2147483646 w 27"/>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95">
                <a:moveTo>
                  <a:pt x="22" y="78"/>
                </a:moveTo>
                <a:cubicBezTo>
                  <a:pt x="20" y="84"/>
                  <a:pt x="19" y="90"/>
                  <a:pt x="18" y="95"/>
                </a:cubicBezTo>
                <a:cubicBezTo>
                  <a:pt x="20" y="95"/>
                  <a:pt x="20" y="95"/>
                  <a:pt x="20" y="95"/>
                </a:cubicBezTo>
                <a:cubicBezTo>
                  <a:pt x="21" y="90"/>
                  <a:pt x="22" y="84"/>
                  <a:pt x="23" y="78"/>
                </a:cubicBezTo>
                <a:cubicBezTo>
                  <a:pt x="25" y="68"/>
                  <a:pt x="25" y="59"/>
                  <a:pt x="24" y="50"/>
                </a:cubicBezTo>
                <a:cubicBezTo>
                  <a:pt x="23" y="48"/>
                  <a:pt x="23" y="48"/>
                  <a:pt x="23" y="48"/>
                </a:cubicBezTo>
                <a:cubicBezTo>
                  <a:pt x="24" y="47"/>
                  <a:pt x="24" y="47"/>
                  <a:pt x="24" y="47"/>
                </a:cubicBezTo>
                <a:cubicBezTo>
                  <a:pt x="21" y="30"/>
                  <a:pt x="13" y="14"/>
                  <a:pt x="1" y="0"/>
                </a:cubicBezTo>
                <a:cubicBezTo>
                  <a:pt x="0" y="0"/>
                  <a:pt x="0" y="0"/>
                  <a:pt x="0" y="0"/>
                </a:cubicBezTo>
                <a:cubicBezTo>
                  <a:pt x="0" y="1"/>
                  <a:pt x="0" y="1"/>
                  <a:pt x="0" y="1"/>
                </a:cubicBezTo>
                <a:cubicBezTo>
                  <a:pt x="20" y="23"/>
                  <a:pt x="27" y="48"/>
                  <a:pt x="22" y="78"/>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6" name="MH_Other_324"/>
          <p:cNvSpPr>
            <a:spLocks/>
          </p:cNvSpPr>
          <p:nvPr>
            <p:custDataLst>
              <p:tags r:id="rId325"/>
            </p:custDataLst>
          </p:nvPr>
        </p:nvSpPr>
        <p:spPr bwMode="auto">
          <a:xfrm>
            <a:off x="6587242" y="3664355"/>
            <a:ext cx="0" cy="1587"/>
          </a:xfrm>
          <a:custGeom>
            <a:avLst/>
            <a:gdLst>
              <a:gd name="T0" fmla="*/ 1790702559 h 1"/>
              <a:gd name="T1" fmla="*/ 0 h 1"/>
              <a:gd name="T2" fmla="*/ 1790702559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7" name="MH_Other_325"/>
          <p:cNvSpPr>
            <a:spLocks/>
          </p:cNvSpPr>
          <p:nvPr>
            <p:custDataLst>
              <p:tags r:id="rId326"/>
            </p:custDataLst>
          </p:nvPr>
        </p:nvSpPr>
        <p:spPr bwMode="auto">
          <a:xfrm>
            <a:off x="6607884" y="3704050"/>
            <a:ext cx="15879" cy="33346"/>
          </a:xfrm>
          <a:custGeom>
            <a:avLst/>
            <a:gdLst>
              <a:gd name="T0" fmla="*/ 2147483646 w 18"/>
              <a:gd name="T1" fmla="*/ 2147483646 h 40"/>
              <a:gd name="T2" fmla="*/ 2147483646 w 18"/>
              <a:gd name="T3" fmla="*/ 2147483646 h 40"/>
              <a:gd name="T4" fmla="*/ 2147483646 w 18"/>
              <a:gd name="T5" fmla="*/ 2147483646 h 40"/>
              <a:gd name="T6" fmla="*/ 0 w 18"/>
              <a:gd name="T7" fmla="*/ 0 h 40"/>
              <a:gd name="T8" fmla="*/ 0 w 18"/>
              <a:gd name="T9" fmla="*/ 1759520465 h 40"/>
              <a:gd name="T10" fmla="*/ 2147483646 w 18"/>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0">
                <a:moveTo>
                  <a:pt x="17" y="40"/>
                </a:moveTo>
                <a:cubicBezTo>
                  <a:pt x="18" y="39"/>
                  <a:pt x="18" y="39"/>
                  <a:pt x="18" y="39"/>
                </a:cubicBezTo>
                <a:cubicBezTo>
                  <a:pt x="18" y="39"/>
                  <a:pt x="18" y="39"/>
                  <a:pt x="18" y="39"/>
                </a:cubicBezTo>
                <a:cubicBezTo>
                  <a:pt x="15" y="25"/>
                  <a:pt x="9" y="12"/>
                  <a:pt x="0" y="0"/>
                </a:cubicBezTo>
                <a:cubicBezTo>
                  <a:pt x="0" y="3"/>
                  <a:pt x="0" y="3"/>
                  <a:pt x="0" y="3"/>
                </a:cubicBezTo>
                <a:cubicBezTo>
                  <a:pt x="9" y="14"/>
                  <a:pt x="14" y="26"/>
                  <a:pt x="17" y="4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8" name="MH_Other_326"/>
          <p:cNvSpPr>
            <a:spLocks/>
          </p:cNvSpPr>
          <p:nvPr>
            <p:custDataLst>
              <p:tags r:id="rId327"/>
            </p:custDataLst>
          </p:nvPr>
        </p:nvSpPr>
        <p:spPr bwMode="auto">
          <a:xfrm>
            <a:off x="6607884" y="3704050"/>
            <a:ext cx="0" cy="3176"/>
          </a:xfrm>
          <a:custGeom>
            <a:avLst/>
            <a:gdLst>
              <a:gd name="T0" fmla="*/ 0 w 2"/>
              <a:gd name="T1" fmla="*/ 146271796 h 7"/>
              <a:gd name="T2" fmla="*/ 178 w 2"/>
              <a:gd name="T3" fmla="*/ 512054475 h 7"/>
              <a:gd name="T4" fmla="*/ 178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2"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49" name="MH_Other_327"/>
          <p:cNvSpPr>
            <a:spLocks/>
          </p:cNvSpPr>
          <p:nvPr>
            <p:custDataLst>
              <p:tags r:id="rId328"/>
            </p:custDataLst>
          </p:nvPr>
        </p:nvSpPr>
        <p:spPr bwMode="auto">
          <a:xfrm>
            <a:off x="6428456" y="3553203"/>
            <a:ext cx="20642" cy="17466"/>
          </a:xfrm>
          <a:custGeom>
            <a:avLst/>
            <a:gdLst>
              <a:gd name="T0" fmla="*/ 624041383 w 24"/>
              <a:gd name="T1" fmla="*/ 0 h 22"/>
              <a:gd name="T2" fmla="*/ 624041383 w 24"/>
              <a:gd name="T3" fmla="*/ 0 h 22"/>
              <a:gd name="T4" fmla="*/ 0 w 24"/>
              <a:gd name="T5" fmla="*/ 0 h 22"/>
              <a:gd name="T6" fmla="*/ 0 w 24"/>
              <a:gd name="T7" fmla="*/ 0 h 22"/>
              <a:gd name="T8" fmla="*/ 2147483646 w 24"/>
              <a:gd name="T9" fmla="*/ 2147483646 h 22"/>
              <a:gd name="T10" fmla="*/ 2147483646 w 24"/>
              <a:gd name="T11" fmla="*/ 2147483646 h 22"/>
              <a:gd name="T12" fmla="*/ 2147483646 w 24"/>
              <a:gd name="T13" fmla="*/ 2147483646 h 22"/>
              <a:gd name="T14" fmla="*/ 2147483646 w 24"/>
              <a:gd name="T15" fmla="*/ 2147483646 h 22"/>
              <a:gd name="T16" fmla="*/ 624041383 w 24"/>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2">
                <a:moveTo>
                  <a:pt x="1" y="0"/>
                </a:moveTo>
                <a:cubicBezTo>
                  <a:pt x="1" y="0"/>
                  <a:pt x="1" y="0"/>
                  <a:pt x="1" y="0"/>
                </a:cubicBezTo>
                <a:cubicBezTo>
                  <a:pt x="0" y="0"/>
                  <a:pt x="0" y="0"/>
                  <a:pt x="0" y="0"/>
                </a:cubicBezTo>
                <a:cubicBezTo>
                  <a:pt x="0" y="0"/>
                  <a:pt x="0" y="0"/>
                  <a:pt x="0" y="0"/>
                </a:cubicBezTo>
                <a:cubicBezTo>
                  <a:pt x="2" y="2"/>
                  <a:pt x="3" y="4"/>
                  <a:pt x="4" y="5"/>
                </a:cubicBezTo>
                <a:cubicBezTo>
                  <a:pt x="10" y="11"/>
                  <a:pt x="17" y="17"/>
                  <a:pt x="24" y="22"/>
                </a:cubicBezTo>
                <a:cubicBezTo>
                  <a:pt x="24" y="21"/>
                  <a:pt x="24" y="21"/>
                  <a:pt x="24" y="21"/>
                </a:cubicBezTo>
                <a:cubicBezTo>
                  <a:pt x="23" y="20"/>
                  <a:pt x="23" y="20"/>
                  <a:pt x="23" y="20"/>
                </a:cubicBezTo>
                <a:cubicBezTo>
                  <a:pt x="14" y="14"/>
                  <a:pt x="7" y="7"/>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0" name="MH_Other_328"/>
          <p:cNvSpPr>
            <a:spLocks/>
          </p:cNvSpPr>
          <p:nvPr>
            <p:custDataLst>
              <p:tags r:id="rId329"/>
            </p:custDataLst>
          </p:nvPr>
        </p:nvSpPr>
        <p:spPr bwMode="auto">
          <a:xfrm>
            <a:off x="6442746" y="3540500"/>
            <a:ext cx="31757" cy="63515"/>
          </a:xfrm>
          <a:custGeom>
            <a:avLst/>
            <a:gdLst>
              <a:gd name="T0" fmla="*/ 1111453526 w 39"/>
              <a:gd name="T1" fmla="*/ 2147483646 h 76"/>
              <a:gd name="T2" fmla="*/ 556058103 w 39"/>
              <a:gd name="T3" fmla="*/ 0 h 76"/>
              <a:gd name="T4" fmla="*/ 0 w 39"/>
              <a:gd name="T5" fmla="*/ 584313632 h 76"/>
              <a:gd name="T6" fmla="*/ 556058103 w 39"/>
              <a:gd name="T7" fmla="*/ 2147483646 h 76"/>
              <a:gd name="T8" fmla="*/ 2147483646 w 39"/>
              <a:gd name="T9" fmla="*/ 2147483646 h 76"/>
              <a:gd name="T10" fmla="*/ 2147483646 w 39"/>
              <a:gd name="T11" fmla="*/ 2147483646 h 76"/>
              <a:gd name="T12" fmla="*/ 2147483646 w 39"/>
              <a:gd name="T13" fmla="*/ 2147483646 h 76"/>
              <a:gd name="T14" fmla="*/ 2147483646 w 39"/>
              <a:gd name="T15" fmla="*/ 2147483646 h 76"/>
              <a:gd name="T16" fmla="*/ 2147483646 w 39"/>
              <a:gd name="T17" fmla="*/ 2147483646 h 76"/>
              <a:gd name="T18" fmla="*/ 2147483646 w 39"/>
              <a:gd name="T19" fmla="*/ 2147483646 h 76"/>
              <a:gd name="T20" fmla="*/ 2147483646 w 39"/>
              <a:gd name="T21" fmla="*/ 2147483646 h 76"/>
              <a:gd name="T22" fmla="*/ 1111453526 w 39"/>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76">
                <a:moveTo>
                  <a:pt x="2" y="9"/>
                </a:moveTo>
                <a:cubicBezTo>
                  <a:pt x="1" y="0"/>
                  <a:pt x="1" y="0"/>
                  <a:pt x="1" y="0"/>
                </a:cubicBezTo>
                <a:cubicBezTo>
                  <a:pt x="0" y="1"/>
                  <a:pt x="0" y="1"/>
                  <a:pt x="0" y="1"/>
                </a:cubicBezTo>
                <a:cubicBezTo>
                  <a:pt x="1" y="10"/>
                  <a:pt x="1" y="10"/>
                  <a:pt x="1" y="10"/>
                </a:cubicBezTo>
                <a:cubicBezTo>
                  <a:pt x="2" y="19"/>
                  <a:pt x="4" y="27"/>
                  <a:pt x="7" y="35"/>
                </a:cubicBezTo>
                <a:cubicBezTo>
                  <a:pt x="8" y="35"/>
                  <a:pt x="8" y="35"/>
                  <a:pt x="8" y="35"/>
                </a:cubicBezTo>
                <a:cubicBezTo>
                  <a:pt x="8" y="36"/>
                  <a:pt x="8" y="36"/>
                  <a:pt x="8" y="36"/>
                </a:cubicBezTo>
                <a:cubicBezTo>
                  <a:pt x="11" y="44"/>
                  <a:pt x="15" y="51"/>
                  <a:pt x="20" y="58"/>
                </a:cubicBezTo>
                <a:cubicBezTo>
                  <a:pt x="25" y="64"/>
                  <a:pt x="32" y="71"/>
                  <a:pt x="39" y="76"/>
                </a:cubicBezTo>
                <a:cubicBezTo>
                  <a:pt x="39" y="75"/>
                  <a:pt x="39" y="75"/>
                  <a:pt x="39" y="75"/>
                </a:cubicBezTo>
                <a:cubicBezTo>
                  <a:pt x="38" y="74"/>
                  <a:pt x="38" y="74"/>
                  <a:pt x="38" y="74"/>
                </a:cubicBezTo>
                <a:cubicBezTo>
                  <a:pt x="17" y="58"/>
                  <a:pt x="6" y="38"/>
                  <a:pt x="2" y="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1" name="MH_Other_329"/>
          <p:cNvSpPr>
            <a:spLocks/>
          </p:cNvSpPr>
          <p:nvPr>
            <p:custDataLst>
              <p:tags r:id="rId330"/>
            </p:custDataLst>
          </p:nvPr>
        </p:nvSpPr>
        <p:spPr bwMode="auto">
          <a:xfrm>
            <a:off x="6447511" y="3569083"/>
            <a:ext cx="1587" cy="1587"/>
          </a:xfrm>
          <a:custGeom>
            <a:avLst/>
            <a:gdLst>
              <a:gd name="T0" fmla="*/ 0 w 1"/>
              <a:gd name="T1" fmla="*/ 0 h 1"/>
              <a:gd name="T2" fmla="*/ 2147483646 w 1"/>
              <a:gd name="T3" fmla="*/ 2147483646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2" name="MH_Other_330"/>
          <p:cNvSpPr>
            <a:spLocks/>
          </p:cNvSpPr>
          <p:nvPr>
            <p:custDataLst>
              <p:tags r:id="rId331"/>
            </p:custDataLst>
          </p:nvPr>
        </p:nvSpPr>
        <p:spPr bwMode="auto">
          <a:xfrm>
            <a:off x="6464976" y="3519858"/>
            <a:ext cx="33346" cy="117502"/>
          </a:xfrm>
          <a:custGeom>
            <a:avLst/>
            <a:gdLst>
              <a:gd name="T0" fmla="*/ 2147483646 w 41"/>
              <a:gd name="T1" fmla="*/ 2147483646 h 140"/>
              <a:gd name="T2" fmla="*/ 2147483646 w 41"/>
              <a:gd name="T3" fmla="*/ 2147483646 h 140"/>
              <a:gd name="T4" fmla="*/ 556042063 w 41"/>
              <a:gd name="T5" fmla="*/ 0 h 140"/>
              <a:gd name="T6" fmla="*/ 0 w 41"/>
              <a:gd name="T7" fmla="*/ 592148681 h 140"/>
              <a:gd name="T8" fmla="*/ 2147483646 w 41"/>
              <a:gd name="T9" fmla="*/ 2147483646 h 140"/>
              <a:gd name="T10" fmla="*/ 2147483646 w 41"/>
              <a:gd name="T11" fmla="*/ 2147483646 h 140"/>
              <a:gd name="T12" fmla="*/ 2147483646 w 41"/>
              <a:gd name="T13" fmla="*/ 2147483646 h 140"/>
              <a:gd name="T14" fmla="*/ 2147483646 w 41"/>
              <a:gd name="T15" fmla="*/ 2147483646 h 140"/>
              <a:gd name="T16" fmla="*/ 2147483646 w 41"/>
              <a:gd name="T17" fmla="*/ 2147483646 h 140"/>
              <a:gd name="T18" fmla="*/ 2147483646 w 41"/>
              <a:gd name="T19" fmla="*/ 2147483646 h 140"/>
              <a:gd name="T20" fmla="*/ 2147483646 w 41"/>
              <a:gd name="T21" fmla="*/ 2147483646 h 140"/>
              <a:gd name="T22" fmla="*/ 2147483646 w 41"/>
              <a:gd name="T23" fmla="*/ 2147483646 h 140"/>
              <a:gd name="T24" fmla="*/ 2147483646 w 41"/>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40">
                <a:moveTo>
                  <a:pt x="9" y="72"/>
                </a:moveTo>
                <a:cubicBezTo>
                  <a:pt x="6" y="42"/>
                  <a:pt x="5" y="28"/>
                  <a:pt x="5" y="28"/>
                </a:cubicBezTo>
                <a:cubicBezTo>
                  <a:pt x="5" y="28"/>
                  <a:pt x="4" y="20"/>
                  <a:pt x="1" y="0"/>
                </a:cubicBezTo>
                <a:cubicBezTo>
                  <a:pt x="0" y="1"/>
                  <a:pt x="0" y="1"/>
                  <a:pt x="0" y="1"/>
                </a:cubicBezTo>
                <a:cubicBezTo>
                  <a:pt x="3" y="20"/>
                  <a:pt x="4" y="28"/>
                  <a:pt x="4" y="28"/>
                </a:cubicBezTo>
                <a:cubicBezTo>
                  <a:pt x="4" y="28"/>
                  <a:pt x="5" y="42"/>
                  <a:pt x="8" y="72"/>
                </a:cubicBezTo>
                <a:cubicBezTo>
                  <a:pt x="8" y="82"/>
                  <a:pt x="10" y="90"/>
                  <a:pt x="12" y="98"/>
                </a:cubicBezTo>
                <a:cubicBezTo>
                  <a:pt x="13" y="98"/>
                  <a:pt x="13" y="98"/>
                  <a:pt x="13" y="98"/>
                </a:cubicBezTo>
                <a:cubicBezTo>
                  <a:pt x="13" y="99"/>
                  <a:pt x="13" y="99"/>
                  <a:pt x="13" y="99"/>
                </a:cubicBezTo>
                <a:cubicBezTo>
                  <a:pt x="15" y="107"/>
                  <a:pt x="19" y="115"/>
                  <a:pt x="24" y="122"/>
                </a:cubicBezTo>
                <a:cubicBezTo>
                  <a:pt x="29" y="129"/>
                  <a:pt x="34" y="135"/>
                  <a:pt x="41" y="140"/>
                </a:cubicBezTo>
                <a:cubicBezTo>
                  <a:pt x="40" y="138"/>
                  <a:pt x="40" y="138"/>
                  <a:pt x="40" y="138"/>
                </a:cubicBezTo>
                <a:cubicBezTo>
                  <a:pt x="21" y="121"/>
                  <a:pt x="11" y="101"/>
                  <a:pt x="9" y="7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3" name="MH_Other_331"/>
          <p:cNvSpPr>
            <a:spLocks/>
          </p:cNvSpPr>
          <p:nvPr>
            <p:custDataLst>
              <p:tags r:id="rId332"/>
            </p:custDataLst>
          </p:nvPr>
        </p:nvSpPr>
        <p:spPr bwMode="auto">
          <a:xfrm>
            <a:off x="6474503" y="3602427"/>
            <a:ext cx="0" cy="0"/>
          </a:xfrm>
          <a:custGeom>
            <a:avLst/>
            <a:gdLst>
              <a:gd name="T0" fmla="*/ 0 w 1"/>
              <a:gd name="T1" fmla="*/ 0 h 1"/>
              <a:gd name="T2" fmla="*/ 711 w 1"/>
              <a:gd name="T3" fmla="*/ 711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4" name="MH_Other_332"/>
          <p:cNvSpPr>
            <a:spLocks/>
          </p:cNvSpPr>
          <p:nvPr>
            <p:custDataLst>
              <p:tags r:id="rId333"/>
            </p:custDataLst>
          </p:nvPr>
        </p:nvSpPr>
        <p:spPr bwMode="auto">
          <a:xfrm>
            <a:off x="6479268" y="3507155"/>
            <a:ext cx="41285" cy="165138"/>
          </a:xfrm>
          <a:custGeom>
            <a:avLst/>
            <a:gdLst>
              <a:gd name="T0" fmla="*/ 2147483646 w 49"/>
              <a:gd name="T1" fmla="*/ 2147483646 h 198"/>
              <a:gd name="T2" fmla="*/ 2147483646 w 49"/>
              <a:gd name="T3" fmla="*/ 2147483646 h 198"/>
              <a:gd name="T4" fmla="*/ 2147483646 w 49"/>
              <a:gd name="T5" fmla="*/ 2147483646 h 198"/>
              <a:gd name="T6" fmla="*/ 2147483646 w 49"/>
              <a:gd name="T7" fmla="*/ 2147483646 h 198"/>
              <a:gd name="T8" fmla="*/ 2147483646 w 49"/>
              <a:gd name="T9" fmla="*/ 2147483646 h 198"/>
              <a:gd name="T10" fmla="*/ 2147483646 w 49"/>
              <a:gd name="T11" fmla="*/ 2147483646 h 198"/>
              <a:gd name="T12" fmla="*/ 597439620 w 49"/>
              <a:gd name="T13" fmla="*/ 0 h 198"/>
              <a:gd name="T14" fmla="*/ 597439620 w 49"/>
              <a:gd name="T15" fmla="*/ 0 h 198"/>
              <a:gd name="T16" fmla="*/ 0 w 49"/>
              <a:gd name="T17" fmla="*/ 584040416 h 198"/>
              <a:gd name="T18" fmla="*/ 2147483646 w 49"/>
              <a:gd name="T19" fmla="*/ 2147483646 h 198"/>
              <a:gd name="T20" fmla="*/ 2147483646 w 49"/>
              <a:gd name="T21" fmla="*/ 2147483646 h 198"/>
              <a:gd name="T22" fmla="*/ 2147483646 w 49"/>
              <a:gd name="T23" fmla="*/ 2147483646 h 198"/>
              <a:gd name="T24" fmla="*/ 2147483646 w 49"/>
              <a:gd name="T25" fmla="*/ 2147483646 h 198"/>
              <a:gd name="T26" fmla="*/ 2147483646 w 49"/>
              <a:gd name="T27" fmla="*/ 2147483646 h 198"/>
              <a:gd name="T28" fmla="*/ 2147483646 w 49"/>
              <a:gd name="T29" fmla="*/ 2147483646 h 198"/>
              <a:gd name="T30" fmla="*/ 2147483646 w 49"/>
              <a:gd name="T31" fmla="*/ 2147483646 h 198"/>
              <a:gd name="T32" fmla="*/ 2147483646 w 49"/>
              <a:gd name="T33" fmla="*/ 2147483646 h 198"/>
              <a:gd name="T34" fmla="*/ 2147483646 w 49"/>
              <a:gd name="T35" fmla="*/ 2147483646 h 198"/>
              <a:gd name="T36" fmla="*/ 2147483646 w 49"/>
              <a:gd name="T37" fmla="*/ 2147483646 h 198"/>
              <a:gd name="T38" fmla="*/ 2147483646 w 49"/>
              <a:gd name="T39" fmla="*/ 2147483646 h 198"/>
              <a:gd name="T40" fmla="*/ 2147483646 w 49"/>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8">
                <a:moveTo>
                  <a:pt x="20" y="127"/>
                </a:moveTo>
                <a:cubicBezTo>
                  <a:pt x="19" y="97"/>
                  <a:pt x="18" y="83"/>
                  <a:pt x="19" y="83"/>
                </a:cubicBezTo>
                <a:cubicBezTo>
                  <a:pt x="18" y="83"/>
                  <a:pt x="19" y="70"/>
                  <a:pt x="15" y="38"/>
                </a:cubicBezTo>
                <a:cubicBezTo>
                  <a:pt x="13" y="29"/>
                  <a:pt x="11" y="20"/>
                  <a:pt x="7" y="12"/>
                </a:cubicBezTo>
                <a:cubicBezTo>
                  <a:pt x="7" y="12"/>
                  <a:pt x="7" y="11"/>
                  <a:pt x="7" y="11"/>
                </a:cubicBezTo>
                <a:cubicBezTo>
                  <a:pt x="7" y="11"/>
                  <a:pt x="7" y="11"/>
                  <a:pt x="7" y="11"/>
                </a:cubicBezTo>
                <a:cubicBezTo>
                  <a:pt x="5" y="7"/>
                  <a:pt x="3" y="3"/>
                  <a:pt x="1" y="0"/>
                </a:cubicBezTo>
                <a:cubicBezTo>
                  <a:pt x="1" y="0"/>
                  <a:pt x="1" y="0"/>
                  <a:pt x="1" y="0"/>
                </a:cubicBezTo>
                <a:cubicBezTo>
                  <a:pt x="0" y="1"/>
                  <a:pt x="0" y="1"/>
                  <a:pt x="0" y="1"/>
                </a:cubicBezTo>
                <a:cubicBezTo>
                  <a:pt x="7" y="11"/>
                  <a:pt x="11" y="24"/>
                  <a:pt x="13" y="38"/>
                </a:cubicBezTo>
                <a:cubicBezTo>
                  <a:pt x="17" y="70"/>
                  <a:pt x="17" y="83"/>
                  <a:pt x="17" y="83"/>
                </a:cubicBezTo>
                <a:cubicBezTo>
                  <a:pt x="17" y="83"/>
                  <a:pt x="18" y="97"/>
                  <a:pt x="19" y="128"/>
                </a:cubicBezTo>
                <a:cubicBezTo>
                  <a:pt x="19" y="137"/>
                  <a:pt x="20" y="146"/>
                  <a:pt x="22" y="154"/>
                </a:cubicBezTo>
                <a:cubicBezTo>
                  <a:pt x="23" y="154"/>
                  <a:pt x="23" y="155"/>
                  <a:pt x="24" y="155"/>
                </a:cubicBezTo>
                <a:cubicBezTo>
                  <a:pt x="23" y="156"/>
                  <a:pt x="23" y="156"/>
                  <a:pt x="23" y="156"/>
                </a:cubicBezTo>
                <a:cubicBezTo>
                  <a:pt x="23" y="156"/>
                  <a:pt x="23" y="156"/>
                  <a:pt x="23" y="156"/>
                </a:cubicBezTo>
                <a:cubicBezTo>
                  <a:pt x="25" y="164"/>
                  <a:pt x="28" y="171"/>
                  <a:pt x="32" y="178"/>
                </a:cubicBezTo>
                <a:cubicBezTo>
                  <a:pt x="36" y="185"/>
                  <a:pt x="42" y="192"/>
                  <a:pt x="49" y="198"/>
                </a:cubicBezTo>
                <a:cubicBezTo>
                  <a:pt x="48" y="197"/>
                  <a:pt x="48" y="197"/>
                  <a:pt x="48" y="197"/>
                </a:cubicBezTo>
                <a:cubicBezTo>
                  <a:pt x="48" y="196"/>
                  <a:pt x="48" y="196"/>
                  <a:pt x="48" y="196"/>
                </a:cubicBezTo>
                <a:cubicBezTo>
                  <a:pt x="29" y="177"/>
                  <a:pt x="21" y="156"/>
                  <a:pt x="20" y="127"/>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5" name="MH_Other_333"/>
          <p:cNvSpPr>
            <a:spLocks/>
          </p:cNvSpPr>
          <p:nvPr>
            <p:custDataLst>
              <p:tags r:id="rId334"/>
            </p:custDataLst>
          </p:nvPr>
        </p:nvSpPr>
        <p:spPr bwMode="auto">
          <a:xfrm>
            <a:off x="6498322" y="3635773"/>
            <a:ext cx="1587" cy="1587"/>
          </a:xfrm>
          <a:custGeom>
            <a:avLst/>
            <a:gdLst>
              <a:gd name="T0" fmla="*/ 1119503921 w 2"/>
              <a:gd name="T1" fmla="*/ 559752357 h 2"/>
              <a:gd name="T2" fmla="*/ 0 w 2"/>
              <a:gd name="T3" fmla="*/ 0 h 2"/>
              <a:gd name="T4" fmla="*/ 559752357 w 2"/>
              <a:gd name="T5" fmla="*/ 1119503921 h 2"/>
              <a:gd name="T6" fmla="*/ 559752357 w 2"/>
              <a:gd name="T7" fmla="*/ 1119503921 h 2"/>
              <a:gd name="T8" fmla="*/ 1119503921 w 2"/>
              <a:gd name="T9" fmla="*/ 55975235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1" y="1"/>
                  <a:pt x="1" y="0"/>
                  <a:pt x="0" y="0"/>
                </a:cubicBezTo>
                <a:cubicBezTo>
                  <a:pt x="1" y="2"/>
                  <a:pt x="1" y="2"/>
                  <a:pt x="1" y="2"/>
                </a:cubicBezTo>
                <a:cubicBezTo>
                  <a:pt x="1" y="2"/>
                  <a:pt x="1" y="2"/>
                  <a:pt x="1" y="2"/>
                </a:cubicBezTo>
                <a:lnTo>
                  <a:pt x="2" y="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6" name="MH_Other_334"/>
          <p:cNvSpPr>
            <a:spLocks/>
          </p:cNvSpPr>
          <p:nvPr>
            <p:custDataLst>
              <p:tags r:id="rId335"/>
            </p:custDataLst>
          </p:nvPr>
        </p:nvSpPr>
        <p:spPr bwMode="auto">
          <a:xfrm>
            <a:off x="6485620" y="3515094"/>
            <a:ext cx="53987" cy="195307"/>
          </a:xfrm>
          <a:custGeom>
            <a:avLst/>
            <a:gdLst>
              <a:gd name="T0" fmla="*/ 2147483646 w 65"/>
              <a:gd name="T1" fmla="*/ 2147483646 h 232"/>
              <a:gd name="T2" fmla="*/ 2147483646 w 65"/>
              <a:gd name="T3" fmla="*/ 2147483646 h 232"/>
              <a:gd name="T4" fmla="*/ 2147483646 w 65"/>
              <a:gd name="T5" fmla="*/ 2147483646 h 232"/>
              <a:gd name="T6" fmla="*/ 2147483646 w 65"/>
              <a:gd name="T7" fmla="*/ 2147483646 h 232"/>
              <a:gd name="T8" fmla="*/ 2147483646 w 65"/>
              <a:gd name="T9" fmla="*/ 2147483646 h 232"/>
              <a:gd name="T10" fmla="*/ 0 w 65"/>
              <a:gd name="T11" fmla="*/ 0 h 232"/>
              <a:gd name="T12" fmla="*/ 0 w 65"/>
              <a:gd name="T13" fmla="*/ 595738470 h 232"/>
              <a:gd name="T14" fmla="*/ 0 w 65"/>
              <a:gd name="T15" fmla="*/ 1192184766 h 232"/>
              <a:gd name="T16" fmla="*/ 2147483646 w 65"/>
              <a:gd name="T17" fmla="*/ 2147483646 h 232"/>
              <a:gd name="T18" fmla="*/ 2147483646 w 65"/>
              <a:gd name="T19" fmla="*/ 2147483646 h 232"/>
              <a:gd name="T20" fmla="*/ 2147483646 w 65"/>
              <a:gd name="T21" fmla="*/ 2147483646 h 232"/>
              <a:gd name="T22" fmla="*/ 2147483646 w 65"/>
              <a:gd name="T23" fmla="*/ 2147483646 h 232"/>
              <a:gd name="T24" fmla="*/ 2147483646 w 65"/>
              <a:gd name="T25" fmla="*/ 2147483646 h 232"/>
              <a:gd name="T26" fmla="*/ 2147483646 w 65"/>
              <a:gd name="T27" fmla="*/ 2147483646 h 232"/>
              <a:gd name="T28" fmla="*/ 2147483646 w 65"/>
              <a:gd name="T29" fmla="*/ 2147483646 h 232"/>
              <a:gd name="T30" fmla="*/ 2147483646 w 65"/>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232">
                <a:moveTo>
                  <a:pt x="65" y="232"/>
                </a:moveTo>
                <a:cubicBezTo>
                  <a:pt x="65" y="230"/>
                  <a:pt x="65" y="230"/>
                  <a:pt x="65" y="230"/>
                </a:cubicBezTo>
                <a:cubicBezTo>
                  <a:pt x="47" y="211"/>
                  <a:pt x="39" y="189"/>
                  <a:pt x="41" y="160"/>
                </a:cubicBezTo>
                <a:cubicBezTo>
                  <a:pt x="42" y="129"/>
                  <a:pt x="42" y="116"/>
                  <a:pt x="42" y="116"/>
                </a:cubicBezTo>
                <a:cubicBezTo>
                  <a:pt x="42" y="116"/>
                  <a:pt x="43" y="102"/>
                  <a:pt x="41" y="70"/>
                </a:cubicBezTo>
                <a:cubicBezTo>
                  <a:pt x="39" y="40"/>
                  <a:pt x="25" y="16"/>
                  <a:pt x="0" y="0"/>
                </a:cubicBezTo>
                <a:cubicBezTo>
                  <a:pt x="0" y="1"/>
                  <a:pt x="0" y="1"/>
                  <a:pt x="0" y="1"/>
                </a:cubicBezTo>
                <a:cubicBezTo>
                  <a:pt x="0" y="2"/>
                  <a:pt x="0" y="2"/>
                  <a:pt x="0" y="2"/>
                </a:cubicBezTo>
                <a:cubicBezTo>
                  <a:pt x="24" y="18"/>
                  <a:pt x="37" y="40"/>
                  <a:pt x="39" y="70"/>
                </a:cubicBezTo>
                <a:cubicBezTo>
                  <a:pt x="42" y="102"/>
                  <a:pt x="41" y="115"/>
                  <a:pt x="41" y="116"/>
                </a:cubicBezTo>
                <a:cubicBezTo>
                  <a:pt x="41" y="116"/>
                  <a:pt x="41" y="129"/>
                  <a:pt x="39" y="160"/>
                </a:cubicBezTo>
                <a:cubicBezTo>
                  <a:pt x="39" y="169"/>
                  <a:pt x="39" y="178"/>
                  <a:pt x="41" y="186"/>
                </a:cubicBezTo>
                <a:cubicBezTo>
                  <a:pt x="41" y="186"/>
                  <a:pt x="41" y="186"/>
                  <a:pt x="41" y="186"/>
                </a:cubicBezTo>
                <a:cubicBezTo>
                  <a:pt x="41" y="187"/>
                  <a:pt x="41" y="187"/>
                  <a:pt x="41" y="187"/>
                </a:cubicBezTo>
                <a:cubicBezTo>
                  <a:pt x="43" y="195"/>
                  <a:pt x="45" y="204"/>
                  <a:pt x="50" y="211"/>
                </a:cubicBezTo>
                <a:cubicBezTo>
                  <a:pt x="53" y="218"/>
                  <a:pt x="59" y="226"/>
                  <a:pt x="65" y="232"/>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7" name="MH_Other_335"/>
          <p:cNvSpPr>
            <a:spLocks/>
          </p:cNvSpPr>
          <p:nvPr>
            <p:custDataLst>
              <p:tags r:id="rId336"/>
            </p:custDataLst>
          </p:nvPr>
        </p:nvSpPr>
        <p:spPr bwMode="auto">
          <a:xfrm>
            <a:off x="6485619" y="3515095"/>
            <a:ext cx="0" cy="1587"/>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8" name="MH_Other_336"/>
          <p:cNvSpPr>
            <a:spLocks/>
          </p:cNvSpPr>
          <p:nvPr>
            <p:custDataLst>
              <p:tags r:id="rId337"/>
            </p:custDataLst>
          </p:nvPr>
        </p:nvSpPr>
        <p:spPr bwMode="auto">
          <a:xfrm>
            <a:off x="6520552" y="3670706"/>
            <a:ext cx="0" cy="1587"/>
          </a:xfrm>
          <a:custGeom>
            <a:avLst/>
            <a:gdLst>
              <a:gd name="T0" fmla="*/ 0 h 1"/>
              <a:gd name="T1" fmla="*/ 1790702559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59" name="MH_Other_337"/>
          <p:cNvSpPr>
            <a:spLocks/>
          </p:cNvSpPr>
          <p:nvPr>
            <p:custDataLst>
              <p:tags r:id="rId338"/>
            </p:custDataLst>
          </p:nvPr>
        </p:nvSpPr>
        <p:spPr bwMode="auto">
          <a:xfrm>
            <a:off x="6558661" y="3737396"/>
            <a:ext cx="117502" cy="266762"/>
          </a:xfrm>
          <a:custGeom>
            <a:avLst/>
            <a:gdLst>
              <a:gd name="T0" fmla="*/ 2147483646 w 139"/>
              <a:gd name="T1" fmla="*/ 2147483646 h 317"/>
              <a:gd name="T2" fmla="*/ 2147483646 w 139"/>
              <a:gd name="T3" fmla="*/ 2147483646 h 317"/>
              <a:gd name="T4" fmla="*/ 2147483646 w 139"/>
              <a:gd name="T5" fmla="*/ 2147483646 h 317"/>
              <a:gd name="T6" fmla="*/ 2147483646 w 139"/>
              <a:gd name="T7" fmla="*/ 2147483646 h 317"/>
              <a:gd name="T8" fmla="*/ 2147483646 w 139"/>
              <a:gd name="T9" fmla="*/ 2147483646 h 317"/>
              <a:gd name="T10" fmla="*/ 2147483646 w 139"/>
              <a:gd name="T11" fmla="*/ 2147483646 h 317"/>
              <a:gd name="T12" fmla="*/ 2147483646 w 139"/>
              <a:gd name="T13" fmla="*/ 2147483646 h 317"/>
              <a:gd name="T14" fmla="*/ 2147483646 w 139"/>
              <a:gd name="T15" fmla="*/ 2147483646 h 317"/>
              <a:gd name="T16" fmla="*/ 2147483646 w 139"/>
              <a:gd name="T17" fmla="*/ 0 h 317"/>
              <a:gd name="T18" fmla="*/ 2147483646 w 139"/>
              <a:gd name="T19" fmla="*/ 0 h 317"/>
              <a:gd name="T20" fmla="*/ 2147483646 w 139"/>
              <a:gd name="T21" fmla="*/ 595282813 h 317"/>
              <a:gd name="T22" fmla="*/ 2147483646 w 139"/>
              <a:gd name="T23" fmla="*/ 2147483646 h 317"/>
              <a:gd name="T24" fmla="*/ 2147483646 w 139"/>
              <a:gd name="T25" fmla="*/ 2147483646 h 317"/>
              <a:gd name="T26" fmla="*/ 2147483646 w 139"/>
              <a:gd name="T27" fmla="*/ 2147483646 h 317"/>
              <a:gd name="T28" fmla="*/ 2147483646 w 139"/>
              <a:gd name="T29" fmla="*/ 2147483646 h 317"/>
              <a:gd name="T30" fmla="*/ 1202113224 w 139"/>
              <a:gd name="T31" fmla="*/ 2147483646 h 317"/>
              <a:gd name="T32" fmla="*/ 600699538 w 139"/>
              <a:gd name="T33" fmla="*/ 2147483646 h 317"/>
              <a:gd name="T34" fmla="*/ 600699538 w 139"/>
              <a:gd name="T35" fmla="*/ 2147483646 h 317"/>
              <a:gd name="T36" fmla="*/ 0 w 139"/>
              <a:gd name="T37" fmla="*/ 2147483646 h 317"/>
              <a:gd name="T38" fmla="*/ 1202113224 w 139"/>
              <a:gd name="T39" fmla="*/ 2147483646 h 317"/>
              <a:gd name="T40" fmla="*/ 2147483646 w 139"/>
              <a:gd name="T41" fmla="*/ 2147483646 h 317"/>
              <a:gd name="T42" fmla="*/ 2147483646 w 139"/>
              <a:gd name="T43" fmla="*/ 2147483646 h 317"/>
              <a:gd name="T44" fmla="*/ 2147483646 w 139"/>
              <a:gd name="T45" fmla="*/ 2147483646 h 317"/>
              <a:gd name="T46" fmla="*/ 2147483646 w 139"/>
              <a:gd name="T47" fmla="*/ 2147483646 h 317"/>
              <a:gd name="T48" fmla="*/ 2147483646 w 139"/>
              <a:gd name="T49" fmla="*/ 2147483646 h 317"/>
              <a:gd name="T50" fmla="*/ 2147483646 w 139"/>
              <a:gd name="T51" fmla="*/ 2147483646 h 317"/>
              <a:gd name="T52" fmla="*/ 2147483646 w 139"/>
              <a:gd name="T53" fmla="*/ 2147483646 h 317"/>
              <a:gd name="T54" fmla="*/ 2147483646 w 139"/>
              <a:gd name="T55" fmla="*/ 2147483646 h 317"/>
              <a:gd name="T56" fmla="*/ 2147483646 w 139"/>
              <a:gd name="T57" fmla="*/ 2147483646 h 317"/>
              <a:gd name="T58" fmla="*/ 2147483646 w 139"/>
              <a:gd name="T59" fmla="*/ 2147483646 h 317"/>
              <a:gd name="T60" fmla="*/ 2147483646 w 139"/>
              <a:gd name="T61" fmla="*/ 2147483646 h 317"/>
              <a:gd name="T62" fmla="*/ 2147483646 w 139"/>
              <a:gd name="T63" fmla="*/ 2147483646 h 317"/>
              <a:gd name="T64" fmla="*/ 2147483646 w 139"/>
              <a:gd name="T65" fmla="*/ 2147483646 h 317"/>
              <a:gd name="T66" fmla="*/ 2147483646 w 139"/>
              <a:gd name="T67" fmla="*/ 2147483646 h 317"/>
              <a:gd name="T68" fmla="*/ 2147483646 w 139"/>
              <a:gd name="T69" fmla="*/ 2147483646 h 317"/>
              <a:gd name="T70" fmla="*/ 2147483646 w 139"/>
              <a:gd name="T71" fmla="*/ 2147483646 h 317"/>
              <a:gd name="T72" fmla="*/ 2147483646 w 139"/>
              <a:gd name="T73" fmla="*/ 2147483646 h 317"/>
              <a:gd name="T74" fmla="*/ 2147483646 w 139"/>
              <a:gd name="T75" fmla="*/ 2147483646 h 317"/>
              <a:gd name="T76" fmla="*/ 2147483646 w 139"/>
              <a:gd name="T77" fmla="*/ 2147483646 h 317"/>
              <a:gd name="T78" fmla="*/ 2147483646 w 139"/>
              <a:gd name="T79" fmla="*/ 2147483646 h 317"/>
              <a:gd name="T80" fmla="*/ 2147483646 w 139"/>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317">
                <a:moveTo>
                  <a:pt x="133" y="274"/>
                </a:moveTo>
                <a:cubicBezTo>
                  <a:pt x="137" y="257"/>
                  <a:pt x="136" y="239"/>
                  <a:pt x="129" y="222"/>
                </a:cubicBezTo>
                <a:cubicBezTo>
                  <a:pt x="128" y="222"/>
                  <a:pt x="128" y="222"/>
                  <a:pt x="128" y="222"/>
                </a:cubicBezTo>
                <a:cubicBezTo>
                  <a:pt x="132" y="204"/>
                  <a:pt x="129" y="185"/>
                  <a:pt x="121" y="167"/>
                </a:cubicBezTo>
                <a:cubicBezTo>
                  <a:pt x="123" y="149"/>
                  <a:pt x="120" y="131"/>
                  <a:pt x="110" y="114"/>
                </a:cubicBezTo>
                <a:cubicBezTo>
                  <a:pt x="111" y="97"/>
                  <a:pt x="106" y="79"/>
                  <a:pt x="96" y="63"/>
                </a:cubicBezTo>
                <a:cubicBezTo>
                  <a:pt x="96" y="45"/>
                  <a:pt x="90" y="27"/>
                  <a:pt x="79" y="12"/>
                </a:cubicBezTo>
                <a:cubicBezTo>
                  <a:pt x="79" y="12"/>
                  <a:pt x="79" y="12"/>
                  <a:pt x="79" y="12"/>
                </a:cubicBezTo>
                <a:cubicBezTo>
                  <a:pt x="78" y="8"/>
                  <a:pt x="78" y="4"/>
                  <a:pt x="77" y="0"/>
                </a:cubicBezTo>
                <a:cubicBezTo>
                  <a:pt x="77" y="0"/>
                  <a:pt x="77" y="0"/>
                  <a:pt x="77" y="0"/>
                </a:cubicBezTo>
                <a:cubicBezTo>
                  <a:pt x="76" y="1"/>
                  <a:pt x="76" y="1"/>
                  <a:pt x="76" y="1"/>
                </a:cubicBezTo>
                <a:cubicBezTo>
                  <a:pt x="55" y="9"/>
                  <a:pt x="55" y="9"/>
                  <a:pt x="55" y="9"/>
                </a:cubicBezTo>
                <a:cubicBezTo>
                  <a:pt x="53" y="9"/>
                  <a:pt x="53" y="9"/>
                  <a:pt x="53" y="9"/>
                </a:cubicBezTo>
                <a:cubicBezTo>
                  <a:pt x="21" y="22"/>
                  <a:pt x="21" y="22"/>
                  <a:pt x="21" y="22"/>
                </a:cubicBezTo>
                <a:cubicBezTo>
                  <a:pt x="20" y="22"/>
                  <a:pt x="20" y="22"/>
                  <a:pt x="20" y="22"/>
                </a:cubicBezTo>
                <a:cubicBezTo>
                  <a:pt x="2" y="29"/>
                  <a:pt x="2" y="29"/>
                  <a:pt x="2" y="29"/>
                </a:cubicBezTo>
                <a:cubicBezTo>
                  <a:pt x="1" y="29"/>
                  <a:pt x="1" y="29"/>
                  <a:pt x="1" y="29"/>
                </a:cubicBezTo>
                <a:cubicBezTo>
                  <a:pt x="1" y="30"/>
                  <a:pt x="1" y="30"/>
                  <a:pt x="1" y="30"/>
                </a:cubicBezTo>
                <a:cubicBezTo>
                  <a:pt x="0" y="30"/>
                  <a:pt x="0" y="30"/>
                  <a:pt x="0" y="30"/>
                </a:cubicBezTo>
                <a:cubicBezTo>
                  <a:pt x="1" y="32"/>
                  <a:pt x="2" y="34"/>
                  <a:pt x="2" y="36"/>
                </a:cubicBezTo>
                <a:cubicBezTo>
                  <a:pt x="5" y="43"/>
                  <a:pt x="10" y="51"/>
                  <a:pt x="15" y="58"/>
                </a:cubicBezTo>
                <a:cubicBezTo>
                  <a:pt x="15" y="67"/>
                  <a:pt x="16" y="75"/>
                  <a:pt x="19" y="83"/>
                </a:cubicBezTo>
                <a:cubicBezTo>
                  <a:pt x="21" y="90"/>
                  <a:pt x="25" y="99"/>
                  <a:pt x="29" y="106"/>
                </a:cubicBezTo>
                <a:cubicBezTo>
                  <a:pt x="29" y="114"/>
                  <a:pt x="30" y="123"/>
                  <a:pt x="32" y="131"/>
                </a:cubicBezTo>
                <a:cubicBezTo>
                  <a:pt x="34" y="138"/>
                  <a:pt x="36" y="146"/>
                  <a:pt x="41" y="153"/>
                </a:cubicBezTo>
                <a:cubicBezTo>
                  <a:pt x="40" y="162"/>
                  <a:pt x="40" y="169"/>
                  <a:pt x="41" y="177"/>
                </a:cubicBezTo>
                <a:cubicBezTo>
                  <a:pt x="43" y="185"/>
                  <a:pt x="46" y="194"/>
                  <a:pt x="49" y="202"/>
                </a:cubicBezTo>
                <a:cubicBezTo>
                  <a:pt x="48" y="210"/>
                  <a:pt x="48" y="218"/>
                  <a:pt x="49" y="226"/>
                </a:cubicBezTo>
                <a:cubicBezTo>
                  <a:pt x="49" y="234"/>
                  <a:pt x="52" y="243"/>
                  <a:pt x="55" y="251"/>
                </a:cubicBezTo>
                <a:cubicBezTo>
                  <a:pt x="53" y="259"/>
                  <a:pt x="52" y="268"/>
                  <a:pt x="53" y="276"/>
                </a:cubicBezTo>
                <a:cubicBezTo>
                  <a:pt x="53" y="284"/>
                  <a:pt x="55" y="292"/>
                  <a:pt x="57" y="300"/>
                </a:cubicBezTo>
                <a:cubicBezTo>
                  <a:pt x="56" y="306"/>
                  <a:pt x="55" y="311"/>
                  <a:pt x="54" y="317"/>
                </a:cubicBezTo>
                <a:cubicBezTo>
                  <a:pt x="55" y="317"/>
                  <a:pt x="55" y="317"/>
                  <a:pt x="55" y="317"/>
                </a:cubicBezTo>
                <a:cubicBezTo>
                  <a:pt x="75" y="317"/>
                  <a:pt x="75" y="317"/>
                  <a:pt x="75" y="317"/>
                </a:cubicBezTo>
                <a:cubicBezTo>
                  <a:pt x="76" y="317"/>
                  <a:pt x="76" y="317"/>
                  <a:pt x="76" y="317"/>
                </a:cubicBezTo>
                <a:cubicBezTo>
                  <a:pt x="110" y="317"/>
                  <a:pt x="110" y="317"/>
                  <a:pt x="110" y="317"/>
                </a:cubicBezTo>
                <a:cubicBezTo>
                  <a:pt x="112" y="317"/>
                  <a:pt x="112" y="317"/>
                  <a:pt x="112" y="317"/>
                </a:cubicBezTo>
                <a:cubicBezTo>
                  <a:pt x="135" y="317"/>
                  <a:pt x="135" y="317"/>
                  <a:pt x="135" y="317"/>
                </a:cubicBezTo>
                <a:cubicBezTo>
                  <a:pt x="136" y="317"/>
                  <a:pt x="136" y="317"/>
                  <a:pt x="136" y="317"/>
                </a:cubicBezTo>
                <a:cubicBezTo>
                  <a:pt x="136" y="317"/>
                  <a:pt x="136" y="317"/>
                  <a:pt x="136" y="317"/>
                </a:cubicBezTo>
                <a:cubicBezTo>
                  <a:pt x="139" y="303"/>
                  <a:pt x="138" y="289"/>
                  <a:pt x="133" y="274"/>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0" name="MH_Other_338"/>
          <p:cNvSpPr>
            <a:spLocks/>
          </p:cNvSpPr>
          <p:nvPr>
            <p:custDataLst>
              <p:tags r:id="rId339"/>
            </p:custDataLst>
          </p:nvPr>
        </p:nvSpPr>
        <p:spPr bwMode="auto">
          <a:xfrm>
            <a:off x="6601533" y="3789796"/>
            <a:ext cx="52400" cy="200071"/>
          </a:xfrm>
          <a:custGeom>
            <a:avLst/>
            <a:gdLst>
              <a:gd name="T0" fmla="*/ 2147483646 w 63"/>
              <a:gd name="T1" fmla="*/ 2147483646 h 237"/>
              <a:gd name="T2" fmla="*/ 2147483646 w 63"/>
              <a:gd name="T3" fmla="*/ 2147483646 h 237"/>
              <a:gd name="T4" fmla="*/ 2147483646 w 63"/>
              <a:gd name="T5" fmla="*/ 2147483646 h 237"/>
              <a:gd name="T6" fmla="*/ 1744616029 w 63"/>
              <a:gd name="T7" fmla="*/ 2147483646 h 237"/>
              <a:gd name="T8" fmla="*/ 2147483646 w 63"/>
              <a:gd name="T9" fmla="*/ 2147483646 h 237"/>
              <a:gd name="T10" fmla="*/ 2147483646 w 63"/>
              <a:gd name="T11" fmla="*/ 2147483646 h 237"/>
              <a:gd name="T12" fmla="*/ 2147483646 w 63"/>
              <a:gd name="T13" fmla="*/ 2147483646 h 237"/>
              <a:gd name="T14" fmla="*/ 2147483646 w 63"/>
              <a:gd name="T15" fmla="*/ 2147483646 h 237"/>
              <a:gd name="T16" fmla="*/ 2147483646 w 63"/>
              <a:gd name="T17" fmla="*/ 2147483646 h 237"/>
              <a:gd name="T18" fmla="*/ 2147483646 w 63"/>
              <a:gd name="T19" fmla="*/ 2147483646 h 237"/>
              <a:gd name="T20" fmla="*/ 2147483646 w 63"/>
              <a:gd name="T21" fmla="*/ 2147483646 h 237"/>
              <a:gd name="T22" fmla="*/ 2147483646 w 63"/>
              <a:gd name="T23" fmla="*/ 2147483646 h 237"/>
              <a:gd name="T24" fmla="*/ 2147483646 w 63"/>
              <a:gd name="T25" fmla="*/ 2147483646 h 237"/>
              <a:gd name="T26" fmla="*/ 2147483646 w 63"/>
              <a:gd name="T27" fmla="*/ 0 h 237"/>
              <a:gd name="T28" fmla="*/ 2147483646 w 63"/>
              <a:gd name="T29" fmla="*/ 599768633 h 237"/>
              <a:gd name="T30" fmla="*/ 2147483646 w 63"/>
              <a:gd name="T31" fmla="*/ 2147483646 h 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3" h="237">
                <a:moveTo>
                  <a:pt x="53" y="81"/>
                </a:moveTo>
                <a:cubicBezTo>
                  <a:pt x="41" y="111"/>
                  <a:pt x="35" y="122"/>
                  <a:pt x="35" y="122"/>
                </a:cubicBezTo>
                <a:cubicBezTo>
                  <a:pt x="35" y="122"/>
                  <a:pt x="29" y="135"/>
                  <a:pt x="15" y="162"/>
                </a:cubicBezTo>
                <a:cubicBezTo>
                  <a:pt x="6" y="180"/>
                  <a:pt x="2" y="196"/>
                  <a:pt x="3" y="213"/>
                </a:cubicBezTo>
                <a:cubicBezTo>
                  <a:pt x="3" y="221"/>
                  <a:pt x="5" y="229"/>
                  <a:pt x="7" y="237"/>
                </a:cubicBezTo>
                <a:cubicBezTo>
                  <a:pt x="8" y="235"/>
                  <a:pt x="8" y="235"/>
                  <a:pt x="8" y="235"/>
                </a:cubicBezTo>
                <a:cubicBezTo>
                  <a:pt x="0" y="210"/>
                  <a:pt x="3" y="188"/>
                  <a:pt x="16" y="163"/>
                </a:cubicBezTo>
                <a:cubicBezTo>
                  <a:pt x="30" y="135"/>
                  <a:pt x="36" y="123"/>
                  <a:pt x="36" y="123"/>
                </a:cubicBezTo>
                <a:cubicBezTo>
                  <a:pt x="36" y="123"/>
                  <a:pt x="42" y="111"/>
                  <a:pt x="54" y="81"/>
                </a:cubicBezTo>
                <a:cubicBezTo>
                  <a:pt x="57" y="72"/>
                  <a:pt x="60" y="63"/>
                  <a:pt x="60" y="54"/>
                </a:cubicBezTo>
                <a:cubicBezTo>
                  <a:pt x="59" y="52"/>
                  <a:pt x="59" y="52"/>
                  <a:pt x="59" y="52"/>
                </a:cubicBezTo>
                <a:cubicBezTo>
                  <a:pt x="60" y="51"/>
                  <a:pt x="60" y="51"/>
                  <a:pt x="60" y="51"/>
                </a:cubicBezTo>
                <a:cubicBezTo>
                  <a:pt x="60" y="51"/>
                  <a:pt x="60" y="51"/>
                  <a:pt x="60" y="51"/>
                </a:cubicBezTo>
                <a:cubicBezTo>
                  <a:pt x="61" y="34"/>
                  <a:pt x="56" y="16"/>
                  <a:pt x="46" y="0"/>
                </a:cubicBezTo>
                <a:cubicBezTo>
                  <a:pt x="46" y="1"/>
                  <a:pt x="46" y="1"/>
                  <a:pt x="46" y="1"/>
                </a:cubicBezTo>
                <a:cubicBezTo>
                  <a:pt x="61" y="26"/>
                  <a:pt x="63" y="52"/>
                  <a:pt x="53" y="8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1" name="MH_Other_339"/>
          <p:cNvSpPr>
            <a:spLocks/>
          </p:cNvSpPr>
          <p:nvPr>
            <p:custDataLst>
              <p:tags r:id="rId340"/>
            </p:custDataLst>
          </p:nvPr>
        </p:nvSpPr>
        <p:spPr bwMode="auto">
          <a:xfrm>
            <a:off x="6604708" y="3832668"/>
            <a:ext cx="58752" cy="171490"/>
          </a:xfrm>
          <a:custGeom>
            <a:avLst/>
            <a:gdLst>
              <a:gd name="T0" fmla="*/ 0 w 70"/>
              <a:gd name="T1" fmla="*/ 2147483646 h 203"/>
              <a:gd name="T2" fmla="*/ 593566790 w 70"/>
              <a:gd name="T3" fmla="*/ 2147483646 h 203"/>
              <a:gd name="T4" fmla="*/ 2147483646 w 70"/>
              <a:gd name="T5" fmla="*/ 2147483646 h 203"/>
              <a:gd name="T6" fmla="*/ 2147483646 w 70"/>
              <a:gd name="T7" fmla="*/ 2147483646 h 203"/>
              <a:gd name="T8" fmla="*/ 2147483646 w 70"/>
              <a:gd name="T9" fmla="*/ 2147483646 h 203"/>
              <a:gd name="T10" fmla="*/ 2147483646 w 70"/>
              <a:gd name="T11" fmla="*/ 2147483646 h 203"/>
              <a:gd name="T12" fmla="*/ 2147483646 w 70"/>
              <a:gd name="T13" fmla="*/ 2147483646 h 203"/>
              <a:gd name="T14" fmla="*/ 2147483646 w 70"/>
              <a:gd name="T15" fmla="*/ 2147483646 h 203"/>
              <a:gd name="T16" fmla="*/ 2147483646 w 70"/>
              <a:gd name="T17" fmla="*/ 0 h 203"/>
              <a:gd name="T18" fmla="*/ 2147483646 w 70"/>
              <a:gd name="T19" fmla="*/ 1798986844 h 203"/>
              <a:gd name="T20" fmla="*/ 2147483646 w 70"/>
              <a:gd name="T21" fmla="*/ 2147483646 h 203"/>
              <a:gd name="T22" fmla="*/ 2147483646 w 70"/>
              <a:gd name="T23" fmla="*/ 2147483646 h 203"/>
              <a:gd name="T24" fmla="*/ 2147483646 w 70"/>
              <a:gd name="T25" fmla="*/ 2147483646 h 203"/>
              <a:gd name="T26" fmla="*/ 2147483646 w 70"/>
              <a:gd name="T27" fmla="*/ 2147483646 h 203"/>
              <a:gd name="T28" fmla="*/ 2147483646 w 70"/>
              <a:gd name="T29" fmla="*/ 2147483646 h 203"/>
              <a:gd name="T30" fmla="*/ 1780701208 w 70"/>
              <a:gd name="T31" fmla="*/ 2147483646 h 203"/>
              <a:gd name="T32" fmla="*/ 1780701208 w 70"/>
              <a:gd name="T33" fmla="*/ 2147483646 h 203"/>
              <a:gd name="T34" fmla="*/ 0 w 70"/>
              <a:gd name="T35" fmla="*/ 2147483646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203">
                <a:moveTo>
                  <a:pt x="0" y="203"/>
                </a:moveTo>
                <a:cubicBezTo>
                  <a:pt x="1" y="203"/>
                  <a:pt x="1" y="203"/>
                  <a:pt x="1" y="203"/>
                </a:cubicBezTo>
                <a:cubicBezTo>
                  <a:pt x="2" y="189"/>
                  <a:pt x="7" y="175"/>
                  <a:pt x="16" y="160"/>
                </a:cubicBezTo>
                <a:cubicBezTo>
                  <a:pt x="32" y="134"/>
                  <a:pt x="38" y="122"/>
                  <a:pt x="38" y="122"/>
                </a:cubicBezTo>
                <a:cubicBezTo>
                  <a:pt x="38" y="122"/>
                  <a:pt x="45" y="111"/>
                  <a:pt x="59" y="81"/>
                </a:cubicBezTo>
                <a:cubicBezTo>
                  <a:pt x="63" y="73"/>
                  <a:pt x="65" y="64"/>
                  <a:pt x="66" y="55"/>
                </a:cubicBezTo>
                <a:cubicBezTo>
                  <a:pt x="66" y="55"/>
                  <a:pt x="66" y="55"/>
                  <a:pt x="66" y="54"/>
                </a:cubicBezTo>
                <a:cubicBezTo>
                  <a:pt x="67" y="54"/>
                  <a:pt x="67" y="54"/>
                  <a:pt x="67" y="54"/>
                </a:cubicBezTo>
                <a:cubicBezTo>
                  <a:pt x="69" y="36"/>
                  <a:pt x="66" y="18"/>
                  <a:pt x="56" y="0"/>
                </a:cubicBezTo>
                <a:cubicBezTo>
                  <a:pt x="56" y="3"/>
                  <a:pt x="56" y="3"/>
                  <a:pt x="56" y="3"/>
                </a:cubicBezTo>
                <a:cubicBezTo>
                  <a:pt x="69" y="28"/>
                  <a:pt x="70" y="54"/>
                  <a:pt x="58" y="81"/>
                </a:cubicBezTo>
                <a:cubicBezTo>
                  <a:pt x="44" y="110"/>
                  <a:pt x="37" y="121"/>
                  <a:pt x="37" y="121"/>
                </a:cubicBezTo>
                <a:cubicBezTo>
                  <a:pt x="37" y="121"/>
                  <a:pt x="31" y="133"/>
                  <a:pt x="15" y="160"/>
                </a:cubicBezTo>
                <a:cubicBezTo>
                  <a:pt x="10" y="168"/>
                  <a:pt x="6" y="176"/>
                  <a:pt x="4" y="184"/>
                </a:cubicBezTo>
                <a:cubicBezTo>
                  <a:pt x="4" y="186"/>
                  <a:pt x="4" y="186"/>
                  <a:pt x="4" y="186"/>
                </a:cubicBezTo>
                <a:cubicBezTo>
                  <a:pt x="3" y="186"/>
                  <a:pt x="3" y="186"/>
                  <a:pt x="3" y="186"/>
                </a:cubicBezTo>
                <a:cubicBezTo>
                  <a:pt x="3" y="186"/>
                  <a:pt x="3" y="186"/>
                  <a:pt x="3" y="186"/>
                </a:cubicBezTo>
                <a:cubicBezTo>
                  <a:pt x="2" y="192"/>
                  <a:pt x="1" y="197"/>
                  <a:pt x="0" y="20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2" name="MH_Other_340"/>
          <p:cNvSpPr>
            <a:spLocks/>
          </p:cNvSpPr>
          <p:nvPr>
            <p:custDataLst>
              <p:tags r:id="rId341"/>
            </p:custDataLst>
          </p:nvPr>
        </p:nvSpPr>
        <p:spPr bwMode="auto">
          <a:xfrm>
            <a:off x="6606297" y="3988280"/>
            <a:ext cx="1587" cy="1587"/>
          </a:xfrm>
          <a:custGeom>
            <a:avLst/>
            <a:gdLst>
              <a:gd name="T0" fmla="*/ 298590347 w 3"/>
              <a:gd name="T1" fmla="*/ 179120564 h 5"/>
              <a:gd name="T2" fmla="*/ 298590347 w 3"/>
              <a:gd name="T3" fmla="*/ 0 h 5"/>
              <a:gd name="T4" fmla="*/ 0 w 3"/>
              <a:gd name="T5" fmla="*/ 179120564 h 5"/>
              <a:gd name="T6" fmla="*/ 0 w 3"/>
              <a:gd name="T7" fmla="*/ 179120564 h 5"/>
              <a:gd name="T8" fmla="*/ 298590347 w 3"/>
              <a:gd name="T9" fmla="*/ 179120564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3" y="5"/>
                </a:moveTo>
                <a:lnTo>
                  <a:pt x="3"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3" name="MH_Other_341"/>
          <p:cNvSpPr>
            <a:spLocks/>
          </p:cNvSpPr>
          <p:nvPr>
            <p:custDataLst>
              <p:tags r:id="rId342"/>
            </p:custDataLst>
          </p:nvPr>
        </p:nvSpPr>
        <p:spPr bwMode="auto">
          <a:xfrm>
            <a:off x="6650757" y="3832668"/>
            <a:ext cx="0" cy="3176"/>
          </a:xfrm>
          <a:custGeom>
            <a:avLst/>
            <a:gdLst>
              <a:gd name="T0" fmla="*/ 0 w 3"/>
              <a:gd name="T1" fmla="*/ 146271796 h 7"/>
              <a:gd name="T2" fmla="*/ 119 w 3"/>
              <a:gd name="T3" fmla="*/ 512054475 h 7"/>
              <a:gd name="T4" fmla="*/ 119 w 3"/>
              <a:gd name="T5" fmla="*/ 0 h 7"/>
              <a:gd name="T6" fmla="*/ 119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3"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4" name="MH_Other_342"/>
          <p:cNvSpPr>
            <a:spLocks/>
          </p:cNvSpPr>
          <p:nvPr>
            <p:custDataLst>
              <p:tags r:id="rId343"/>
            </p:custDataLst>
          </p:nvPr>
        </p:nvSpPr>
        <p:spPr bwMode="auto">
          <a:xfrm>
            <a:off x="6622176" y="3877128"/>
            <a:ext cx="47636" cy="127029"/>
          </a:xfrm>
          <a:custGeom>
            <a:avLst/>
            <a:gdLst>
              <a:gd name="T0" fmla="*/ 2147483646 w 57"/>
              <a:gd name="T1" fmla="*/ 2147483646 h 150"/>
              <a:gd name="T2" fmla="*/ 2147483646 w 57"/>
              <a:gd name="T3" fmla="*/ 2147483646 h 150"/>
              <a:gd name="T4" fmla="*/ 0 w 57"/>
              <a:gd name="T5" fmla="*/ 2147483646 h 150"/>
              <a:gd name="T6" fmla="*/ 587803625 w 57"/>
              <a:gd name="T7" fmla="*/ 2147483646 h 150"/>
              <a:gd name="T8" fmla="*/ 2147483646 w 57"/>
              <a:gd name="T9" fmla="*/ 2147483646 h 150"/>
              <a:gd name="T10" fmla="*/ 2147483646 w 57"/>
              <a:gd name="T11" fmla="*/ 2147483646 h 150"/>
              <a:gd name="T12" fmla="*/ 2147483646 w 57"/>
              <a:gd name="T13" fmla="*/ 2147483646 h 150"/>
              <a:gd name="T14" fmla="*/ 2147483646 w 57"/>
              <a:gd name="T15" fmla="*/ 2147483646 h 150"/>
              <a:gd name="T16" fmla="*/ 2147483646 w 57"/>
              <a:gd name="T17" fmla="*/ 2147483646 h 150"/>
              <a:gd name="T18" fmla="*/ 2147483646 w 57"/>
              <a:gd name="T19" fmla="*/ 0 h 150"/>
              <a:gd name="T20" fmla="*/ 2147483646 w 57"/>
              <a:gd name="T21" fmla="*/ 602866460 h 150"/>
              <a:gd name="T22" fmla="*/ 2147483646 w 57"/>
              <a:gd name="T23" fmla="*/ 1206449200 h 150"/>
              <a:gd name="T24" fmla="*/ 2147483646 w 57"/>
              <a:gd name="T25" fmla="*/ 2147483646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150">
                <a:moveTo>
                  <a:pt x="42" y="81"/>
                </a:moveTo>
                <a:cubicBezTo>
                  <a:pt x="27" y="109"/>
                  <a:pt x="20" y="120"/>
                  <a:pt x="20" y="120"/>
                </a:cubicBezTo>
                <a:cubicBezTo>
                  <a:pt x="0" y="150"/>
                  <a:pt x="0" y="150"/>
                  <a:pt x="0" y="150"/>
                </a:cubicBezTo>
                <a:cubicBezTo>
                  <a:pt x="1" y="150"/>
                  <a:pt x="1" y="150"/>
                  <a:pt x="1" y="150"/>
                </a:cubicBezTo>
                <a:cubicBezTo>
                  <a:pt x="21" y="121"/>
                  <a:pt x="21" y="121"/>
                  <a:pt x="21" y="121"/>
                </a:cubicBezTo>
                <a:cubicBezTo>
                  <a:pt x="21" y="121"/>
                  <a:pt x="29" y="110"/>
                  <a:pt x="44" y="82"/>
                </a:cubicBezTo>
                <a:cubicBezTo>
                  <a:pt x="48" y="73"/>
                  <a:pt x="51" y="65"/>
                  <a:pt x="53" y="56"/>
                </a:cubicBezTo>
                <a:cubicBezTo>
                  <a:pt x="53" y="56"/>
                  <a:pt x="53" y="56"/>
                  <a:pt x="53" y="55"/>
                </a:cubicBezTo>
                <a:cubicBezTo>
                  <a:pt x="53" y="55"/>
                  <a:pt x="53" y="55"/>
                  <a:pt x="53" y="55"/>
                </a:cubicBezTo>
                <a:cubicBezTo>
                  <a:pt x="57" y="37"/>
                  <a:pt x="54" y="18"/>
                  <a:pt x="46" y="0"/>
                </a:cubicBezTo>
                <a:cubicBezTo>
                  <a:pt x="46" y="1"/>
                  <a:pt x="46" y="1"/>
                  <a:pt x="46" y="1"/>
                </a:cubicBezTo>
                <a:cubicBezTo>
                  <a:pt x="45" y="2"/>
                  <a:pt x="45" y="2"/>
                  <a:pt x="45" y="2"/>
                </a:cubicBezTo>
                <a:cubicBezTo>
                  <a:pt x="57" y="28"/>
                  <a:pt x="56" y="55"/>
                  <a:pt x="42" y="8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5" name="MH_Other_343"/>
          <p:cNvSpPr>
            <a:spLocks/>
          </p:cNvSpPr>
          <p:nvPr>
            <p:custDataLst>
              <p:tags r:id="rId344"/>
            </p:custDataLst>
          </p:nvPr>
        </p:nvSpPr>
        <p:spPr bwMode="auto">
          <a:xfrm>
            <a:off x="6658696" y="3878716"/>
            <a:ext cx="1588" cy="0"/>
          </a:xfrm>
          <a:custGeom>
            <a:avLst/>
            <a:gdLst>
              <a:gd name="T0" fmla="*/ 0 w 1"/>
              <a:gd name="T1" fmla="*/ 711 h 1"/>
              <a:gd name="T2" fmla="*/ 2147483646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6" name="MH_Other_344"/>
          <p:cNvSpPr>
            <a:spLocks/>
          </p:cNvSpPr>
          <p:nvPr>
            <p:custDataLst>
              <p:tags r:id="rId345"/>
            </p:custDataLst>
          </p:nvPr>
        </p:nvSpPr>
        <p:spPr bwMode="auto">
          <a:xfrm>
            <a:off x="6650757" y="3923176"/>
            <a:ext cx="23818" cy="80982"/>
          </a:xfrm>
          <a:custGeom>
            <a:avLst/>
            <a:gdLst>
              <a:gd name="T0" fmla="*/ 2147483646 w 28"/>
              <a:gd name="T1" fmla="*/ 2147483646 h 95"/>
              <a:gd name="T2" fmla="*/ 0 w 28"/>
              <a:gd name="T3" fmla="*/ 2147483646 h 95"/>
              <a:gd name="T4" fmla="*/ 1212131151 w 28"/>
              <a:gd name="T5" fmla="*/ 2147483646 h 95"/>
              <a:gd name="T6" fmla="*/ 2147483646 w 28"/>
              <a:gd name="T7" fmla="*/ 2147483646 h 95"/>
              <a:gd name="T8" fmla="*/ 2147483646 w 28"/>
              <a:gd name="T9" fmla="*/ 2147483646 h 95"/>
              <a:gd name="T10" fmla="*/ 2147483646 w 28"/>
              <a:gd name="T11" fmla="*/ 2147483646 h 95"/>
              <a:gd name="T12" fmla="*/ 2147483646 w 28"/>
              <a:gd name="T13" fmla="*/ 2147483646 h 95"/>
              <a:gd name="T14" fmla="*/ 2147483646 w 28"/>
              <a:gd name="T15" fmla="*/ 0 h 95"/>
              <a:gd name="T16" fmla="*/ 2147483646 w 28"/>
              <a:gd name="T17" fmla="*/ 0 h 95"/>
              <a:gd name="T18" fmla="*/ 2147483646 w 28"/>
              <a:gd name="T19" fmla="*/ 608653414 h 95"/>
              <a:gd name="T20" fmla="*/ 2147483646 w 28"/>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95">
                <a:moveTo>
                  <a:pt x="10" y="80"/>
                </a:moveTo>
                <a:cubicBezTo>
                  <a:pt x="6" y="86"/>
                  <a:pt x="3" y="91"/>
                  <a:pt x="0" y="95"/>
                </a:cubicBezTo>
                <a:cubicBezTo>
                  <a:pt x="2" y="95"/>
                  <a:pt x="2" y="95"/>
                  <a:pt x="2" y="95"/>
                </a:cubicBezTo>
                <a:cubicBezTo>
                  <a:pt x="5" y="91"/>
                  <a:pt x="8" y="86"/>
                  <a:pt x="11" y="81"/>
                </a:cubicBezTo>
                <a:cubicBezTo>
                  <a:pt x="16" y="72"/>
                  <a:pt x="20" y="63"/>
                  <a:pt x="22" y="55"/>
                </a:cubicBezTo>
                <a:cubicBezTo>
                  <a:pt x="22" y="53"/>
                  <a:pt x="22" y="53"/>
                  <a:pt x="22" y="53"/>
                </a:cubicBezTo>
                <a:cubicBezTo>
                  <a:pt x="23" y="52"/>
                  <a:pt x="23" y="52"/>
                  <a:pt x="23" y="52"/>
                </a:cubicBezTo>
                <a:cubicBezTo>
                  <a:pt x="27" y="35"/>
                  <a:pt x="26" y="17"/>
                  <a:pt x="19" y="0"/>
                </a:cubicBezTo>
                <a:cubicBezTo>
                  <a:pt x="18" y="0"/>
                  <a:pt x="18" y="0"/>
                  <a:pt x="18" y="0"/>
                </a:cubicBezTo>
                <a:cubicBezTo>
                  <a:pt x="18" y="1"/>
                  <a:pt x="18" y="1"/>
                  <a:pt x="18" y="1"/>
                </a:cubicBezTo>
                <a:cubicBezTo>
                  <a:pt x="28" y="28"/>
                  <a:pt x="26" y="54"/>
                  <a:pt x="10" y="8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7" name="MH_Other_345"/>
          <p:cNvSpPr>
            <a:spLocks/>
          </p:cNvSpPr>
          <p:nvPr>
            <p:custDataLst>
              <p:tags r:id="rId346"/>
            </p:custDataLst>
          </p:nvPr>
        </p:nvSpPr>
        <p:spPr bwMode="auto">
          <a:xfrm>
            <a:off x="6666636" y="3923176"/>
            <a:ext cx="0" cy="1588"/>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8" name="MH_Other_346"/>
          <p:cNvSpPr>
            <a:spLocks/>
          </p:cNvSpPr>
          <p:nvPr>
            <p:custDataLst>
              <p:tags r:id="rId347"/>
            </p:custDataLst>
          </p:nvPr>
        </p:nvSpPr>
        <p:spPr bwMode="auto">
          <a:xfrm>
            <a:off x="6669812" y="3967637"/>
            <a:ext cx="6351" cy="36521"/>
          </a:xfrm>
          <a:custGeom>
            <a:avLst/>
            <a:gdLst>
              <a:gd name="T0" fmla="*/ 2006249843 w 7"/>
              <a:gd name="T1" fmla="*/ 2147483646 h 43"/>
              <a:gd name="T2" fmla="*/ 2147483646 w 7"/>
              <a:gd name="T3" fmla="*/ 2147483646 h 43"/>
              <a:gd name="T4" fmla="*/ 2147483646 w 7"/>
              <a:gd name="T5" fmla="*/ 2147483646 h 43"/>
              <a:gd name="T6" fmla="*/ 669024207 w 7"/>
              <a:gd name="T7" fmla="*/ 0 h 43"/>
              <a:gd name="T8" fmla="*/ 0 w 7"/>
              <a:gd name="T9" fmla="*/ 1806200459 h 43"/>
              <a:gd name="T10" fmla="*/ 2006249843 w 7"/>
              <a:gd name="T11" fmla="*/ 2147483646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3">
                <a:moveTo>
                  <a:pt x="3" y="43"/>
                </a:moveTo>
                <a:cubicBezTo>
                  <a:pt x="4" y="43"/>
                  <a:pt x="4" y="43"/>
                  <a:pt x="4" y="43"/>
                </a:cubicBezTo>
                <a:cubicBezTo>
                  <a:pt x="4" y="43"/>
                  <a:pt x="4" y="43"/>
                  <a:pt x="4" y="43"/>
                </a:cubicBezTo>
                <a:cubicBezTo>
                  <a:pt x="7" y="29"/>
                  <a:pt x="6" y="15"/>
                  <a:pt x="1" y="0"/>
                </a:cubicBezTo>
                <a:cubicBezTo>
                  <a:pt x="0" y="3"/>
                  <a:pt x="0" y="3"/>
                  <a:pt x="0" y="3"/>
                </a:cubicBezTo>
                <a:cubicBezTo>
                  <a:pt x="5" y="17"/>
                  <a:pt x="5" y="30"/>
                  <a:pt x="3" y="43"/>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69" name="MH_Other_347"/>
          <p:cNvSpPr>
            <a:spLocks/>
          </p:cNvSpPr>
          <p:nvPr>
            <p:custDataLst>
              <p:tags r:id="rId348"/>
            </p:custDataLst>
          </p:nvPr>
        </p:nvSpPr>
        <p:spPr bwMode="auto">
          <a:xfrm>
            <a:off x="6669811" y="3967636"/>
            <a:ext cx="0" cy="3176"/>
          </a:xfrm>
          <a:custGeom>
            <a:avLst/>
            <a:gdLst>
              <a:gd name="T0" fmla="*/ 0 w 2"/>
              <a:gd name="T1" fmla="*/ 146271796 h 7"/>
              <a:gd name="T2" fmla="*/ 0 w 2"/>
              <a:gd name="T3" fmla="*/ 512054475 h 7"/>
              <a:gd name="T4" fmla="*/ 178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0"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0" name="MH_Other_348"/>
          <p:cNvSpPr>
            <a:spLocks/>
          </p:cNvSpPr>
          <p:nvPr>
            <p:custDataLst>
              <p:tags r:id="rId349"/>
            </p:custDataLst>
          </p:nvPr>
        </p:nvSpPr>
        <p:spPr bwMode="auto">
          <a:xfrm>
            <a:off x="6558661" y="3761213"/>
            <a:ext cx="12703" cy="25406"/>
          </a:xfrm>
          <a:custGeom>
            <a:avLst/>
            <a:gdLst>
              <a:gd name="T0" fmla="*/ 1223653467 w 15"/>
              <a:gd name="T1" fmla="*/ 0 h 30"/>
              <a:gd name="T2" fmla="*/ 611468593 w 15"/>
              <a:gd name="T3" fmla="*/ 0 h 30"/>
              <a:gd name="T4" fmla="*/ 611468593 w 15"/>
              <a:gd name="T5" fmla="*/ 602866460 h 30"/>
              <a:gd name="T6" fmla="*/ 0 w 15"/>
              <a:gd name="T7" fmla="*/ 602866460 h 30"/>
              <a:gd name="T8" fmla="*/ 1223653467 w 15"/>
              <a:gd name="T9" fmla="*/ 2147483646 h 30"/>
              <a:gd name="T10" fmla="*/ 2147483646 w 15"/>
              <a:gd name="T11" fmla="*/ 2147483646 h 30"/>
              <a:gd name="T12" fmla="*/ 2147483646 w 15"/>
              <a:gd name="T13" fmla="*/ 2147483646 h 30"/>
              <a:gd name="T14" fmla="*/ 2147483646 w 15"/>
              <a:gd name="T15" fmla="*/ 2147483646 h 30"/>
              <a:gd name="T16" fmla="*/ 1223653467 w 1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0">
                <a:moveTo>
                  <a:pt x="2" y="0"/>
                </a:moveTo>
                <a:cubicBezTo>
                  <a:pt x="1" y="0"/>
                  <a:pt x="1" y="0"/>
                  <a:pt x="1" y="0"/>
                </a:cubicBezTo>
                <a:cubicBezTo>
                  <a:pt x="1" y="1"/>
                  <a:pt x="1" y="1"/>
                  <a:pt x="1" y="1"/>
                </a:cubicBezTo>
                <a:cubicBezTo>
                  <a:pt x="0" y="1"/>
                  <a:pt x="0" y="1"/>
                  <a:pt x="0" y="1"/>
                </a:cubicBezTo>
                <a:cubicBezTo>
                  <a:pt x="1" y="3"/>
                  <a:pt x="2" y="5"/>
                  <a:pt x="2" y="7"/>
                </a:cubicBezTo>
                <a:cubicBezTo>
                  <a:pt x="5" y="14"/>
                  <a:pt x="10" y="23"/>
                  <a:pt x="15" y="30"/>
                </a:cubicBezTo>
                <a:cubicBezTo>
                  <a:pt x="15" y="28"/>
                  <a:pt x="15" y="28"/>
                  <a:pt x="15" y="28"/>
                </a:cubicBezTo>
                <a:cubicBezTo>
                  <a:pt x="15" y="28"/>
                  <a:pt x="15" y="27"/>
                  <a:pt x="15" y="27"/>
                </a:cubicBezTo>
                <a:cubicBezTo>
                  <a:pt x="9" y="18"/>
                  <a:pt x="4" y="10"/>
                  <a:pt x="2"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1" name="MH_Other_349"/>
          <p:cNvSpPr>
            <a:spLocks/>
          </p:cNvSpPr>
          <p:nvPr>
            <p:custDataLst>
              <p:tags r:id="rId350"/>
            </p:custDataLst>
          </p:nvPr>
        </p:nvSpPr>
        <p:spPr bwMode="auto">
          <a:xfrm>
            <a:off x="6569775" y="3754862"/>
            <a:ext cx="14291" cy="71455"/>
          </a:xfrm>
          <a:custGeom>
            <a:avLst/>
            <a:gdLst>
              <a:gd name="T0" fmla="*/ 2147483646 w 17"/>
              <a:gd name="T1" fmla="*/ 2147483646 h 84"/>
              <a:gd name="T2" fmla="*/ 2147483646 w 17"/>
              <a:gd name="T3" fmla="*/ 0 h 84"/>
              <a:gd name="T4" fmla="*/ 2147483646 w 17"/>
              <a:gd name="T5" fmla="*/ 0 h 84"/>
              <a:gd name="T6" fmla="*/ 2147483646 w 17"/>
              <a:gd name="T7" fmla="*/ 2147483646 h 84"/>
              <a:gd name="T8" fmla="*/ 1181791577 w 17"/>
              <a:gd name="T9" fmla="*/ 2147483646 h 84"/>
              <a:gd name="T10" fmla="*/ 1181791577 w 17"/>
              <a:gd name="T11" fmla="*/ 2147483646 h 84"/>
              <a:gd name="T12" fmla="*/ 1181791577 w 17"/>
              <a:gd name="T13" fmla="*/ 2147483646 h 84"/>
              <a:gd name="T14" fmla="*/ 2147483646 w 17"/>
              <a:gd name="T15" fmla="*/ 2147483646 h 84"/>
              <a:gd name="T16" fmla="*/ 2147483646 w 17"/>
              <a:gd name="T17" fmla="*/ 2147483646 h 84"/>
              <a:gd name="T18" fmla="*/ 2147483646 w 17"/>
              <a:gd name="T19" fmla="*/ 2147483646 h 84"/>
              <a:gd name="T20" fmla="*/ 2147483646 w 17"/>
              <a:gd name="T21" fmla="*/ 2147483646 h 84"/>
              <a:gd name="T22" fmla="*/ 2147483646 w 17"/>
              <a:gd name="T23" fmla="*/ 214748364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4">
                <a:moveTo>
                  <a:pt x="6" y="9"/>
                </a:moveTo>
                <a:cubicBezTo>
                  <a:pt x="8" y="0"/>
                  <a:pt x="8" y="0"/>
                  <a:pt x="8" y="0"/>
                </a:cubicBezTo>
                <a:cubicBezTo>
                  <a:pt x="7" y="0"/>
                  <a:pt x="7" y="0"/>
                  <a:pt x="7" y="0"/>
                </a:cubicBezTo>
                <a:cubicBezTo>
                  <a:pt x="5" y="9"/>
                  <a:pt x="5" y="9"/>
                  <a:pt x="5" y="9"/>
                </a:cubicBezTo>
                <a:cubicBezTo>
                  <a:pt x="3" y="17"/>
                  <a:pt x="2" y="26"/>
                  <a:pt x="2" y="34"/>
                </a:cubicBezTo>
                <a:cubicBezTo>
                  <a:pt x="2" y="35"/>
                  <a:pt x="2" y="35"/>
                  <a:pt x="2" y="35"/>
                </a:cubicBezTo>
                <a:cubicBezTo>
                  <a:pt x="2" y="35"/>
                  <a:pt x="2" y="35"/>
                  <a:pt x="2" y="35"/>
                </a:cubicBezTo>
                <a:cubicBezTo>
                  <a:pt x="2" y="44"/>
                  <a:pt x="3" y="53"/>
                  <a:pt x="6" y="61"/>
                </a:cubicBezTo>
                <a:cubicBezTo>
                  <a:pt x="8" y="68"/>
                  <a:pt x="12" y="77"/>
                  <a:pt x="17" y="84"/>
                </a:cubicBezTo>
                <a:cubicBezTo>
                  <a:pt x="17" y="83"/>
                  <a:pt x="17" y="83"/>
                  <a:pt x="17" y="83"/>
                </a:cubicBezTo>
                <a:cubicBezTo>
                  <a:pt x="17" y="82"/>
                  <a:pt x="17" y="82"/>
                  <a:pt x="17" y="82"/>
                </a:cubicBezTo>
                <a:cubicBezTo>
                  <a:pt x="3" y="59"/>
                  <a:pt x="0" y="37"/>
                  <a:pt x="6" y="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2" name="MH_Other_350"/>
          <p:cNvSpPr>
            <a:spLocks/>
          </p:cNvSpPr>
          <p:nvPr>
            <p:custDataLst>
              <p:tags r:id="rId351"/>
            </p:custDataLst>
          </p:nvPr>
        </p:nvSpPr>
        <p:spPr bwMode="auto">
          <a:xfrm>
            <a:off x="6571364" y="3783444"/>
            <a:ext cx="0" cy="1588"/>
          </a:xfrm>
          <a:custGeom>
            <a:avLst/>
            <a:gdLst>
              <a:gd name="T0" fmla="*/ 0 h 1"/>
              <a:gd name="T1" fmla="*/ 1792959984 h 1"/>
              <a:gd name="T2" fmla="*/ 179295998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3" name="MH_Other_351"/>
          <p:cNvSpPr>
            <a:spLocks/>
          </p:cNvSpPr>
          <p:nvPr>
            <p:custDataLst>
              <p:tags r:id="rId352"/>
            </p:custDataLst>
          </p:nvPr>
        </p:nvSpPr>
        <p:spPr bwMode="auto">
          <a:xfrm>
            <a:off x="6580891" y="3745335"/>
            <a:ext cx="23818" cy="120678"/>
          </a:xfrm>
          <a:custGeom>
            <a:avLst/>
            <a:gdLst>
              <a:gd name="T0" fmla="*/ 2147483646 w 28"/>
              <a:gd name="T1" fmla="*/ 2147483646 h 144"/>
              <a:gd name="T2" fmla="*/ 2147483646 w 28"/>
              <a:gd name="T3" fmla="*/ 2147483646 h 144"/>
              <a:gd name="T4" fmla="*/ 2147483646 w 28"/>
              <a:gd name="T5" fmla="*/ 0 h 144"/>
              <a:gd name="T6" fmla="*/ 2147483646 w 28"/>
              <a:gd name="T7" fmla="*/ 0 h 144"/>
              <a:gd name="T8" fmla="*/ 2147483646 w 28"/>
              <a:gd name="T9" fmla="*/ 2147483646 h 144"/>
              <a:gd name="T10" fmla="*/ 2147483646 w 28"/>
              <a:gd name="T11" fmla="*/ 2147483646 h 144"/>
              <a:gd name="T12" fmla="*/ 1845680026 w 28"/>
              <a:gd name="T13" fmla="*/ 2147483646 h 144"/>
              <a:gd name="T14" fmla="*/ 1845680026 w 28"/>
              <a:gd name="T15" fmla="*/ 2147483646 h 144"/>
              <a:gd name="T16" fmla="*/ 1845680026 w 28"/>
              <a:gd name="T17" fmla="*/ 2147483646 h 144"/>
              <a:gd name="T18" fmla="*/ 2147483646 w 28"/>
              <a:gd name="T19" fmla="*/ 2147483646 h 144"/>
              <a:gd name="T20" fmla="*/ 2147483646 w 28"/>
              <a:gd name="T21" fmla="*/ 2147483646 h 144"/>
              <a:gd name="T22" fmla="*/ 2147483646 w 28"/>
              <a:gd name="T23" fmla="*/ 2147483646 h 144"/>
              <a:gd name="T24" fmla="*/ 2147483646 w 28"/>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44">
                <a:moveTo>
                  <a:pt x="9" y="70"/>
                </a:moveTo>
                <a:cubicBezTo>
                  <a:pt x="17" y="40"/>
                  <a:pt x="21" y="27"/>
                  <a:pt x="21" y="27"/>
                </a:cubicBezTo>
                <a:cubicBezTo>
                  <a:pt x="21" y="27"/>
                  <a:pt x="23" y="19"/>
                  <a:pt x="28" y="0"/>
                </a:cubicBezTo>
                <a:cubicBezTo>
                  <a:pt x="26" y="0"/>
                  <a:pt x="26" y="0"/>
                  <a:pt x="26" y="0"/>
                </a:cubicBezTo>
                <a:cubicBezTo>
                  <a:pt x="22" y="19"/>
                  <a:pt x="20" y="27"/>
                  <a:pt x="20" y="27"/>
                </a:cubicBezTo>
                <a:cubicBezTo>
                  <a:pt x="20" y="27"/>
                  <a:pt x="16" y="40"/>
                  <a:pt x="7" y="69"/>
                </a:cubicBezTo>
                <a:cubicBezTo>
                  <a:pt x="5" y="78"/>
                  <a:pt x="3" y="87"/>
                  <a:pt x="3" y="95"/>
                </a:cubicBezTo>
                <a:cubicBezTo>
                  <a:pt x="3" y="95"/>
                  <a:pt x="3" y="95"/>
                  <a:pt x="3" y="95"/>
                </a:cubicBezTo>
                <a:cubicBezTo>
                  <a:pt x="3" y="96"/>
                  <a:pt x="3" y="96"/>
                  <a:pt x="3" y="96"/>
                </a:cubicBezTo>
                <a:cubicBezTo>
                  <a:pt x="2" y="105"/>
                  <a:pt x="3" y="113"/>
                  <a:pt x="5" y="122"/>
                </a:cubicBezTo>
                <a:cubicBezTo>
                  <a:pt x="7" y="129"/>
                  <a:pt x="9" y="137"/>
                  <a:pt x="14" y="144"/>
                </a:cubicBezTo>
                <a:cubicBezTo>
                  <a:pt x="14" y="142"/>
                  <a:pt x="14" y="142"/>
                  <a:pt x="14" y="142"/>
                </a:cubicBezTo>
                <a:cubicBezTo>
                  <a:pt x="2" y="119"/>
                  <a:pt x="0" y="97"/>
                  <a:pt x="9" y="7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4" name="MH_Other_352"/>
          <p:cNvSpPr>
            <a:spLocks/>
          </p:cNvSpPr>
          <p:nvPr>
            <p:custDataLst>
              <p:tags r:id="rId353"/>
            </p:custDataLst>
          </p:nvPr>
        </p:nvSpPr>
        <p:spPr bwMode="auto">
          <a:xfrm>
            <a:off x="6584067" y="3824728"/>
            <a:ext cx="0" cy="0"/>
          </a:xfrm>
          <a:custGeom>
            <a:avLst/>
            <a:gdLst>
              <a:gd name="T0" fmla="*/ 0 h 1"/>
              <a:gd name="T1" fmla="*/ 1067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5" name="MH_Other_353"/>
          <p:cNvSpPr>
            <a:spLocks/>
          </p:cNvSpPr>
          <p:nvPr>
            <p:custDataLst>
              <p:tags r:id="rId354"/>
            </p:custDataLst>
          </p:nvPr>
        </p:nvSpPr>
        <p:spPr bwMode="auto">
          <a:xfrm>
            <a:off x="6592005" y="3737396"/>
            <a:ext cx="33346" cy="169901"/>
          </a:xfrm>
          <a:custGeom>
            <a:avLst/>
            <a:gdLst>
              <a:gd name="T0" fmla="*/ 2147483646 w 40"/>
              <a:gd name="T1" fmla="*/ 2147483646 h 202"/>
              <a:gd name="T2" fmla="*/ 2147483646 w 40"/>
              <a:gd name="T3" fmla="*/ 2147483646 h 202"/>
              <a:gd name="T4" fmla="*/ 2147483646 w 40"/>
              <a:gd name="T5" fmla="*/ 2147483646 h 202"/>
              <a:gd name="T6" fmla="*/ 2147483646 w 40"/>
              <a:gd name="T7" fmla="*/ 2147483646 h 202"/>
              <a:gd name="T8" fmla="*/ 2147483646 w 40"/>
              <a:gd name="T9" fmla="*/ 2147483646 h 202"/>
              <a:gd name="T10" fmla="*/ 2147483646 w 40"/>
              <a:gd name="T11" fmla="*/ 2147483646 h 202"/>
              <a:gd name="T12" fmla="*/ 2147483646 w 40"/>
              <a:gd name="T13" fmla="*/ 0 h 202"/>
              <a:gd name="T14" fmla="*/ 2147483646 w 40"/>
              <a:gd name="T15" fmla="*/ 0 h 202"/>
              <a:gd name="T16" fmla="*/ 2147483646 w 40"/>
              <a:gd name="T17" fmla="*/ 594683498 h 202"/>
              <a:gd name="T18" fmla="*/ 2147483646 w 40"/>
              <a:gd name="T19" fmla="*/ 2147483646 h 202"/>
              <a:gd name="T20" fmla="*/ 2147483646 w 40"/>
              <a:gd name="T21" fmla="*/ 2147483646 h 202"/>
              <a:gd name="T22" fmla="*/ 2147483646 w 40"/>
              <a:gd name="T23" fmla="*/ 2147483646 h 202"/>
              <a:gd name="T24" fmla="*/ 1160741648 w 40"/>
              <a:gd name="T25" fmla="*/ 2147483646 h 202"/>
              <a:gd name="T26" fmla="*/ 1740765340 w 40"/>
              <a:gd name="T27" fmla="*/ 2147483646 h 202"/>
              <a:gd name="T28" fmla="*/ 1160741648 w 40"/>
              <a:gd name="T29" fmla="*/ 2147483646 h 202"/>
              <a:gd name="T30" fmla="*/ 1160741648 w 40"/>
              <a:gd name="T31" fmla="*/ 2147483646 h 202"/>
              <a:gd name="T32" fmla="*/ 1160741648 w 40"/>
              <a:gd name="T33" fmla="*/ 2147483646 h 202"/>
              <a:gd name="T34" fmla="*/ 2147483646 w 40"/>
              <a:gd name="T35" fmla="*/ 2147483646 h 202"/>
              <a:gd name="T36" fmla="*/ 2147483646 w 40"/>
              <a:gd name="T37" fmla="*/ 2147483646 h 202"/>
              <a:gd name="T38" fmla="*/ 2147483646 w 40"/>
              <a:gd name="T39" fmla="*/ 2147483646 h 202"/>
              <a:gd name="T40" fmla="*/ 2147483646 w 40"/>
              <a:gd name="T41" fmla="*/ 2147483646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202">
                <a:moveTo>
                  <a:pt x="10" y="126"/>
                </a:moveTo>
                <a:cubicBezTo>
                  <a:pt x="20" y="97"/>
                  <a:pt x="24" y="84"/>
                  <a:pt x="24" y="84"/>
                </a:cubicBezTo>
                <a:cubicBezTo>
                  <a:pt x="24" y="84"/>
                  <a:pt x="29" y="72"/>
                  <a:pt x="37" y="40"/>
                </a:cubicBezTo>
                <a:cubicBezTo>
                  <a:pt x="39" y="31"/>
                  <a:pt x="40" y="22"/>
                  <a:pt x="40" y="13"/>
                </a:cubicBezTo>
                <a:cubicBezTo>
                  <a:pt x="40" y="13"/>
                  <a:pt x="39" y="13"/>
                  <a:pt x="39" y="13"/>
                </a:cubicBezTo>
                <a:cubicBezTo>
                  <a:pt x="40" y="12"/>
                  <a:pt x="40" y="12"/>
                  <a:pt x="40" y="12"/>
                </a:cubicBezTo>
                <a:cubicBezTo>
                  <a:pt x="39" y="8"/>
                  <a:pt x="39" y="4"/>
                  <a:pt x="38" y="0"/>
                </a:cubicBezTo>
                <a:cubicBezTo>
                  <a:pt x="38" y="0"/>
                  <a:pt x="38" y="0"/>
                  <a:pt x="38" y="0"/>
                </a:cubicBezTo>
                <a:cubicBezTo>
                  <a:pt x="37" y="1"/>
                  <a:pt x="37" y="1"/>
                  <a:pt x="37" y="1"/>
                </a:cubicBezTo>
                <a:cubicBezTo>
                  <a:pt x="39" y="13"/>
                  <a:pt x="39" y="26"/>
                  <a:pt x="36" y="40"/>
                </a:cubicBezTo>
                <a:cubicBezTo>
                  <a:pt x="28" y="71"/>
                  <a:pt x="23" y="83"/>
                  <a:pt x="23" y="84"/>
                </a:cubicBezTo>
                <a:cubicBezTo>
                  <a:pt x="23" y="84"/>
                  <a:pt x="19" y="97"/>
                  <a:pt x="8" y="125"/>
                </a:cubicBezTo>
                <a:cubicBezTo>
                  <a:pt x="5" y="134"/>
                  <a:pt x="3" y="143"/>
                  <a:pt x="2" y="151"/>
                </a:cubicBezTo>
                <a:cubicBezTo>
                  <a:pt x="2" y="152"/>
                  <a:pt x="2" y="152"/>
                  <a:pt x="3" y="153"/>
                </a:cubicBezTo>
                <a:cubicBezTo>
                  <a:pt x="2" y="154"/>
                  <a:pt x="2" y="154"/>
                  <a:pt x="2" y="154"/>
                </a:cubicBezTo>
                <a:cubicBezTo>
                  <a:pt x="2" y="153"/>
                  <a:pt x="2" y="153"/>
                  <a:pt x="2" y="153"/>
                </a:cubicBezTo>
                <a:cubicBezTo>
                  <a:pt x="1" y="162"/>
                  <a:pt x="1" y="169"/>
                  <a:pt x="2" y="177"/>
                </a:cubicBezTo>
                <a:cubicBezTo>
                  <a:pt x="4" y="185"/>
                  <a:pt x="7" y="194"/>
                  <a:pt x="11" y="202"/>
                </a:cubicBezTo>
                <a:cubicBezTo>
                  <a:pt x="11" y="200"/>
                  <a:pt x="11" y="200"/>
                  <a:pt x="11" y="200"/>
                </a:cubicBezTo>
                <a:cubicBezTo>
                  <a:pt x="11" y="200"/>
                  <a:pt x="11" y="200"/>
                  <a:pt x="11" y="199"/>
                </a:cubicBezTo>
                <a:cubicBezTo>
                  <a:pt x="0" y="175"/>
                  <a:pt x="0" y="153"/>
                  <a:pt x="10" y="126"/>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6" name="MH_Other_354"/>
          <p:cNvSpPr>
            <a:spLocks/>
          </p:cNvSpPr>
          <p:nvPr>
            <p:custDataLst>
              <p:tags r:id="rId355"/>
            </p:custDataLst>
          </p:nvPr>
        </p:nvSpPr>
        <p:spPr bwMode="auto">
          <a:xfrm>
            <a:off x="6593594" y="3864426"/>
            <a:ext cx="0" cy="1587"/>
          </a:xfrm>
          <a:custGeom>
            <a:avLst/>
            <a:gdLst>
              <a:gd name="T0" fmla="*/ 1067 w 1"/>
              <a:gd name="T1" fmla="*/ 464256219 h 3"/>
              <a:gd name="T2" fmla="*/ 0 w 1"/>
              <a:gd name="T3" fmla="*/ 0 h 3"/>
              <a:gd name="T4" fmla="*/ 0 w 1"/>
              <a:gd name="T5" fmla="*/ 464256219 h 3"/>
              <a:gd name="T6" fmla="*/ 0 w 1"/>
              <a:gd name="T7" fmla="*/ 696524249 h 3"/>
              <a:gd name="T8" fmla="*/ 1067 w 1"/>
              <a:gd name="T9" fmla="*/ 464256219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2"/>
                </a:moveTo>
                <a:cubicBezTo>
                  <a:pt x="0" y="1"/>
                  <a:pt x="0" y="1"/>
                  <a:pt x="0" y="0"/>
                </a:cubicBezTo>
                <a:cubicBezTo>
                  <a:pt x="0" y="2"/>
                  <a:pt x="0" y="2"/>
                  <a:pt x="0" y="2"/>
                </a:cubicBezTo>
                <a:cubicBezTo>
                  <a:pt x="0" y="3"/>
                  <a:pt x="0" y="3"/>
                  <a:pt x="0" y="3"/>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7" name="MH_Other_355"/>
          <p:cNvSpPr>
            <a:spLocks/>
          </p:cNvSpPr>
          <p:nvPr>
            <p:custDataLst>
              <p:tags r:id="rId356"/>
            </p:custDataLst>
          </p:nvPr>
        </p:nvSpPr>
        <p:spPr bwMode="auto">
          <a:xfrm>
            <a:off x="6596770" y="3746923"/>
            <a:ext cx="46048" cy="201659"/>
          </a:xfrm>
          <a:custGeom>
            <a:avLst/>
            <a:gdLst>
              <a:gd name="T0" fmla="*/ 2147483646 w 55"/>
              <a:gd name="T1" fmla="*/ 2147483646 h 239"/>
              <a:gd name="T2" fmla="*/ 2147483646 w 55"/>
              <a:gd name="T3" fmla="*/ 2147483646 h 239"/>
              <a:gd name="T4" fmla="*/ 2147483646 w 55"/>
              <a:gd name="T5" fmla="*/ 2147483646 h 239"/>
              <a:gd name="T6" fmla="*/ 2147483646 w 55"/>
              <a:gd name="T7" fmla="*/ 2147483646 h 239"/>
              <a:gd name="T8" fmla="*/ 2147483646 w 55"/>
              <a:gd name="T9" fmla="*/ 2147483646 h 239"/>
              <a:gd name="T10" fmla="*/ 2147483646 w 55"/>
              <a:gd name="T11" fmla="*/ 0 h 239"/>
              <a:gd name="T12" fmla="*/ 2147483646 w 55"/>
              <a:gd name="T13" fmla="*/ 0 h 239"/>
              <a:gd name="T14" fmla="*/ 2147483646 w 55"/>
              <a:gd name="T15" fmla="*/ 597744994 h 239"/>
              <a:gd name="T16" fmla="*/ 2147483646 w 55"/>
              <a:gd name="T17" fmla="*/ 2147483646 h 239"/>
              <a:gd name="T18" fmla="*/ 2147483646 w 55"/>
              <a:gd name="T19" fmla="*/ 2147483646 h 239"/>
              <a:gd name="T20" fmla="*/ 2147483646 w 55"/>
              <a:gd name="T21" fmla="*/ 2147483646 h 239"/>
              <a:gd name="T22" fmla="*/ 2147483646 w 55"/>
              <a:gd name="T23" fmla="*/ 2147483646 h 239"/>
              <a:gd name="T24" fmla="*/ 2147483646 w 55"/>
              <a:gd name="T25" fmla="*/ 2147483646 h 239"/>
              <a:gd name="T26" fmla="*/ 2147483646 w 55"/>
              <a:gd name="T27" fmla="*/ 2147483646 h 239"/>
              <a:gd name="T28" fmla="*/ 1766288186 w 55"/>
              <a:gd name="T29" fmla="*/ 2147483646 h 239"/>
              <a:gd name="T30" fmla="*/ 2147483646 w 55"/>
              <a:gd name="T31" fmla="*/ 2147483646 h 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 h="239">
                <a:moveTo>
                  <a:pt x="9" y="239"/>
                </a:moveTo>
                <a:cubicBezTo>
                  <a:pt x="10" y="238"/>
                  <a:pt x="10" y="238"/>
                  <a:pt x="10" y="238"/>
                </a:cubicBezTo>
                <a:cubicBezTo>
                  <a:pt x="0" y="213"/>
                  <a:pt x="1" y="190"/>
                  <a:pt x="13" y="163"/>
                </a:cubicBezTo>
                <a:cubicBezTo>
                  <a:pt x="25" y="135"/>
                  <a:pt x="30" y="123"/>
                  <a:pt x="30" y="123"/>
                </a:cubicBezTo>
                <a:cubicBezTo>
                  <a:pt x="30" y="122"/>
                  <a:pt x="36" y="111"/>
                  <a:pt x="46" y="80"/>
                </a:cubicBezTo>
                <a:cubicBezTo>
                  <a:pt x="55" y="51"/>
                  <a:pt x="50" y="24"/>
                  <a:pt x="33" y="0"/>
                </a:cubicBezTo>
                <a:cubicBezTo>
                  <a:pt x="33" y="0"/>
                  <a:pt x="33" y="0"/>
                  <a:pt x="33" y="0"/>
                </a:cubicBezTo>
                <a:cubicBezTo>
                  <a:pt x="33" y="1"/>
                  <a:pt x="33" y="1"/>
                  <a:pt x="33" y="1"/>
                </a:cubicBezTo>
                <a:cubicBezTo>
                  <a:pt x="49" y="25"/>
                  <a:pt x="53" y="51"/>
                  <a:pt x="44" y="80"/>
                </a:cubicBezTo>
                <a:cubicBezTo>
                  <a:pt x="35" y="110"/>
                  <a:pt x="29" y="122"/>
                  <a:pt x="29" y="122"/>
                </a:cubicBezTo>
                <a:cubicBezTo>
                  <a:pt x="29" y="122"/>
                  <a:pt x="24" y="135"/>
                  <a:pt x="12" y="163"/>
                </a:cubicBezTo>
                <a:cubicBezTo>
                  <a:pt x="8" y="171"/>
                  <a:pt x="5" y="179"/>
                  <a:pt x="4" y="187"/>
                </a:cubicBezTo>
                <a:cubicBezTo>
                  <a:pt x="4" y="188"/>
                  <a:pt x="4" y="188"/>
                  <a:pt x="4" y="188"/>
                </a:cubicBezTo>
                <a:cubicBezTo>
                  <a:pt x="4" y="188"/>
                  <a:pt x="4" y="188"/>
                  <a:pt x="4" y="188"/>
                </a:cubicBezTo>
                <a:cubicBezTo>
                  <a:pt x="2" y="197"/>
                  <a:pt x="2" y="206"/>
                  <a:pt x="3" y="214"/>
                </a:cubicBezTo>
                <a:cubicBezTo>
                  <a:pt x="3" y="222"/>
                  <a:pt x="6" y="231"/>
                  <a:pt x="9" y="239"/>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8" name="MH_Other_356"/>
          <p:cNvSpPr>
            <a:spLocks/>
          </p:cNvSpPr>
          <p:nvPr>
            <p:custDataLst>
              <p:tags r:id="rId357"/>
            </p:custDataLst>
          </p:nvPr>
        </p:nvSpPr>
        <p:spPr bwMode="auto">
          <a:xfrm>
            <a:off x="6623763" y="3746924"/>
            <a:ext cx="1588" cy="1587"/>
          </a:xfrm>
          <a:custGeom>
            <a:avLst/>
            <a:gdLst>
              <a:gd name="T0" fmla="*/ 1792959984 w 1"/>
              <a:gd name="T1" fmla="*/ 1790702559 h 1"/>
              <a:gd name="T2" fmla="*/ 1792959984 w 1"/>
              <a:gd name="T3" fmla="*/ 0 h 1"/>
              <a:gd name="T4" fmla="*/ 0 w 1"/>
              <a:gd name="T5" fmla="*/ 1790702559 h 1"/>
              <a:gd name="T6" fmla="*/ 1792959984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79" name="MH_Other_357"/>
          <p:cNvSpPr>
            <a:spLocks/>
          </p:cNvSpPr>
          <p:nvPr>
            <p:custDataLst>
              <p:tags r:id="rId358"/>
            </p:custDataLst>
          </p:nvPr>
        </p:nvSpPr>
        <p:spPr bwMode="auto">
          <a:xfrm>
            <a:off x="6601533" y="3904122"/>
            <a:ext cx="0" cy="1588"/>
          </a:xfrm>
          <a:custGeom>
            <a:avLst/>
            <a:gdLst>
              <a:gd name="T0" fmla="*/ 0 h 1"/>
              <a:gd name="T1" fmla="*/ 2147483646 h 1"/>
              <a:gd name="T2" fmla="*/ 2147483646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endParaRPr lang="zh-CN" altLang="en-US"/>
          </a:p>
        </p:txBody>
      </p:sp>
      <p:sp>
        <p:nvSpPr>
          <p:cNvPr id="380" name="MH_Other_358"/>
          <p:cNvSpPr/>
          <p:nvPr>
            <p:custDataLst>
              <p:tags r:id="rId359"/>
            </p:custDataLst>
          </p:nvPr>
        </p:nvSpPr>
        <p:spPr>
          <a:xfrm rot="16200000" flipV="1">
            <a:off x="4271338" y="3474605"/>
            <a:ext cx="676432" cy="1119446"/>
          </a:xfrm>
          <a:prstGeom prst="rect">
            <a:avLst/>
          </a:prstGeom>
          <a:solidFill>
            <a:sysClr val="window" lastClr="FFFFFF">
              <a:lumMod val="95000"/>
            </a:sysClr>
          </a:solidFill>
          <a:ln w="12700" cap="flat" cmpd="sng" algn="ctr">
            <a:solidFill>
              <a:schemeClr val="accent4"/>
            </a:solidFill>
            <a:prstDash val="solid"/>
            <a:miter lim="800000"/>
          </a:ln>
          <a:effectLst>
            <a:outerShdw blurRad="165100" dist="114300" dir="3600000" algn="bl" rotWithShape="0">
              <a:prstClr val="black">
                <a:alpha val="40000"/>
              </a:prstClr>
            </a:outerShdw>
          </a:effectLst>
        </p:spPr>
        <p:txBody>
          <a:bodyPr lIns="68596" tIns="34298" rIns="68596" bIns="34298" anchor="ctr"/>
          <a:lstStyle/>
          <a:p>
            <a:pPr algn="ctr">
              <a:defRPr/>
            </a:pPr>
            <a:endParaRPr lang="zh-CN" altLang="en-US" kern="0">
              <a:solidFill>
                <a:prstClr val="white"/>
              </a:solidFill>
            </a:endParaRPr>
          </a:p>
        </p:txBody>
      </p:sp>
      <p:sp>
        <p:nvSpPr>
          <p:cNvPr id="381" name="MH_Other_359"/>
          <p:cNvSpPr/>
          <p:nvPr>
            <p:custDataLst>
              <p:tags r:id="rId360"/>
            </p:custDataLst>
          </p:nvPr>
        </p:nvSpPr>
        <p:spPr>
          <a:xfrm rot="16200000" flipV="1">
            <a:off x="4747698" y="3950965"/>
            <a:ext cx="676432" cy="166726"/>
          </a:xfrm>
          <a:prstGeom prst="rect">
            <a:avLst/>
          </a:prstGeom>
          <a:solidFill>
            <a:schemeClr val="accent4"/>
          </a:solidFill>
          <a:ln w="12700" cap="flat" cmpd="sng" algn="ctr">
            <a:noFill/>
            <a:prstDash val="solid"/>
            <a:miter lim="800000"/>
          </a:ln>
          <a:effectLst/>
        </p:spPr>
        <p:txBody>
          <a:bodyPr lIns="68596" tIns="34298" rIns="68596" bIns="34298" anchor="ctr"/>
          <a:lstStyle/>
          <a:p>
            <a:pPr algn="ctr">
              <a:defRPr/>
            </a:pPr>
            <a:endParaRPr lang="zh-CN" altLang="en-US" kern="0">
              <a:solidFill>
                <a:prstClr val="white"/>
              </a:solidFill>
            </a:endParaRPr>
          </a:p>
        </p:txBody>
      </p:sp>
      <p:sp>
        <p:nvSpPr>
          <p:cNvPr id="382" name="MH_Other_360"/>
          <p:cNvSpPr>
            <a:spLocks/>
          </p:cNvSpPr>
          <p:nvPr>
            <p:custDataLst>
              <p:tags r:id="rId361"/>
            </p:custDataLst>
          </p:nvPr>
        </p:nvSpPr>
        <p:spPr bwMode="auto">
          <a:xfrm rot="16200000" flipV="1">
            <a:off x="5012078" y="3937467"/>
            <a:ext cx="336628" cy="193720"/>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96" tIns="34298" rIns="68596" bIns="34298"/>
          <a:lstStyle/>
          <a:p>
            <a:pPr>
              <a:defRPr/>
            </a:pPr>
            <a:endParaRPr lang="zh-CN" altLang="en-US" kern="0">
              <a:solidFill>
                <a:prstClr val="black"/>
              </a:solidFill>
            </a:endParaRPr>
          </a:p>
        </p:txBody>
      </p:sp>
      <p:sp>
        <p:nvSpPr>
          <p:cNvPr id="383" name="MH_Other_361"/>
          <p:cNvSpPr>
            <a:spLocks/>
          </p:cNvSpPr>
          <p:nvPr>
            <p:custDataLst>
              <p:tags r:id="rId362"/>
            </p:custDataLst>
          </p:nvPr>
        </p:nvSpPr>
        <p:spPr bwMode="auto">
          <a:xfrm rot="16200000" flipV="1">
            <a:off x="5220088" y="3843783"/>
            <a:ext cx="158787" cy="38108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96" tIns="34298" rIns="68596" bIns="34298"/>
          <a:lstStyle/>
          <a:p>
            <a:pPr>
              <a:defRPr/>
            </a:pPr>
            <a:endParaRPr lang="zh-CN" altLang="en-US" kern="0">
              <a:solidFill>
                <a:prstClr val="black"/>
              </a:solidFill>
            </a:endParaRPr>
          </a:p>
        </p:txBody>
      </p:sp>
      <p:sp>
        <p:nvSpPr>
          <p:cNvPr id="384" name="MH_Other_362"/>
          <p:cNvSpPr txBox="1">
            <a:spLocks noChangeArrowheads="1"/>
          </p:cNvSpPr>
          <p:nvPr>
            <p:custDataLst>
              <p:tags r:id="rId363"/>
            </p:custDataLst>
          </p:nvPr>
        </p:nvSpPr>
        <p:spPr bwMode="auto">
          <a:xfrm>
            <a:off x="4329295" y="3745335"/>
            <a:ext cx="608153" cy="60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en-US" altLang="zh-CN" sz="3301" dirty="0" smtClean="0">
                <a:solidFill>
                  <a:schemeClr val="accent4"/>
                </a:solidFill>
                <a:latin typeface="+mn-lt"/>
                <a:ea typeface="+mn-ea"/>
              </a:rPr>
              <a:t>02</a:t>
            </a:r>
            <a:endParaRPr lang="zh-CN" altLang="en-US" sz="3301" dirty="0">
              <a:solidFill>
                <a:schemeClr val="accent4"/>
              </a:solidFill>
              <a:latin typeface="+mn-lt"/>
              <a:ea typeface="+mn-ea"/>
            </a:endParaRPr>
          </a:p>
        </p:txBody>
      </p:sp>
      <p:sp>
        <p:nvSpPr>
          <p:cNvPr id="385" name="MH_Other_363"/>
          <p:cNvSpPr/>
          <p:nvPr>
            <p:custDataLst>
              <p:tags r:id="rId364"/>
            </p:custDataLst>
          </p:nvPr>
        </p:nvSpPr>
        <p:spPr bwMode="auto">
          <a:xfrm flipV="1">
            <a:off x="5588473" y="2133650"/>
            <a:ext cx="676432" cy="1119446"/>
          </a:xfrm>
          <a:prstGeom prst="rect">
            <a:avLst/>
          </a:prstGeom>
          <a:solidFill>
            <a:sysClr val="window" lastClr="FFFFFF">
              <a:lumMod val="95000"/>
            </a:sysClr>
          </a:solidFill>
          <a:ln w="12700" cap="flat" cmpd="sng" algn="ctr">
            <a:solidFill>
              <a:schemeClr val="accent1"/>
            </a:solidFill>
            <a:prstDash val="solid"/>
            <a:miter lim="800000"/>
          </a:ln>
          <a:effectLst>
            <a:outerShdw blurRad="165100" dist="114300" dir="3600000" algn="bl" rotWithShape="0">
              <a:prstClr val="black">
                <a:alpha val="40000"/>
              </a:prstClr>
            </a:outerShdw>
          </a:effectLst>
        </p:spPr>
        <p:txBody>
          <a:bodyPr lIns="68596" tIns="34298" rIns="68596" bIns="34298" anchor="ctr"/>
          <a:lstStyle/>
          <a:p>
            <a:pPr algn="ctr">
              <a:defRPr/>
            </a:pPr>
            <a:endParaRPr lang="zh-CN" altLang="en-US" kern="0">
              <a:solidFill>
                <a:schemeClr val="accent1"/>
              </a:solidFill>
            </a:endParaRPr>
          </a:p>
        </p:txBody>
      </p:sp>
      <p:sp>
        <p:nvSpPr>
          <p:cNvPr id="386" name="MH_Other_364"/>
          <p:cNvSpPr/>
          <p:nvPr>
            <p:custDataLst>
              <p:tags r:id="rId365"/>
            </p:custDataLst>
          </p:nvPr>
        </p:nvSpPr>
        <p:spPr bwMode="auto">
          <a:xfrm flipV="1">
            <a:off x="5588473" y="3084782"/>
            <a:ext cx="676432" cy="168314"/>
          </a:xfrm>
          <a:prstGeom prst="rect">
            <a:avLst/>
          </a:prstGeom>
          <a:solidFill>
            <a:schemeClr val="accent1"/>
          </a:solidFill>
          <a:ln w="12700" cap="flat" cmpd="sng" algn="ctr">
            <a:noFill/>
            <a:prstDash val="solid"/>
            <a:miter lim="800000"/>
          </a:ln>
          <a:effectLst/>
        </p:spPr>
        <p:txBody>
          <a:bodyPr lIns="68596" tIns="34298" rIns="68596" bIns="34298" anchor="ctr"/>
          <a:lstStyle/>
          <a:p>
            <a:pPr algn="ctr">
              <a:defRPr/>
            </a:pPr>
            <a:endParaRPr lang="zh-CN" altLang="en-US" kern="0">
              <a:solidFill>
                <a:prstClr val="white"/>
              </a:solidFill>
            </a:endParaRPr>
          </a:p>
        </p:txBody>
      </p:sp>
      <p:sp>
        <p:nvSpPr>
          <p:cNvPr id="387" name="MH_Other_365"/>
          <p:cNvSpPr>
            <a:spLocks/>
          </p:cNvSpPr>
          <p:nvPr>
            <p:custDataLst>
              <p:tags r:id="rId366"/>
            </p:custDataLst>
          </p:nvPr>
        </p:nvSpPr>
        <p:spPr bwMode="auto">
          <a:xfrm flipV="1">
            <a:off x="5758375" y="3167351"/>
            <a:ext cx="336628" cy="193720"/>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96" tIns="34298" rIns="68596" bIns="34298"/>
          <a:lstStyle/>
          <a:p>
            <a:pPr>
              <a:defRPr/>
            </a:pPr>
            <a:endParaRPr lang="zh-CN" altLang="en-US" kern="0">
              <a:solidFill>
                <a:prstClr val="black"/>
              </a:solidFill>
            </a:endParaRPr>
          </a:p>
        </p:txBody>
      </p:sp>
      <p:sp>
        <p:nvSpPr>
          <p:cNvPr id="388" name="MH_Other_366"/>
          <p:cNvSpPr>
            <a:spLocks/>
          </p:cNvSpPr>
          <p:nvPr>
            <p:custDataLst>
              <p:tags r:id="rId367"/>
            </p:custDataLst>
          </p:nvPr>
        </p:nvSpPr>
        <p:spPr bwMode="auto">
          <a:xfrm flipV="1">
            <a:off x="5847296" y="3192757"/>
            <a:ext cx="158787" cy="379501"/>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96" tIns="34298" rIns="68596" bIns="34298"/>
          <a:lstStyle/>
          <a:p>
            <a:pPr>
              <a:defRPr/>
            </a:pPr>
            <a:endParaRPr lang="zh-CN" altLang="en-US" kern="0">
              <a:solidFill>
                <a:prstClr val="black"/>
              </a:solidFill>
            </a:endParaRPr>
          </a:p>
        </p:txBody>
      </p:sp>
      <p:sp>
        <p:nvSpPr>
          <p:cNvPr id="389" name="MH_Other_367"/>
          <p:cNvSpPr txBox="1">
            <a:spLocks noChangeArrowheads="1"/>
          </p:cNvSpPr>
          <p:nvPr>
            <p:custDataLst>
              <p:tags r:id="rId368"/>
            </p:custDataLst>
          </p:nvPr>
        </p:nvSpPr>
        <p:spPr bwMode="auto">
          <a:xfrm>
            <a:off x="5645637" y="2405175"/>
            <a:ext cx="608154" cy="60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rm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3301" kern="0" dirty="0">
                <a:solidFill>
                  <a:schemeClr val="accent1"/>
                </a:solidFill>
                <a:latin typeface="+mn-lt"/>
                <a:ea typeface="+mn-ea"/>
              </a:rPr>
              <a:t>01</a:t>
            </a:r>
            <a:endParaRPr lang="zh-CN" altLang="en-US" sz="3301" kern="0" dirty="0">
              <a:solidFill>
                <a:schemeClr val="accent1"/>
              </a:solidFill>
              <a:latin typeface="+mn-lt"/>
              <a:ea typeface="+mn-ea"/>
            </a:endParaRPr>
          </a:p>
        </p:txBody>
      </p:sp>
      <p:sp>
        <p:nvSpPr>
          <p:cNvPr id="390" name="MH_Other_368"/>
          <p:cNvSpPr/>
          <p:nvPr>
            <p:custDataLst>
              <p:tags r:id="rId369"/>
            </p:custDataLst>
          </p:nvPr>
        </p:nvSpPr>
        <p:spPr>
          <a:xfrm rot="5400000" flipV="1">
            <a:off x="6929428" y="3474605"/>
            <a:ext cx="676432" cy="1119446"/>
          </a:xfrm>
          <a:prstGeom prst="rect">
            <a:avLst/>
          </a:prstGeom>
          <a:solidFill>
            <a:sysClr val="window" lastClr="FFFFFF">
              <a:lumMod val="95000"/>
            </a:sysClr>
          </a:solidFill>
          <a:ln w="12700" cap="flat" cmpd="sng" algn="ctr">
            <a:solidFill>
              <a:schemeClr val="accent2"/>
            </a:solidFill>
            <a:prstDash val="solid"/>
            <a:miter lim="800000"/>
          </a:ln>
          <a:effectLst>
            <a:outerShdw blurRad="165100" dist="114300" dir="3600000" algn="bl" rotWithShape="0">
              <a:prstClr val="black">
                <a:alpha val="40000"/>
              </a:prstClr>
            </a:outerShdw>
          </a:effectLst>
        </p:spPr>
        <p:txBody>
          <a:bodyPr lIns="68596" tIns="34298" rIns="68596" bIns="34298" anchor="ctr"/>
          <a:lstStyle/>
          <a:p>
            <a:pPr algn="ctr">
              <a:defRPr/>
            </a:pPr>
            <a:endParaRPr lang="zh-CN" altLang="en-US" kern="0">
              <a:solidFill>
                <a:prstClr val="white"/>
              </a:solidFill>
            </a:endParaRPr>
          </a:p>
        </p:txBody>
      </p:sp>
      <p:sp>
        <p:nvSpPr>
          <p:cNvPr id="391" name="MH_Other_369"/>
          <p:cNvSpPr/>
          <p:nvPr>
            <p:custDataLst>
              <p:tags r:id="rId370"/>
            </p:custDataLst>
          </p:nvPr>
        </p:nvSpPr>
        <p:spPr>
          <a:xfrm rot="5400000" flipV="1">
            <a:off x="6453862" y="3950171"/>
            <a:ext cx="676432" cy="168314"/>
          </a:xfrm>
          <a:prstGeom prst="rect">
            <a:avLst/>
          </a:prstGeom>
          <a:solidFill>
            <a:schemeClr val="accent2"/>
          </a:solidFill>
          <a:ln w="12700" cap="flat" cmpd="sng" algn="ctr">
            <a:noFill/>
            <a:prstDash val="solid"/>
            <a:miter lim="800000"/>
          </a:ln>
          <a:effectLst/>
        </p:spPr>
        <p:txBody>
          <a:bodyPr lIns="68596" tIns="34298" rIns="68596" bIns="34298" anchor="ctr"/>
          <a:lstStyle/>
          <a:p>
            <a:pPr algn="ctr">
              <a:defRPr/>
            </a:pPr>
            <a:endParaRPr lang="zh-CN" altLang="en-US" kern="0">
              <a:solidFill>
                <a:prstClr val="white"/>
              </a:solidFill>
            </a:endParaRPr>
          </a:p>
        </p:txBody>
      </p:sp>
      <p:sp>
        <p:nvSpPr>
          <p:cNvPr id="392" name="MH_Other_370"/>
          <p:cNvSpPr>
            <a:spLocks/>
          </p:cNvSpPr>
          <p:nvPr>
            <p:custDataLst>
              <p:tags r:id="rId371"/>
            </p:custDataLst>
          </p:nvPr>
        </p:nvSpPr>
        <p:spPr bwMode="auto">
          <a:xfrm rot="5400000" flipV="1">
            <a:off x="6530079" y="3937467"/>
            <a:ext cx="336628" cy="193720"/>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96" tIns="34298" rIns="68596" bIns="34298"/>
          <a:lstStyle/>
          <a:p>
            <a:pPr>
              <a:defRPr/>
            </a:pPr>
            <a:endParaRPr lang="zh-CN" altLang="en-US" kern="0">
              <a:solidFill>
                <a:prstClr val="black"/>
              </a:solidFill>
            </a:endParaRPr>
          </a:p>
        </p:txBody>
      </p:sp>
      <p:sp>
        <p:nvSpPr>
          <p:cNvPr id="393" name="MH_Other_371"/>
          <p:cNvSpPr>
            <a:spLocks/>
          </p:cNvSpPr>
          <p:nvPr>
            <p:custDataLst>
              <p:tags r:id="rId372"/>
            </p:custDataLst>
          </p:nvPr>
        </p:nvSpPr>
        <p:spPr bwMode="auto">
          <a:xfrm rot="5400000" flipV="1">
            <a:off x="6499116" y="3844576"/>
            <a:ext cx="158787" cy="379501"/>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96" tIns="34298" rIns="68596" bIns="34298"/>
          <a:lstStyle/>
          <a:p>
            <a:pPr>
              <a:defRPr/>
            </a:pPr>
            <a:endParaRPr lang="zh-CN" altLang="en-US" kern="0">
              <a:solidFill>
                <a:prstClr val="black"/>
              </a:solidFill>
            </a:endParaRPr>
          </a:p>
        </p:txBody>
      </p:sp>
      <p:sp>
        <p:nvSpPr>
          <p:cNvPr id="394" name="MH_Other_372"/>
          <p:cNvSpPr txBox="1">
            <a:spLocks noChangeArrowheads="1"/>
          </p:cNvSpPr>
          <p:nvPr>
            <p:custDataLst>
              <p:tags r:id="rId373"/>
            </p:custDataLst>
          </p:nvPr>
        </p:nvSpPr>
        <p:spPr bwMode="auto">
          <a:xfrm>
            <a:off x="7004851" y="3745335"/>
            <a:ext cx="608154" cy="60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en-US" altLang="zh-CN" sz="3301" dirty="0" smtClean="0">
                <a:solidFill>
                  <a:schemeClr val="accent2"/>
                </a:solidFill>
                <a:latin typeface="+mn-lt"/>
                <a:ea typeface="+mn-ea"/>
              </a:rPr>
              <a:t>04</a:t>
            </a:r>
            <a:endParaRPr lang="zh-CN" altLang="en-US" sz="3301" dirty="0">
              <a:solidFill>
                <a:schemeClr val="accent2"/>
              </a:solidFill>
              <a:latin typeface="+mn-lt"/>
              <a:ea typeface="+mn-ea"/>
            </a:endParaRPr>
          </a:p>
        </p:txBody>
      </p:sp>
      <p:sp>
        <p:nvSpPr>
          <p:cNvPr id="395" name="MH_Other_373"/>
          <p:cNvSpPr/>
          <p:nvPr>
            <p:custDataLst>
              <p:tags r:id="rId374"/>
            </p:custDataLst>
          </p:nvPr>
        </p:nvSpPr>
        <p:spPr>
          <a:xfrm rot="10800000" flipV="1">
            <a:off x="5588473" y="4815557"/>
            <a:ext cx="676432" cy="1119447"/>
          </a:xfrm>
          <a:prstGeom prst="rect">
            <a:avLst/>
          </a:prstGeom>
          <a:solidFill>
            <a:sysClr val="window" lastClr="FFFFFF">
              <a:lumMod val="95000"/>
            </a:sysClr>
          </a:solidFill>
          <a:ln w="12700" cap="flat" cmpd="sng" algn="ctr">
            <a:solidFill>
              <a:schemeClr val="accent3"/>
            </a:solidFill>
            <a:prstDash val="solid"/>
            <a:miter lim="800000"/>
          </a:ln>
          <a:effectLst>
            <a:outerShdw blurRad="165100" dist="114300" dir="3600000" algn="bl" rotWithShape="0">
              <a:prstClr val="black">
                <a:alpha val="40000"/>
              </a:prstClr>
            </a:outerShdw>
          </a:effectLst>
        </p:spPr>
        <p:txBody>
          <a:bodyPr lIns="68596" tIns="34298" rIns="68596" bIns="34298" anchor="ctr"/>
          <a:lstStyle/>
          <a:p>
            <a:pPr algn="ctr">
              <a:defRPr/>
            </a:pPr>
            <a:endParaRPr lang="zh-CN" altLang="en-US" kern="0">
              <a:solidFill>
                <a:prstClr val="white"/>
              </a:solidFill>
            </a:endParaRPr>
          </a:p>
        </p:txBody>
      </p:sp>
      <p:sp>
        <p:nvSpPr>
          <p:cNvPr id="396" name="MH_Other_374"/>
          <p:cNvSpPr/>
          <p:nvPr>
            <p:custDataLst>
              <p:tags r:id="rId375"/>
            </p:custDataLst>
          </p:nvPr>
        </p:nvSpPr>
        <p:spPr>
          <a:xfrm rot="10800000" flipV="1">
            <a:off x="5588473" y="4815558"/>
            <a:ext cx="676432" cy="168314"/>
          </a:xfrm>
          <a:prstGeom prst="rect">
            <a:avLst/>
          </a:prstGeom>
          <a:solidFill>
            <a:schemeClr val="accent3"/>
          </a:solidFill>
          <a:ln w="12700" cap="flat" cmpd="sng" algn="ctr">
            <a:noFill/>
            <a:prstDash val="solid"/>
            <a:miter lim="800000"/>
          </a:ln>
          <a:effectLst/>
        </p:spPr>
        <p:txBody>
          <a:bodyPr lIns="68596" tIns="34298" rIns="68596" bIns="34298" anchor="ctr"/>
          <a:lstStyle/>
          <a:p>
            <a:pPr algn="ctr">
              <a:defRPr/>
            </a:pPr>
            <a:endParaRPr lang="zh-CN" altLang="en-US" kern="0">
              <a:solidFill>
                <a:prstClr val="white"/>
              </a:solidFill>
            </a:endParaRPr>
          </a:p>
        </p:txBody>
      </p:sp>
      <p:sp>
        <p:nvSpPr>
          <p:cNvPr id="397" name="MH_Other_375"/>
          <p:cNvSpPr>
            <a:spLocks/>
          </p:cNvSpPr>
          <p:nvPr>
            <p:custDataLst>
              <p:tags r:id="rId376"/>
            </p:custDataLst>
          </p:nvPr>
        </p:nvSpPr>
        <p:spPr bwMode="auto">
          <a:xfrm rot="10800000" flipV="1">
            <a:off x="5758375" y="4707583"/>
            <a:ext cx="336628" cy="193720"/>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68596" tIns="34298" rIns="68596" bIns="34298"/>
          <a:lstStyle/>
          <a:p>
            <a:pPr>
              <a:defRPr/>
            </a:pPr>
            <a:endParaRPr lang="zh-CN" altLang="en-US" kern="0">
              <a:solidFill>
                <a:prstClr val="black"/>
              </a:solidFill>
            </a:endParaRPr>
          </a:p>
        </p:txBody>
      </p:sp>
      <p:sp>
        <p:nvSpPr>
          <p:cNvPr id="398" name="MH_Other_376"/>
          <p:cNvSpPr>
            <a:spLocks/>
          </p:cNvSpPr>
          <p:nvPr>
            <p:custDataLst>
              <p:tags r:id="rId377"/>
            </p:custDataLst>
          </p:nvPr>
        </p:nvSpPr>
        <p:spPr bwMode="auto">
          <a:xfrm rot="10800000" flipV="1">
            <a:off x="5847296" y="4494809"/>
            <a:ext cx="158787" cy="379501"/>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headEnd/>
            <a:tailEnd/>
          </a:ln>
        </p:spPr>
        <p:txBody>
          <a:bodyPr lIns="68596" tIns="34298" rIns="68596" bIns="34298"/>
          <a:lstStyle/>
          <a:p>
            <a:pPr>
              <a:defRPr/>
            </a:pPr>
            <a:endParaRPr lang="zh-CN" altLang="en-US" kern="0">
              <a:solidFill>
                <a:prstClr val="black"/>
              </a:solidFill>
            </a:endParaRPr>
          </a:p>
        </p:txBody>
      </p:sp>
      <p:sp>
        <p:nvSpPr>
          <p:cNvPr id="399" name="MH_Other_377"/>
          <p:cNvSpPr txBox="1">
            <a:spLocks noChangeArrowheads="1"/>
          </p:cNvSpPr>
          <p:nvPr>
            <p:custDataLst>
              <p:tags r:id="rId378"/>
            </p:custDataLst>
          </p:nvPr>
        </p:nvSpPr>
        <p:spPr bwMode="auto">
          <a:xfrm>
            <a:off x="5645637" y="5087084"/>
            <a:ext cx="608154" cy="60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eaLnBrk="1" hangingPunct="1"/>
            <a:r>
              <a:rPr lang="en-US" altLang="zh-CN" sz="3301">
                <a:solidFill>
                  <a:schemeClr val="accent3"/>
                </a:solidFill>
                <a:latin typeface="+mn-lt"/>
                <a:ea typeface="+mn-ea"/>
              </a:rPr>
              <a:t>03</a:t>
            </a:r>
            <a:endParaRPr lang="zh-CN" altLang="en-US" sz="3301">
              <a:solidFill>
                <a:schemeClr val="accent3"/>
              </a:solidFill>
              <a:latin typeface="+mn-lt"/>
              <a:ea typeface="+mn-ea"/>
            </a:endParaRPr>
          </a:p>
        </p:txBody>
      </p:sp>
      <p:sp>
        <p:nvSpPr>
          <p:cNvPr id="400" name="MH_Other_378"/>
          <p:cNvSpPr>
            <a:spLocks/>
          </p:cNvSpPr>
          <p:nvPr>
            <p:custDataLst>
              <p:tags r:id="rId379"/>
            </p:custDataLst>
          </p:nvPr>
        </p:nvSpPr>
        <p:spPr bwMode="auto">
          <a:xfrm>
            <a:off x="11239365" y="4455559"/>
            <a:ext cx="168314" cy="352507"/>
          </a:xfrm>
          <a:custGeom>
            <a:avLst/>
            <a:gdLst>
              <a:gd name="T0" fmla="*/ 8 w 129"/>
              <a:gd name="T1" fmla="*/ 6 h 268"/>
              <a:gd name="T2" fmla="*/ 0 w 129"/>
              <a:gd name="T3" fmla="*/ 9 h 268"/>
              <a:gd name="T4" fmla="*/ 84 w 129"/>
              <a:gd name="T5" fmla="*/ 145 h 268"/>
              <a:gd name="T6" fmla="*/ 119 w 129"/>
              <a:gd name="T7" fmla="*/ 261 h 268"/>
              <a:gd name="T8" fmla="*/ 124 w 129"/>
              <a:gd name="T9" fmla="*/ 268 h 268"/>
              <a:gd name="T10" fmla="*/ 129 w 129"/>
              <a:gd name="T11" fmla="*/ 242 h 268"/>
              <a:gd name="T12" fmla="*/ 105 w 129"/>
              <a:gd name="T13" fmla="*/ 189 h 268"/>
              <a:gd name="T14" fmla="*/ 73 w 129"/>
              <a:gd name="T15" fmla="*/ 21 h 268"/>
              <a:gd name="T16" fmla="*/ 8 w 129"/>
              <a:gd name="T17" fmla="*/ 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268">
                <a:moveTo>
                  <a:pt x="8" y="6"/>
                </a:moveTo>
                <a:cubicBezTo>
                  <a:pt x="5" y="7"/>
                  <a:pt x="3" y="8"/>
                  <a:pt x="0" y="9"/>
                </a:cubicBezTo>
                <a:cubicBezTo>
                  <a:pt x="53" y="37"/>
                  <a:pt x="81" y="83"/>
                  <a:pt x="84" y="145"/>
                </a:cubicBezTo>
                <a:cubicBezTo>
                  <a:pt x="87" y="193"/>
                  <a:pt x="99" y="232"/>
                  <a:pt x="119" y="261"/>
                </a:cubicBezTo>
                <a:cubicBezTo>
                  <a:pt x="121" y="263"/>
                  <a:pt x="123" y="266"/>
                  <a:pt x="124" y="268"/>
                </a:cubicBezTo>
                <a:cubicBezTo>
                  <a:pt x="129" y="242"/>
                  <a:pt x="129" y="242"/>
                  <a:pt x="129" y="242"/>
                </a:cubicBezTo>
                <a:cubicBezTo>
                  <a:pt x="105" y="189"/>
                  <a:pt x="105" y="189"/>
                  <a:pt x="105" y="189"/>
                </a:cubicBezTo>
                <a:cubicBezTo>
                  <a:pt x="115" y="128"/>
                  <a:pt x="105" y="72"/>
                  <a:pt x="73" y="21"/>
                </a:cubicBezTo>
                <a:cubicBezTo>
                  <a:pt x="55" y="5"/>
                  <a:pt x="33" y="0"/>
                  <a:pt x="8" y="6"/>
                </a:cubicBezTo>
                <a:close/>
              </a:path>
            </a:pathLst>
          </a:custGeom>
          <a:solidFill>
            <a:srgbClr val="8F3629"/>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1" name="MH_Other_379"/>
          <p:cNvSpPr>
            <a:spLocks/>
          </p:cNvSpPr>
          <p:nvPr>
            <p:custDataLst>
              <p:tags r:id="rId380"/>
            </p:custDataLst>
          </p:nvPr>
        </p:nvSpPr>
        <p:spPr bwMode="auto">
          <a:xfrm>
            <a:off x="11026591" y="4366639"/>
            <a:ext cx="136557" cy="182605"/>
          </a:xfrm>
          <a:custGeom>
            <a:avLst/>
            <a:gdLst>
              <a:gd name="T0" fmla="*/ 98 w 104"/>
              <a:gd name="T1" fmla="*/ 67 h 140"/>
              <a:gd name="T2" fmla="*/ 73 w 104"/>
              <a:gd name="T3" fmla="*/ 28 h 140"/>
              <a:gd name="T4" fmla="*/ 0 w 104"/>
              <a:gd name="T5" fmla="*/ 8 h 140"/>
              <a:gd name="T6" fmla="*/ 90 w 104"/>
              <a:gd name="T7" fmla="*/ 91 h 140"/>
              <a:gd name="T8" fmla="*/ 80 w 104"/>
              <a:gd name="T9" fmla="*/ 132 h 140"/>
              <a:gd name="T10" fmla="*/ 80 w 104"/>
              <a:gd name="T11" fmla="*/ 140 h 140"/>
              <a:gd name="T12" fmla="*/ 87 w 104"/>
              <a:gd name="T13" fmla="*/ 140 h 140"/>
              <a:gd name="T14" fmla="*/ 89 w 104"/>
              <a:gd name="T15" fmla="*/ 135 h 140"/>
              <a:gd name="T16" fmla="*/ 88 w 104"/>
              <a:gd name="T17" fmla="*/ 126 h 140"/>
              <a:gd name="T18" fmla="*/ 99 w 104"/>
              <a:gd name="T19" fmla="*/ 107 h 140"/>
              <a:gd name="T20" fmla="*/ 104 w 104"/>
              <a:gd name="T21" fmla="*/ 112 h 140"/>
              <a:gd name="T22" fmla="*/ 104 w 104"/>
              <a:gd name="T23" fmla="*/ 97 h 140"/>
              <a:gd name="T24" fmla="*/ 98 w 104"/>
              <a:gd name="T25" fmla="*/ 6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40">
                <a:moveTo>
                  <a:pt x="98" y="67"/>
                </a:moveTo>
                <a:cubicBezTo>
                  <a:pt x="94" y="55"/>
                  <a:pt x="85" y="43"/>
                  <a:pt x="73" y="28"/>
                </a:cubicBezTo>
                <a:cubicBezTo>
                  <a:pt x="45" y="7"/>
                  <a:pt x="21" y="0"/>
                  <a:pt x="0" y="8"/>
                </a:cubicBezTo>
                <a:cubicBezTo>
                  <a:pt x="48" y="19"/>
                  <a:pt x="78" y="47"/>
                  <a:pt x="90" y="91"/>
                </a:cubicBezTo>
                <a:cubicBezTo>
                  <a:pt x="80" y="132"/>
                  <a:pt x="80" y="132"/>
                  <a:pt x="80" y="132"/>
                </a:cubicBezTo>
                <a:cubicBezTo>
                  <a:pt x="80" y="140"/>
                  <a:pt x="80" y="140"/>
                  <a:pt x="80" y="140"/>
                </a:cubicBezTo>
                <a:cubicBezTo>
                  <a:pt x="87" y="140"/>
                  <a:pt x="87" y="140"/>
                  <a:pt x="87" y="140"/>
                </a:cubicBezTo>
                <a:cubicBezTo>
                  <a:pt x="87" y="138"/>
                  <a:pt x="88" y="136"/>
                  <a:pt x="89" y="135"/>
                </a:cubicBezTo>
                <a:cubicBezTo>
                  <a:pt x="88" y="131"/>
                  <a:pt x="88" y="129"/>
                  <a:pt x="88" y="126"/>
                </a:cubicBezTo>
                <a:cubicBezTo>
                  <a:pt x="88" y="112"/>
                  <a:pt x="92" y="106"/>
                  <a:pt x="99" y="107"/>
                </a:cubicBezTo>
                <a:cubicBezTo>
                  <a:pt x="104" y="112"/>
                  <a:pt x="104" y="112"/>
                  <a:pt x="104" y="112"/>
                </a:cubicBezTo>
                <a:cubicBezTo>
                  <a:pt x="104" y="97"/>
                  <a:pt x="104" y="97"/>
                  <a:pt x="104" y="97"/>
                </a:cubicBezTo>
                <a:cubicBezTo>
                  <a:pt x="98" y="67"/>
                  <a:pt x="98" y="67"/>
                  <a:pt x="98" y="67"/>
                </a:cubicBezTo>
                <a:close/>
              </a:path>
            </a:pathLst>
          </a:custGeom>
          <a:solidFill>
            <a:srgbClr val="41271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2" name="MH_Other_380"/>
          <p:cNvSpPr>
            <a:spLocks noEditPoints="1"/>
          </p:cNvSpPr>
          <p:nvPr>
            <p:custDataLst>
              <p:tags r:id="rId381"/>
            </p:custDataLst>
          </p:nvPr>
        </p:nvSpPr>
        <p:spPr bwMode="auto">
          <a:xfrm>
            <a:off x="11139329" y="4476202"/>
            <a:ext cx="246120" cy="423960"/>
          </a:xfrm>
          <a:custGeom>
            <a:avLst/>
            <a:gdLst>
              <a:gd name="T0" fmla="*/ 32 w 187"/>
              <a:gd name="T1" fmla="*/ 15 h 321"/>
              <a:gd name="T2" fmla="*/ 18 w 187"/>
              <a:gd name="T3" fmla="*/ 28 h 321"/>
              <a:gd name="T4" fmla="*/ 14 w 187"/>
              <a:gd name="T5" fmla="*/ 34 h 321"/>
              <a:gd name="T6" fmla="*/ 84 w 187"/>
              <a:gd name="T7" fmla="*/ 72 h 321"/>
              <a:gd name="T8" fmla="*/ 131 w 187"/>
              <a:gd name="T9" fmla="*/ 149 h 321"/>
              <a:gd name="T10" fmla="*/ 131 w 187"/>
              <a:gd name="T11" fmla="*/ 213 h 321"/>
              <a:gd name="T12" fmla="*/ 176 w 187"/>
              <a:gd name="T13" fmla="*/ 262 h 321"/>
              <a:gd name="T14" fmla="*/ 135 w 187"/>
              <a:gd name="T15" fmla="*/ 257 h 321"/>
              <a:gd name="T16" fmla="*/ 124 w 187"/>
              <a:gd name="T17" fmla="*/ 202 h 321"/>
              <a:gd name="T18" fmla="*/ 124 w 187"/>
              <a:gd name="T19" fmla="*/ 161 h 321"/>
              <a:gd name="T20" fmla="*/ 81 w 187"/>
              <a:gd name="T21" fmla="*/ 92 h 321"/>
              <a:gd name="T22" fmla="*/ 6 w 187"/>
              <a:gd name="T23" fmla="*/ 45 h 321"/>
              <a:gd name="T24" fmla="*/ 6 w 187"/>
              <a:gd name="T25" fmla="*/ 45 h 321"/>
              <a:gd name="T26" fmla="*/ 3 w 187"/>
              <a:gd name="T27" fmla="*/ 51 h 321"/>
              <a:gd name="T28" fmla="*/ 1 w 187"/>
              <a:gd name="T29" fmla="*/ 56 h 321"/>
              <a:gd name="T30" fmla="*/ 0 w 187"/>
              <a:gd name="T31" fmla="*/ 70 h 321"/>
              <a:gd name="T32" fmla="*/ 12 w 187"/>
              <a:gd name="T33" fmla="*/ 93 h 321"/>
              <a:gd name="T34" fmla="*/ 12 w 187"/>
              <a:gd name="T35" fmla="*/ 71 h 321"/>
              <a:gd name="T36" fmla="*/ 12 w 187"/>
              <a:gd name="T37" fmla="*/ 62 h 321"/>
              <a:gd name="T38" fmla="*/ 42 w 187"/>
              <a:gd name="T39" fmla="*/ 88 h 321"/>
              <a:gd name="T40" fmla="*/ 92 w 187"/>
              <a:gd name="T41" fmla="*/ 156 h 321"/>
              <a:gd name="T42" fmla="*/ 116 w 187"/>
              <a:gd name="T43" fmla="*/ 173 h 321"/>
              <a:gd name="T44" fmla="*/ 92 w 187"/>
              <a:gd name="T45" fmla="*/ 217 h 321"/>
              <a:gd name="T46" fmla="*/ 98 w 187"/>
              <a:gd name="T47" fmla="*/ 250 h 321"/>
              <a:gd name="T48" fmla="*/ 127 w 187"/>
              <a:gd name="T49" fmla="*/ 268 h 321"/>
              <a:gd name="T50" fmla="*/ 144 w 187"/>
              <a:gd name="T51" fmla="*/ 321 h 321"/>
              <a:gd name="T52" fmla="*/ 187 w 187"/>
              <a:gd name="T53" fmla="*/ 252 h 321"/>
              <a:gd name="T54" fmla="*/ 165 w 187"/>
              <a:gd name="T55" fmla="*/ 219 h 321"/>
              <a:gd name="T56" fmla="*/ 138 w 187"/>
              <a:gd name="T57" fmla="*/ 96 h 321"/>
              <a:gd name="T58" fmla="*/ 56 w 187"/>
              <a:gd name="T59" fmla="*/ 0 h 321"/>
              <a:gd name="T60" fmla="*/ 32 w 187"/>
              <a:gd name="T61" fmla="*/ 15 h 321"/>
              <a:gd name="T62" fmla="*/ 24 w 187"/>
              <a:gd name="T63" fmla="*/ 27 h 321"/>
              <a:gd name="T64" fmla="*/ 35 w 187"/>
              <a:gd name="T65" fmla="*/ 16 h 321"/>
              <a:gd name="T66" fmla="*/ 82 w 187"/>
              <a:gd name="T67" fmla="*/ 39 h 321"/>
              <a:gd name="T68" fmla="*/ 139 w 187"/>
              <a:gd name="T69" fmla="*/ 144 h 321"/>
              <a:gd name="T70" fmla="*/ 143 w 187"/>
              <a:gd name="T71" fmla="*/ 214 h 321"/>
              <a:gd name="T72" fmla="*/ 173 w 187"/>
              <a:gd name="T73" fmla="*/ 258 h 321"/>
              <a:gd name="T74" fmla="*/ 134 w 187"/>
              <a:gd name="T75" fmla="*/ 214 h 321"/>
              <a:gd name="T76" fmla="*/ 134 w 187"/>
              <a:gd name="T77" fmla="*/ 148 h 321"/>
              <a:gd name="T78" fmla="*/ 133 w 187"/>
              <a:gd name="T79" fmla="*/ 147 h 321"/>
              <a:gd name="T80" fmla="*/ 87 w 187"/>
              <a:gd name="T81" fmla="*/ 71 h 321"/>
              <a:gd name="T82" fmla="*/ 87 w 187"/>
              <a:gd name="T83" fmla="*/ 71 h 321"/>
              <a:gd name="T84" fmla="*/ 59 w 187"/>
              <a:gd name="T85" fmla="*/ 28 h 321"/>
              <a:gd name="T86" fmla="*/ 24 w 187"/>
              <a:gd name="T87" fmla="*/ 27 h 321"/>
              <a:gd name="T88" fmla="*/ 20 w 187"/>
              <a:gd name="T89" fmla="*/ 62 h 321"/>
              <a:gd name="T90" fmla="*/ 35 w 187"/>
              <a:gd name="T91" fmla="*/ 62 h 321"/>
              <a:gd name="T92" fmla="*/ 54 w 187"/>
              <a:gd name="T93" fmla="*/ 86 h 321"/>
              <a:gd name="T94" fmla="*/ 94 w 187"/>
              <a:gd name="T95" fmla="*/ 153 h 321"/>
              <a:gd name="T96" fmla="*/ 94 w 187"/>
              <a:gd name="T97" fmla="*/ 154 h 321"/>
              <a:gd name="T98" fmla="*/ 93 w 187"/>
              <a:gd name="T99" fmla="*/ 154 h 321"/>
              <a:gd name="T100" fmla="*/ 45 w 187"/>
              <a:gd name="T101" fmla="*/ 87 h 321"/>
              <a:gd name="T102" fmla="*/ 44 w 187"/>
              <a:gd name="T103" fmla="*/ 86 h 321"/>
              <a:gd name="T104" fmla="*/ 20 w 187"/>
              <a:gd name="T105" fmla="*/ 62 h 321"/>
              <a:gd name="T106" fmla="*/ 130 w 187"/>
              <a:gd name="T107" fmla="*/ 270 h 321"/>
              <a:gd name="T108" fmla="*/ 130 w 187"/>
              <a:gd name="T109" fmla="*/ 269 h 321"/>
              <a:gd name="T110" fmla="*/ 130 w 187"/>
              <a:gd name="T111" fmla="*/ 270 h 321"/>
              <a:gd name="T112" fmla="*/ 130 w 187"/>
              <a:gd name="T113" fmla="*/ 27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21">
                <a:moveTo>
                  <a:pt x="32" y="15"/>
                </a:moveTo>
                <a:cubicBezTo>
                  <a:pt x="27" y="19"/>
                  <a:pt x="22" y="23"/>
                  <a:pt x="18" y="28"/>
                </a:cubicBezTo>
                <a:cubicBezTo>
                  <a:pt x="17" y="30"/>
                  <a:pt x="15" y="32"/>
                  <a:pt x="14" y="34"/>
                </a:cubicBezTo>
                <a:cubicBezTo>
                  <a:pt x="49" y="17"/>
                  <a:pt x="72" y="30"/>
                  <a:pt x="84" y="72"/>
                </a:cubicBezTo>
                <a:cubicBezTo>
                  <a:pt x="91" y="101"/>
                  <a:pt x="107" y="127"/>
                  <a:pt x="131" y="149"/>
                </a:cubicBezTo>
                <a:cubicBezTo>
                  <a:pt x="141" y="174"/>
                  <a:pt x="141" y="196"/>
                  <a:pt x="131" y="213"/>
                </a:cubicBezTo>
                <a:cubicBezTo>
                  <a:pt x="127" y="235"/>
                  <a:pt x="142" y="251"/>
                  <a:pt x="176" y="262"/>
                </a:cubicBezTo>
                <a:cubicBezTo>
                  <a:pt x="162" y="267"/>
                  <a:pt x="148" y="265"/>
                  <a:pt x="135" y="257"/>
                </a:cubicBezTo>
                <a:cubicBezTo>
                  <a:pt x="113" y="243"/>
                  <a:pt x="110" y="224"/>
                  <a:pt x="124" y="202"/>
                </a:cubicBezTo>
                <a:cubicBezTo>
                  <a:pt x="130" y="192"/>
                  <a:pt x="130" y="178"/>
                  <a:pt x="124" y="161"/>
                </a:cubicBezTo>
                <a:cubicBezTo>
                  <a:pt x="105" y="142"/>
                  <a:pt x="91" y="118"/>
                  <a:pt x="81" y="92"/>
                </a:cubicBezTo>
                <a:cubicBezTo>
                  <a:pt x="61" y="48"/>
                  <a:pt x="36" y="32"/>
                  <a:pt x="6" y="45"/>
                </a:cubicBezTo>
                <a:cubicBezTo>
                  <a:pt x="6" y="45"/>
                  <a:pt x="6" y="45"/>
                  <a:pt x="6" y="45"/>
                </a:cubicBezTo>
                <a:cubicBezTo>
                  <a:pt x="4" y="47"/>
                  <a:pt x="3" y="49"/>
                  <a:pt x="3" y="51"/>
                </a:cubicBezTo>
                <a:cubicBezTo>
                  <a:pt x="2" y="52"/>
                  <a:pt x="1" y="54"/>
                  <a:pt x="1" y="56"/>
                </a:cubicBezTo>
                <a:cubicBezTo>
                  <a:pt x="0" y="60"/>
                  <a:pt x="0" y="65"/>
                  <a:pt x="0" y="70"/>
                </a:cubicBezTo>
                <a:cubicBezTo>
                  <a:pt x="12" y="93"/>
                  <a:pt x="12" y="93"/>
                  <a:pt x="12" y="93"/>
                </a:cubicBezTo>
                <a:cubicBezTo>
                  <a:pt x="11" y="86"/>
                  <a:pt x="11" y="78"/>
                  <a:pt x="12" y="71"/>
                </a:cubicBezTo>
                <a:cubicBezTo>
                  <a:pt x="12" y="68"/>
                  <a:pt x="12" y="65"/>
                  <a:pt x="12" y="62"/>
                </a:cubicBezTo>
                <a:cubicBezTo>
                  <a:pt x="22" y="65"/>
                  <a:pt x="32" y="73"/>
                  <a:pt x="42" y="88"/>
                </a:cubicBezTo>
                <a:cubicBezTo>
                  <a:pt x="49" y="119"/>
                  <a:pt x="66" y="142"/>
                  <a:pt x="92" y="156"/>
                </a:cubicBezTo>
                <a:cubicBezTo>
                  <a:pt x="116" y="173"/>
                  <a:pt x="116" y="173"/>
                  <a:pt x="116" y="173"/>
                </a:cubicBezTo>
                <a:cubicBezTo>
                  <a:pt x="103" y="190"/>
                  <a:pt x="95" y="205"/>
                  <a:pt x="92" y="217"/>
                </a:cubicBezTo>
                <a:cubicBezTo>
                  <a:pt x="89" y="230"/>
                  <a:pt x="91" y="241"/>
                  <a:pt x="98" y="250"/>
                </a:cubicBezTo>
                <a:cubicBezTo>
                  <a:pt x="104" y="258"/>
                  <a:pt x="114" y="264"/>
                  <a:pt x="127" y="268"/>
                </a:cubicBezTo>
                <a:cubicBezTo>
                  <a:pt x="121" y="291"/>
                  <a:pt x="127" y="309"/>
                  <a:pt x="144" y="321"/>
                </a:cubicBezTo>
                <a:cubicBezTo>
                  <a:pt x="170" y="305"/>
                  <a:pt x="184" y="282"/>
                  <a:pt x="187" y="252"/>
                </a:cubicBezTo>
                <a:cubicBezTo>
                  <a:pt x="165" y="219"/>
                  <a:pt x="165" y="219"/>
                  <a:pt x="165" y="219"/>
                </a:cubicBezTo>
                <a:cubicBezTo>
                  <a:pt x="138" y="96"/>
                  <a:pt x="138" y="96"/>
                  <a:pt x="138" y="96"/>
                </a:cubicBezTo>
                <a:cubicBezTo>
                  <a:pt x="129" y="50"/>
                  <a:pt x="102" y="18"/>
                  <a:pt x="56" y="0"/>
                </a:cubicBezTo>
                <a:cubicBezTo>
                  <a:pt x="47" y="4"/>
                  <a:pt x="39" y="9"/>
                  <a:pt x="32" y="15"/>
                </a:cubicBezTo>
                <a:close/>
                <a:moveTo>
                  <a:pt x="24" y="27"/>
                </a:moveTo>
                <a:cubicBezTo>
                  <a:pt x="27" y="23"/>
                  <a:pt x="31" y="19"/>
                  <a:pt x="35" y="16"/>
                </a:cubicBezTo>
                <a:cubicBezTo>
                  <a:pt x="51" y="13"/>
                  <a:pt x="67" y="20"/>
                  <a:pt x="82" y="39"/>
                </a:cubicBezTo>
                <a:cubicBezTo>
                  <a:pt x="93" y="82"/>
                  <a:pt x="111" y="117"/>
                  <a:pt x="139" y="144"/>
                </a:cubicBezTo>
                <a:cubicBezTo>
                  <a:pt x="147" y="167"/>
                  <a:pt x="148" y="190"/>
                  <a:pt x="143" y="214"/>
                </a:cubicBezTo>
                <a:cubicBezTo>
                  <a:pt x="141" y="231"/>
                  <a:pt x="151" y="246"/>
                  <a:pt x="173" y="258"/>
                </a:cubicBezTo>
                <a:cubicBezTo>
                  <a:pt x="144" y="248"/>
                  <a:pt x="131" y="233"/>
                  <a:pt x="134" y="214"/>
                </a:cubicBezTo>
                <a:cubicBezTo>
                  <a:pt x="144" y="196"/>
                  <a:pt x="144" y="174"/>
                  <a:pt x="134" y="148"/>
                </a:cubicBezTo>
                <a:cubicBezTo>
                  <a:pt x="134" y="148"/>
                  <a:pt x="133" y="147"/>
                  <a:pt x="133" y="147"/>
                </a:cubicBezTo>
                <a:cubicBezTo>
                  <a:pt x="109" y="125"/>
                  <a:pt x="94" y="100"/>
                  <a:pt x="87" y="71"/>
                </a:cubicBezTo>
                <a:cubicBezTo>
                  <a:pt x="87" y="71"/>
                  <a:pt x="87" y="71"/>
                  <a:pt x="87" y="71"/>
                </a:cubicBezTo>
                <a:cubicBezTo>
                  <a:pt x="81" y="49"/>
                  <a:pt x="72" y="35"/>
                  <a:pt x="59" y="28"/>
                </a:cubicBezTo>
                <a:cubicBezTo>
                  <a:pt x="49" y="23"/>
                  <a:pt x="37" y="22"/>
                  <a:pt x="24" y="27"/>
                </a:cubicBezTo>
                <a:close/>
                <a:moveTo>
                  <a:pt x="20" y="62"/>
                </a:moveTo>
                <a:cubicBezTo>
                  <a:pt x="35" y="62"/>
                  <a:pt x="35" y="62"/>
                  <a:pt x="35" y="62"/>
                </a:cubicBezTo>
                <a:cubicBezTo>
                  <a:pt x="54" y="86"/>
                  <a:pt x="54" y="86"/>
                  <a:pt x="54" y="86"/>
                </a:cubicBezTo>
                <a:cubicBezTo>
                  <a:pt x="54" y="109"/>
                  <a:pt x="68" y="132"/>
                  <a:pt x="94" y="153"/>
                </a:cubicBezTo>
                <a:cubicBezTo>
                  <a:pt x="94" y="154"/>
                  <a:pt x="94" y="154"/>
                  <a:pt x="94" y="154"/>
                </a:cubicBezTo>
                <a:cubicBezTo>
                  <a:pt x="93" y="154"/>
                  <a:pt x="93" y="154"/>
                  <a:pt x="93" y="154"/>
                </a:cubicBezTo>
                <a:cubicBezTo>
                  <a:pt x="68" y="140"/>
                  <a:pt x="52" y="118"/>
                  <a:pt x="45" y="87"/>
                </a:cubicBezTo>
                <a:cubicBezTo>
                  <a:pt x="44" y="87"/>
                  <a:pt x="44" y="87"/>
                  <a:pt x="44" y="86"/>
                </a:cubicBezTo>
                <a:cubicBezTo>
                  <a:pt x="36" y="74"/>
                  <a:pt x="28" y="66"/>
                  <a:pt x="20" y="62"/>
                </a:cubicBezTo>
                <a:close/>
                <a:moveTo>
                  <a:pt x="130" y="270"/>
                </a:moveTo>
                <a:cubicBezTo>
                  <a:pt x="130" y="269"/>
                  <a:pt x="130" y="269"/>
                  <a:pt x="130" y="269"/>
                </a:cubicBezTo>
                <a:cubicBezTo>
                  <a:pt x="130" y="269"/>
                  <a:pt x="130" y="270"/>
                  <a:pt x="130" y="270"/>
                </a:cubicBezTo>
                <a:cubicBezTo>
                  <a:pt x="130" y="270"/>
                  <a:pt x="130" y="270"/>
                  <a:pt x="130" y="270"/>
                </a:cubicBezTo>
                <a:close/>
              </a:path>
            </a:pathLst>
          </a:custGeom>
          <a:solidFill>
            <a:srgbClr val="8F3629"/>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3" name="MH_Other_381"/>
          <p:cNvSpPr>
            <a:spLocks/>
          </p:cNvSpPr>
          <p:nvPr>
            <p:custDataLst>
              <p:tags r:id="rId382"/>
            </p:custDataLst>
          </p:nvPr>
        </p:nvSpPr>
        <p:spPr bwMode="auto">
          <a:xfrm>
            <a:off x="11171086" y="4493668"/>
            <a:ext cx="196896" cy="322338"/>
          </a:xfrm>
          <a:custGeom>
            <a:avLst/>
            <a:gdLst>
              <a:gd name="T0" fmla="*/ 11 w 149"/>
              <a:gd name="T1" fmla="*/ 3 h 245"/>
              <a:gd name="T2" fmla="*/ 0 w 149"/>
              <a:gd name="T3" fmla="*/ 14 h 245"/>
              <a:gd name="T4" fmla="*/ 35 w 149"/>
              <a:gd name="T5" fmla="*/ 15 h 245"/>
              <a:gd name="T6" fmla="*/ 63 w 149"/>
              <a:gd name="T7" fmla="*/ 58 h 245"/>
              <a:gd name="T8" fmla="*/ 63 w 149"/>
              <a:gd name="T9" fmla="*/ 58 h 245"/>
              <a:gd name="T10" fmla="*/ 109 w 149"/>
              <a:gd name="T11" fmla="*/ 134 h 245"/>
              <a:gd name="T12" fmla="*/ 110 w 149"/>
              <a:gd name="T13" fmla="*/ 135 h 245"/>
              <a:gd name="T14" fmla="*/ 110 w 149"/>
              <a:gd name="T15" fmla="*/ 201 h 245"/>
              <a:gd name="T16" fmla="*/ 149 w 149"/>
              <a:gd name="T17" fmla="*/ 245 h 245"/>
              <a:gd name="T18" fmla="*/ 119 w 149"/>
              <a:gd name="T19" fmla="*/ 201 h 245"/>
              <a:gd name="T20" fmla="*/ 115 w 149"/>
              <a:gd name="T21" fmla="*/ 131 h 245"/>
              <a:gd name="T22" fmla="*/ 58 w 149"/>
              <a:gd name="T23" fmla="*/ 26 h 245"/>
              <a:gd name="T24" fmla="*/ 11 w 149"/>
              <a:gd name="T25" fmla="*/ 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245">
                <a:moveTo>
                  <a:pt x="11" y="3"/>
                </a:moveTo>
                <a:cubicBezTo>
                  <a:pt x="7" y="6"/>
                  <a:pt x="3" y="10"/>
                  <a:pt x="0" y="14"/>
                </a:cubicBezTo>
                <a:cubicBezTo>
                  <a:pt x="13" y="9"/>
                  <a:pt x="25" y="10"/>
                  <a:pt x="35" y="15"/>
                </a:cubicBezTo>
                <a:cubicBezTo>
                  <a:pt x="48" y="22"/>
                  <a:pt x="57" y="36"/>
                  <a:pt x="63" y="58"/>
                </a:cubicBezTo>
                <a:cubicBezTo>
                  <a:pt x="63" y="58"/>
                  <a:pt x="63" y="58"/>
                  <a:pt x="63" y="58"/>
                </a:cubicBezTo>
                <a:cubicBezTo>
                  <a:pt x="70" y="87"/>
                  <a:pt x="85" y="112"/>
                  <a:pt x="109" y="134"/>
                </a:cubicBezTo>
                <a:cubicBezTo>
                  <a:pt x="109" y="134"/>
                  <a:pt x="110" y="135"/>
                  <a:pt x="110" y="135"/>
                </a:cubicBezTo>
                <a:cubicBezTo>
                  <a:pt x="120" y="161"/>
                  <a:pt x="120" y="183"/>
                  <a:pt x="110" y="201"/>
                </a:cubicBezTo>
                <a:cubicBezTo>
                  <a:pt x="107" y="220"/>
                  <a:pt x="120" y="235"/>
                  <a:pt x="149" y="245"/>
                </a:cubicBezTo>
                <a:cubicBezTo>
                  <a:pt x="127" y="233"/>
                  <a:pt x="117" y="218"/>
                  <a:pt x="119" y="201"/>
                </a:cubicBezTo>
                <a:cubicBezTo>
                  <a:pt x="124" y="177"/>
                  <a:pt x="123" y="154"/>
                  <a:pt x="115" y="131"/>
                </a:cubicBezTo>
                <a:cubicBezTo>
                  <a:pt x="87" y="104"/>
                  <a:pt x="69" y="69"/>
                  <a:pt x="58" y="26"/>
                </a:cubicBezTo>
                <a:cubicBezTo>
                  <a:pt x="43" y="7"/>
                  <a:pt x="27" y="0"/>
                  <a:pt x="11" y="3"/>
                </a:cubicBezTo>
                <a:close/>
              </a:path>
            </a:pathLst>
          </a:custGeom>
          <a:solidFill>
            <a:srgbClr val="B9423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4" name="MH_Other_382"/>
          <p:cNvSpPr>
            <a:spLocks/>
          </p:cNvSpPr>
          <p:nvPr>
            <p:custDataLst>
              <p:tags r:id="rId383"/>
            </p:custDataLst>
          </p:nvPr>
        </p:nvSpPr>
        <p:spPr bwMode="auto">
          <a:xfrm>
            <a:off x="11166323" y="4558771"/>
            <a:ext cx="96859" cy="120678"/>
          </a:xfrm>
          <a:custGeom>
            <a:avLst/>
            <a:gdLst>
              <a:gd name="T0" fmla="*/ 15 w 74"/>
              <a:gd name="T1" fmla="*/ 0 h 92"/>
              <a:gd name="T2" fmla="*/ 0 w 74"/>
              <a:gd name="T3" fmla="*/ 0 h 92"/>
              <a:gd name="T4" fmla="*/ 24 w 74"/>
              <a:gd name="T5" fmla="*/ 24 h 92"/>
              <a:gd name="T6" fmla="*/ 25 w 74"/>
              <a:gd name="T7" fmla="*/ 25 h 92"/>
              <a:gd name="T8" fmla="*/ 73 w 74"/>
              <a:gd name="T9" fmla="*/ 92 h 92"/>
              <a:gd name="T10" fmla="*/ 74 w 74"/>
              <a:gd name="T11" fmla="*/ 92 h 92"/>
              <a:gd name="T12" fmla="*/ 74 w 74"/>
              <a:gd name="T13" fmla="*/ 91 h 92"/>
              <a:gd name="T14" fmla="*/ 34 w 74"/>
              <a:gd name="T15" fmla="*/ 24 h 92"/>
              <a:gd name="T16" fmla="*/ 15 w 74"/>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2">
                <a:moveTo>
                  <a:pt x="15" y="0"/>
                </a:moveTo>
                <a:cubicBezTo>
                  <a:pt x="0" y="0"/>
                  <a:pt x="0" y="0"/>
                  <a:pt x="0" y="0"/>
                </a:cubicBezTo>
                <a:cubicBezTo>
                  <a:pt x="8" y="4"/>
                  <a:pt x="16" y="12"/>
                  <a:pt x="24" y="24"/>
                </a:cubicBezTo>
                <a:cubicBezTo>
                  <a:pt x="24" y="25"/>
                  <a:pt x="24" y="25"/>
                  <a:pt x="25" y="25"/>
                </a:cubicBezTo>
                <a:cubicBezTo>
                  <a:pt x="32" y="56"/>
                  <a:pt x="48" y="78"/>
                  <a:pt x="73" y="92"/>
                </a:cubicBezTo>
                <a:cubicBezTo>
                  <a:pt x="73" y="92"/>
                  <a:pt x="73" y="92"/>
                  <a:pt x="74" y="92"/>
                </a:cubicBezTo>
                <a:cubicBezTo>
                  <a:pt x="74" y="91"/>
                  <a:pt x="74" y="91"/>
                  <a:pt x="74" y="91"/>
                </a:cubicBezTo>
                <a:cubicBezTo>
                  <a:pt x="48" y="70"/>
                  <a:pt x="34" y="47"/>
                  <a:pt x="34" y="24"/>
                </a:cubicBezTo>
                <a:cubicBezTo>
                  <a:pt x="15" y="0"/>
                  <a:pt x="15" y="0"/>
                  <a:pt x="15" y="0"/>
                </a:cubicBezTo>
                <a:close/>
              </a:path>
            </a:pathLst>
          </a:custGeom>
          <a:solidFill>
            <a:srgbClr val="B9423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5" name="MH_Other_383"/>
          <p:cNvSpPr>
            <a:spLocks noEditPoints="1"/>
          </p:cNvSpPr>
          <p:nvPr>
            <p:custDataLst>
              <p:tags r:id="rId384"/>
            </p:custDataLst>
          </p:nvPr>
        </p:nvSpPr>
        <p:spPr bwMode="auto">
          <a:xfrm>
            <a:off x="10940846" y="4376165"/>
            <a:ext cx="203247" cy="173078"/>
          </a:xfrm>
          <a:custGeom>
            <a:avLst/>
            <a:gdLst>
              <a:gd name="T0" fmla="*/ 106 w 154"/>
              <a:gd name="T1" fmla="*/ 80 h 132"/>
              <a:gd name="T2" fmla="*/ 125 w 154"/>
              <a:gd name="T3" fmla="*/ 105 h 132"/>
              <a:gd name="T4" fmla="*/ 133 w 154"/>
              <a:gd name="T5" fmla="*/ 124 h 132"/>
              <a:gd name="T6" fmla="*/ 142 w 154"/>
              <a:gd name="T7" fmla="*/ 131 h 132"/>
              <a:gd name="T8" fmla="*/ 144 w 154"/>
              <a:gd name="T9" fmla="*/ 132 h 132"/>
              <a:gd name="T10" fmla="*/ 144 w 154"/>
              <a:gd name="T11" fmla="*/ 124 h 132"/>
              <a:gd name="T12" fmla="*/ 154 w 154"/>
              <a:gd name="T13" fmla="*/ 83 h 132"/>
              <a:gd name="T14" fmla="*/ 64 w 154"/>
              <a:gd name="T15" fmla="*/ 0 h 132"/>
              <a:gd name="T16" fmla="*/ 55 w 154"/>
              <a:gd name="T17" fmla="*/ 4 h 132"/>
              <a:gd name="T18" fmla="*/ 0 w 154"/>
              <a:gd name="T19" fmla="*/ 99 h 132"/>
              <a:gd name="T20" fmla="*/ 1 w 154"/>
              <a:gd name="T21" fmla="*/ 100 h 132"/>
              <a:gd name="T22" fmla="*/ 62 w 154"/>
              <a:gd name="T23" fmla="*/ 107 h 132"/>
              <a:gd name="T24" fmla="*/ 92 w 154"/>
              <a:gd name="T25" fmla="*/ 73 h 132"/>
              <a:gd name="T26" fmla="*/ 106 w 154"/>
              <a:gd name="T27" fmla="*/ 80 h 132"/>
              <a:gd name="T28" fmla="*/ 64 w 154"/>
              <a:gd name="T29" fmla="*/ 3 h 132"/>
              <a:gd name="T30" fmla="*/ 71 w 154"/>
              <a:gd name="T31" fmla="*/ 5 h 132"/>
              <a:gd name="T32" fmla="*/ 10 w 154"/>
              <a:gd name="T33" fmla="*/ 93 h 132"/>
              <a:gd name="T34" fmla="*/ 50 w 154"/>
              <a:gd name="T35" fmla="*/ 108 h 132"/>
              <a:gd name="T36" fmla="*/ 3 w 154"/>
              <a:gd name="T37" fmla="*/ 97 h 132"/>
              <a:gd name="T38" fmla="*/ 57 w 154"/>
              <a:gd name="T39" fmla="*/ 7 h 132"/>
              <a:gd name="T40" fmla="*/ 64 w 154"/>
              <a:gd name="T41" fmla="*/ 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132">
                <a:moveTo>
                  <a:pt x="106" y="80"/>
                </a:moveTo>
                <a:cubicBezTo>
                  <a:pt x="125" y="105"/>
                  <a:pt x="125" y="105"/>
                  <a:pt x="125" y="105"/>
                </a:cubicBezTo>
                <a:cubicBezTo>
                  <a:pt x="133" y="124"/>
                  <a:pt x="133" y="124"/>
                  <a:pt x="133" y="124"/>
                </a:cubicBezTo>
                <a:cubicBezTo>
                  <a:pt x="142" y="131"/>
                  <a:pt x="142" y="131"/>
                  <a:pt x="142" y="131"/>
                </a:cubicBezTo>
                <a:cubicBezTo>
                  <a:pt x="144" y="132"/>
                  <a:pt x="144" y="132"/>
                  <a:pt x="144" y="132"/>
                </a:cubicBezTo>
                <a:cubicBezTo>
                  <a:pt x="144" y="124"/>
                  <a:pt x="144" y="124"/>
                  <a:pt x="144" y="124"/>
                </a:cubicBezTo>
                <a:cubicBezTo>
                  <a:pt x="154" y="83"/>
                  <a:pt x="154" y="83"/>
                  <a:pt x="154" y="83"/>
                </a:cubicBezTo>
                <a:cubicBezTo>
                  <a:pt x="142" y="39"/>
                  <a:pt x="112" y="11"/>
                  <a:pt x="64" y="0"/>
                </a:cubicBezTo>
                <a:cubicBezTo>
                  <a:pt x="61" y="1"/>
                  <a:pt x="58" y="3"/>
                  <a:pt x="55" y="4"/>
                </a:cubicBezTo>
                <a:cubicBezTo>
                  <a:pt x="23" y="30"/>
                  <a:pt x="4" y="61"/>
                  <a:pt x="0" y="99"/>
                </a:cubicBezTo>
                <a:cubicBezTo>
                  <a:pt x="1" y="100"/>
                  <a:pt x="1" y="100"/>
                  <a:pt x="1" y="100"/>
                </a:cubicBezTo>
                <a:cubicBezTo>
                  <a:pt x="22" y="113"/>
                  <a:pt x="43" y="116"/>
                  <a:pt x="62" y="107"/>
                </a:cubicBezTo>
                <a:cubicBezTo>
                  <a:pt x="92" y="73"/>
                  <a:pt x="92" y="73"/>
                  <a:pt x="92" y="73"/>
                </a:cubicBezTo>
                <a:cubicBezTo>
                  <a:pt x="106" y="80"/>
                  <a:pt x="106" y="80"/>
                  <a:pt x="106" y="80"/>
                </a:cubicBezTo>
                <a:close/>
                <a:moveTo>
                  <a:pt x="64" y="3"/>
                </a:moveTo>
                <a:cubicBezTo>
                  <a:pt x="66" y="4"/>
                  <a:pt x="69" y="4"/>
                  <a:pt x="71" y="5"/>
                </a:cubicBezTo>
                <a:cubicBezTo>
                  <a:pt x="40" y="24"/>
                  <a:pt x="20" y="53"/>
                  <a:pt x="10" y="93"/>
                </a:cubicBezTo>
                <a:cubicBezTo>
                  <a:pt x="50" y="108"/>
                  <a:pt x="50" y="108"/>
                  <a:pt x="50" y="108"/>
                </a:cubicBezTo>
                <a:cubicBezTo>
                  <a:pt x="35" y="111"/>
                  <a:pt x="19" y="108"/>
                  <a:pt x="3" y="97"/>
                </a:cubicBezTo>
                <a:cubicBezTo>
                  <a:pt x="8" y="62"/>
                  <a:pt x="26" y="31"/>
                  <a:pt x="57" y="7"/>
                </a:cubicBezTo>
                <a:cubicBezTo>
                  <a:pt x="59" y="5"/>
                  <a:pt x="61" y="4"/>
                  <a:pt x="64" y="3"/>
                </a:cubicBezTo>
                <a:close/>
              </a:path>
            </a:pathLst>
          </a:custGeom>
          <a:solidFill>
            <a:srgbClr val="6A402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6" name="MH_Other_384"/>
          <p:cNvSpPr>
            <a:spLocks/>
          </p:cNvSpPr>
          <p:nvPr>
            <p:custDataLst>
              <p:tags r:id="rId385"/>
            </p:custDataLst>
          </p:nvPr>
        </p:nvSpPr>
        <p:spPr bwMode="auto">
          <a:xfrm>
            <a:off x="10945609" y="4380930"/>
            <a:ext cx="90509" cy="141320"/>
          </a:xfrm>
          <a:custGeom>
            <a:avLst/>
            <a:gdLst>
              <a:gd name="T0" fmla="*/ 68 w 68"/>
              <a:gd name="T1" fmla="*/ 2 h 108"/>
              <a:gd name="T2" fmla="*/ 61 w 68"/>
              <a:gd name="T3" fmla="*/ 0 h 108"/>
              <a:gd name="T4" fmla="*/ 54 w 68"/>
              <a:gd name="T5" fmla="*/ 4 h 108"/>
              <a:gd name="T6" fmla="*/ 0 w 68"/>
              <a:gd name="T7" fmla="*/ 94 h 108"/>
              <a:gd name="T8" fmla="*/ 47 w 68"/>
              <a:gd name="T9" fmla="*/ 105 h 108"/>
              <a:gd name="T10" fmla="*/ 7 w 68"/>
              <a:gd name="T11" fmla="*/ 90 h 108"/>
              <a:gd name="T12" fmla="*/ 68 w 68"/>
              <a:gd name="T13" fmla="*/ 2 h 108"/>
            </a:gdLst>
            <a:ahLst/>
            <a:cxnLst>
              <a:cxn ang="0">
                <a:pos x="T0" y="T1"/>
              </a:cxn>
              <a:cxn ang="0">
                <a:pos x="T2" y="T3"/>
              </a:cxn>
              <a:cxn ang="0">
                <a:pos x="T4" y="T5"/>
              </a:cxn>
              <a:cxn ang="0">
                <a:pos x="T6" y="T7"/>
              </a:cxn>
              <a:cxn ang="0">
                <a:pos x="T8" y="T9"/>
              </a:cxn>
              <a:cxn ang="0">
                <a:pos x="T10" y="T11"/>
              </a:cxn>
              <a:cxn ang="0">
                <a:pos x="T12" y="T13"/>
              </a:cxn>
            </a:cxnLst>
            <a:rect l="0" t="0" r="r" b="b"/>
            <a:pathLst>
              <a:path w="68" h="108">
                <a:moveTo>
                  <a:pt x="68" y="2"/>
                </a:moveTo>
                <a:cubicBezTo>
                  <a:pt x="66" y="1"/>
                  <a:pt x="63" y="1"/>
                  <a:pt x="61" y="0"/>
                </a:cubicBezTo>
                <a:cubicBezTo>
                  <a:pt x="58" y="1"/>
                  <a:pt x="56" y="2"/>
                  <a:pt x="54" y="4"/>
                </a:cubicBezTo>
                <a:cubicBezTo>
                  <a:pt x="23" y="28"/>
                  <a:pt x="5" y="59"/>
                  <a:pt x="0" y="94"/>
                </a:cubicBezTo>
                <a:cubicBezTo>
                  <a:pt x="16" y="105"/>
                  <a:pt x="32" y="108"/>
                  <a:pt x="47" y="105"/>
                </a:cubicBezTo>
                <a:cubicBezTo>
                  <a:pt x="7" y="90"/>
                  <a:pt x="7" y="90"/>
                  <a:pt x="7" y="90"/>
                </a:cubicBezTo>
                <a:cubicBezTo>
                  <a:pt x="17" y="50"/>
                  <a:pt x="37" y="21"/>
                  <a:pt x="68" y="2"/>
                </a:cubicBezTo>
                <a:close/>
              </a:path>
            </a:pathLst>
          </a:custGeom>
          <a:solidFill>
            <a:srgbClr val="93594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7" name="MH_Other_385"/>
          <p:cNvSpPr>
            <a:spLocks/>
          </p:cNvSpPr>
          <p:nvPr>
            <p:custDataLst>
              <p:tags r:id="rId386"/>
            </p:custDataLst>
          </p:nvPr>
        </p:nvSpPr>
        <p:spPr bwMode="auto">
          <a:xfrm>
            <a:off x="10971015" y="4479378"/>
            <a:ext cx="192132" cy="230240"/>
          </a:xfrm>
          <a:custGeom>
            <a:avLst/>
            <a:gdLst>
              <a:gd name="T0" fmla="*/ 103 w 145"/>
              <a:gd name="T1" fmla="*/ 26 h 173"/>
              <a:gd name="T2" fmla="*/ 84 w 145"/>
              <a:gd name="T3" fmla="*/ 1 h 173"/>
              <a:gd name="T4" fmla="*/ 59 w 145"/>
              <a:gd name="T5" fmla="*/ 23 h 173"/>
              <a:gd name="T6" fmla="*/ 0 w 145"/>
              <a:gd name="T7" fmla="*/ 35 h 173"/>
              <a:gd name="T8" fmla="*/ 2 w 145"/>
              <a:gd name="T9" fmla="*/ 47 h 173"/>
              <a:gd name="T10" fmla="*/ 27 w 145"/>
              <a:gd name="T11" fmla="*/ 55 h 173"/>
              <a:gd name="T12" fmla="*/ 60 w 145"/>
              <a:gd name="T13" fmla="*/ 33 h 173"/>
              <a:gd name="T14" fmla="*/ 85 w 145"/>
              <a:gd name="T15" fmla="*/ 15 h 173"/>
              <a:gd name="T16" fmla="*/ 101 w 145"/>
              <a:gd name="T17" fmla="*/ 53 h 173"/>
              <a:gd name="T18" fmla="*/ 122 w 145"/>
              <a:gd name="T19" fmla="*/ 62 h 173"/>
              <a:gd name="T20" fmla="*/ 130 w 145"/>
              <a:gd name="T21" fmla="*/ 86 h 173"/>
              <a:gd name="T22" fmla="*/ 133 w 145"/>
              <a:gd name="T23" fmla="*/ 91 h 173"/>
              <a:gd name="T24" fmla="*/ 103 w 145"/>
              <a:gd name="T25" fmla="*/ 148 h 173"/>
              <a:gd name="T26" fmla="*/ 56 w 145"/>
              <a:gd name="T27" fmla="*/ 160 h 173"/>
              <a:gd name="T28" fmla="*/ 68 w 145"/>
              <a:gd name="T29" fmla="*/ 170 h 173"/>
              <a:gd name="T30" fmla="*/ 83 w 145"/>
              <a:gd name="T31" fmla="*/ 172 h 173"/>
              <a:gd name="T32" fmla="*/ 102 w 145"/>
              <a:gd name="T33" fmla="*/ 160 h 173"/>
              <a:gd name="T34" fmla="*/ 105 w 145"/>
              <a:gd name="T35" fmla="*/ 158 h 173"/>
              <a:gd name="T36" fmla="*/ 108 w 145"/>
              <a:gd name="T37" fmla="*/ 155 h 173"/>
              <a:gd name="T38" fmla="*/ 135 w 145"/>
              <a:gd name="T39" fmla="*/ 96 h 173"/>
              <a:gd name="T40" fmla="*/ 135 w 145"/>
              <a:gd name="T41" fmla="*/ 114 h 173"/>
              <a:gd name="T42" fmla="*/ 120 w 145"/>
              <a:gd name="T43" fmla="*/ 147 h 173"/>
              <a:gd name="T44" fmla="*/ 145 w 145"/>
              <a:gd name="T45" fmla="*/ 112 h 173"/>
              <a:gd name="T46" fmla="*/ 140 w 145"/>
              <a:gd name="T47" fmla="*/ 90 h 173"/>
              <a:gd name="T48" fmla="*/ 128 w 145"/>
              <a:gd name="T49" fmla="*/ 67 h 173"/>
              <a:gd name="T50" fmla="*/ 129 w 145"/>
              <a:gd name="T51" fmla="*/ 53 h 173"/>
              <a:gd name="T52" fmla="*/ 122 w 145"/>
              <a:gd name="T53" fmla="*/ 53 h 173"/>
              <a:gd name="T54" fmla="*/ 120 w 145"/>
              <a:gd name="T55" fmla="*/ 52 h 173"/>
              <a:gd name="T56" fmla="*/ 111 w 145"/>
              <a:gd name="T57" fmla="*/ 45 h 173"/>
              <a:gd name="T58" fmla="*/ 103 w 145"/>
              <a:gd name="T59" fmla="*/ 2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73">
                <a:moveTo>
                  <a:pt x="103" y="26"/>
                </a:moveTo>
                <a:cubicBezTo>
                  <a:pt x="84" y="1"/>
                  <a:pt x="84" y="1"/>
                  <a:pt x="84" y="1"/>
                </a:cubicBezTo>
                <a:cubicBezTo>
                  <a:pt x="74" y="0"/>
                  <a:pt x="66" y="7"/>
                  <a:pt x="59" y="23"/>
                </a:cubicBezTo>
                <a:cubicBezTo>
                  <a:pt x="41" y="47"/>
                  <a:pt x="21" y="51"/>
                  <a:pt x="0" y="35"/>
                </a:cubicBezTo>
                <a:cubicBezTo>
                  <a:pt x="2" y="47"/>
                  <a:pt x="2" y="47"/>
                  <a:pt x="2" y="47"/>
                </a:cubicBezTo>
                <a:cubicBezTo>
                  <a:pt x="10" y="52"/>
                  <a:pt x="19" y="55"/>
                  <a:pt x="27" y="55"/>
                </a:cubicBezTo>
                <a:cubicBezTo>
                  <a:pt x="42" y="53"/>
                  <a:pt x="53" y="46"/>
                  <a:pt x="60" y="33"/>
                </a:cubicBezTo>
                <a:cubicBezTo>
                  <a:pt x="67" y="22"/>
                  <a:pt x="75" y="16"/>
                  <a:pt x="85" y="15"/>
                </a:cubicBezTo>
                <a:cubicBezTo>
                  <a:pt x="101" y="53"/>
                  <a:pt x="101" y="53"/>
                  <a:pt x="101" y="53"/>
                </a:cubicBezTo>
                <a:cubicBezTo>
                  <a:pt x="122" y="62"/>
                  <a:pt x="122" y="62"/>
                  <a:pt x="122" y="62"/>
                </a:cubicBezTo>
                <a:cubicBezTo>
                  <a:pt x="130" y="86"/>
                  <a:pt x="130" y="86"/>
                  <a:pt x="130" y="86"/>
                </a:cubicBezTo>
                <a:cubicBezTo>
                  <a:pt x="133" y="91"/>
                  <a:pt x="133" y="91"/>
                  <a:pt x="133" y="91"/>
                </a:cubicBezTo>
                <a:cubicBezTo>
                  <a:pt x="103" y="148"/>
                  <a:pt x="103" y="148"/>
                  <a:pt x="103" y="148"/>
                </a:cubicBezTo>
                <a:cubicBezTo>
                  <a:pt x="90" y="164"/>
                  <a:pt x="74" y="168"/>
                  <a:pt x="56" y="160"/>
                </a:cubicBezTo>
                <a:cubicBezTo>
                  <a:pt x="60" y="165"/>
                  <a:pt x="64" y="168"/>
                  <a:pt x="68" y="170"/>
                </a:cubicBezTo>
                <a:cubicBezTo>
                  <a:pt x="73" y="172"/>
                  <a:pt x="77" y="173"/>
                  <a:pt x="83" y="172"/>
                </a:cubicBezTo>
                <a:cubicBezTo>
                  <a:pt x="89" y="170"/>
                  <a:pt x="96" y="167"/>
                  <a:pt x="102" y="160"/>
                </a:cubicBezTo>
                <a:cubicBezTo>
                  <a:pt x="103" y="160"/>
                  <a:pt x="104" y="159"/>
                  <a:pt x="105" y="158"/>
                </a:cubicBezTo>
                <a:cubicBezTo>
                  <a:pt x="106" y="157"/>
                  <a:pt x="107" y="156"/>
                  <a:pt x="108" y="155"/>
                </a:cubicBezTo>
                <a:cubicBezTo>
                  <a:pt x="120" y="139"/>
                  <a:pt x="129" y="120"/>
                  <a:pt x="135" y="96"/>
                </a:cubicBezTo>
                <a:cubicBezTo>
                  <a:pt x="135" y="114"/>
                  <a:pt x="135" y="114"/>
                  <a:pt x="135" y="114"/>
                </a:cubicBezTo>
                <a:cubicBezTo>
                  <a:pt x="136" y="125"/>
                  <a:pt x="131" y="136"/>
                  <a:pt x="120" y="147"/>
                </a:cubicBezTo>
                <a:cubicBezTo>
                  <a:pt x="130" y="140"/>
                  <a:pt x="138" y="128"/>
                  <a:pt x="145" y="112"/>
                </a:cubicBezTo>
                <a:cubicBezTo>
                  <a:pt x="143" y="105"/>
                  <a:pt x="141" y="98"/>
                  <a:pt x="140" y="90"/>
                </a:cubicBezTo>
                <a:cubicBezTo>
                  <a:pt x="128" y="67"/>
                  <a:pt x="128" y="67"/>
                  <a:pt x="128" y="67"/>
                </a:cubicBezTo>
                <a:cubicBezTo>
                  <a:pt x="128" y="62"/>
                  <a:pt x="128" y="57"/>
                  <a:pt x="129" y="53"/>
                </a:cubicBezTo>
                <a:cubicBezTo>
                  <a:pt x="122" y="53"/>
                  <a:pt x="122" y="53"/>
                  <a:pt x="122" y="53"/>
                </a:cubicBezTo>
                <a:cubicBezTo>
                  <a:pt x="120" y="52"/>
                  <a:pt x="120" y="52"/>
                  <a:pt x="120" y="52"/>
                </a:cubicBezTo>
                <a:cubicBezTo>
                  <a:pt x="111" y="45"/>
                  <a:pt x="111" y="45"/>
                  <a:pt x="111" y="45"/>
                </a:cubicBezTo>
                <a:cubicBezTo>
                  <a:pt x="103" y="26"/>
                  <a:pt x="103" y="26"/>
                  <a:pt x="103" y="26"/>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8" name="MH_Other_386"/>
          <p:cNvSpPr>
            <a:spLocks/>
          </p:cNvSpPr>
          <p:nvPr>
            <p:custDataLst>
              <p:tags r:id="rId387"/>
            </p:custDataLst>
          </p:nvPr>
        </p:nvSpPr>
        <p:spPr bwMode="auto">
          <a:xfrm>
            <a:off x="11140917" y="4506371"/>
            <a:ext cx="22230" cy="36521"/>
          </a:xfrm>
          <a:custGeom>
            <a:avLst/>
            <a:gdLst>
              <a:gd name="T0" fmla="*/ 0 w 16"/>
              <a:gd name="T1" fmla="*/ 20 h 29"/>
              <a:gd name="T2" fmla="*/ 1 w 16"/>
              <a:gd name="T3" fmla="*/ 29 h 29"/>
              <a:gd name="T4" fmla="*/ 4 w 16"/>
              <a:gd name="T5" fmla="*/ 23 h 29"/>
              <a:gd name="T6" fmla="*/ 4 w 16"/>
              <a:gd name="T7" fmla="*/ 23 h 29"/>
              <a:gd name="T8" fmla="*/ 12 w 16"/>
              <a:gd name="T9" fmla="*/ 12 h 29"/>
              <a:gd name="T10" fmla="*/ 16 w 16"/>
              <a:gd name="T11" fmla="*/ 6 h 29"/>
              <a:gd name="T12" fmla="*/ 11 w 16"/>
              <a:gd name="T13" fmla="*/ 1 h 29"/>
              <a:gd name="T14" fmla="*/ 0 w 16"/>
              <a:gd name="T15" fmla="*/ 2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9">
                <a:moveTo>
                  <a:pt x="0" y="20"/>
                </a:moveTo>
                <a:cubicBezTo>
                  <a:pt x="0" y="23"/>
                  <a:pt x="0" y="25"/>
                  <a:pt x="1" y="29"/>
                </a:cubicBezTo>
                <a:cubicBezTo>
                  <a:pt x="1" y="27"/>
                  <a:pt x="2" y="25"/>
                  <a:pt x="4" y="23"/>
                </a:cubicBezTo>
                <a:cubicBezTo>
                  <a:pt x="4" y="23"/>
                  <a:pt x="4" y="23"/>
                  <a:pt x="4" y="23"/>
                </a:cubicBezTo>
                <a:cubicBezTo>
                  <a:pt x="7" y="19"/>
                  <a:pt x="9" y="15"/>
                  <a:pt x="12" y="12"/>
                </a:cubicBezTo>
                <a:cubicBezTo>
                  <a:pt x="13" y="10"/>
                  <a:pt x="15" y="8"/>
                  <a:pt x="16" y="6"/>
                </a:cubicBezTo>
                <a:cubicBezTo>
                  <a:pt x="11" y="1"/>
                  <a:pt x="11" y="1"/>
                  <a:pt x="11" y="1"/>
                </a:cubicBezTo>
                <a:cubicBezTo>
                  <a:pt x="4" y="0"/>
                  <a:pt x="0" y="6"/>
                  <a:pt x="0" y="20"/>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09" name="MH_Other_387"/>
          <p:cNvSpPr>
            <a:spLocks/>
          </p:cNvSpPr>
          <p:nvPr>
            <p:custDataLst>
              <p:tags r:id="rId388"/>
            </p:custDataLst>
          </p:nvPr>
        </p:nvSpPr>
        <p:spPr bwMode="auto">
          <a:xfrm>
            <a:off x="11147269" y="4500020"/>
            <a:ext cx="223889" cy="328689"/>
          </a:xfrm>
          <a:custGeom>
            <a:avLst/>
            <a:gdLst>
              <a:gd name="T0" fmla="*/ 8 w 170"/>
              <a:gd name="T1" fmla="*/ 17 h 250"/>
              <a:gd name="T2" fmla="*/ 0 w 170"/>
              <a:gd name="T3" fmla="*/ 28 h 250"/>
              <a:gd name="T4" fmla="*/ 75 w 170"/>
              <a:gd name="T5" fmla="*/ 75 h 250"/>
              <a:gd name="T6" fmla="*/ 118 w 170"/>
              <a:gd name="T7" fmla="*/ 144 h 250"/>
              <a:gd name="T8" fmla="*/ 118 w 170"/>
              <a:gd name="T9" fmla="*/ 185 h 250"/>
              <a:gd name="T10" fmla="*/ 129 w 170"/>
              <a:gd name="T11" fmla="*/ 240 h 250"/>
              <a:gd name="T12" fmla="*/ 170 w 170"/>
              <a:gd name="T13" fmla="*/ 245 h 250"/>
              <a:gd name="T14" fmla="*/ 125 w 170"/>
              <a:gd name="T15" fmla="*/ 196 h 250"/>
              <a:gd name="T16" fmla="*/ 125 w 170"/>
              <a:gd name="T17" fmla="*/ 132 h 250"/>
              <a:gd name="T18" fmla="*/ 78 w 170"/>
              <a:gd name="T19" fmla="*/ 55 h 250"/>
              <a:gd name="T20" fmla="*/ 8 w 170"/>
              <a:gd name="T21" fmla="*/ 1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250">
                <a:moveTo>
                  <a:pt x="8" y="17"/>
                </a:moveTo>
                <a:cubicBezTo>
                  <a:pt x="5" y="20"/>
                  <a:pt x="3" y="24"/>
                  <a:pt x="0" y="28"/>
                </a:cubicBezTo>
                <a:cubicBezTo>
                  <a:pt x="30" y="15"/>
                  <a:pt x="55" y="31"/>
                  <a:pt x="75" y="75"/>
                </a:cubicBezTo>
                <a:cubicBezTo>
                  <a:pt x="85" y="101"/>
                  <a:pt x="99" y="125"/>
                  <a:pt x="118" y="144"/>
                </a:cubicBezTo>
                <a:cubicBezTo>
                  <a:pt x="124" y="161"/>
                  <a:pt x="124" y="175"/>
                  <a:pt x="118" y="185"/>
                </a:cubicBezTo>
                <a:cubicBezTo>
                  <a:pt x="104" y="207"/>
                  <a:pt x="107" y="226"/>
                  <a:pt x="129" y="240"/>
                </a:cubicBezTo>
                <a:cubicBezTo>
                  <a:pt x="142" y="248"/>
                  <a:pt x="156" y="250"/>
                  <a:pt x="170" y="245"/>
                </a:cubicBezTo>
                <a:cubicBezTo>
                  <a:pt x="136" y="234"/>
                  <a:pt x="121" y="218"/>
                  <a:pt x="125" y="196"/>
                </a:cubicBezTo>
                <a:cubicBezTo>
                  <a:pt x="135" y="179"/>
                  <a:pt x="135" y="157"/>
                  <a:pt x="125" y="132"/>
                </a:cubicBezTo>
                <a:cubicBezTo>
                  <a:pt x="101" y="110"/>
                  <a:pt x="85" y="84"/>
                  <a:pt x="78" y="55"/>
                </a:cubicBezTo>
                <a:cubicBezTo>
                  <a:pt x="66" y="13"/>
                  <a:pt x="43" y="0"/>
                  <a:pt x="8" y="17"/>
                </a:cubicBezTo>
                <a:close/>
              </a:path>
            </a:pathLst>
          </a:custGeom>
          <a:solidFill>
            <a:srgbClr val="63231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0" name="MH_Other_388"/>
          <p:cNvSpPr>
            <a:spLocks noEditPoints="1"/>
          </p:cNvSpPr>
          <p:nvPr>
            <p:custDataLst>
              <p:tags r:id="rId389"/>
            </p:custDataLst>
          </p:nvPr>
        </p:nvSpPr>
        <p:spPr bwMode="auto">
          <a:xfrm>
            <a:off x="10974190" y="4500019"/>
            <a:ext cx="171490" cy="201660"/>
          </a:xfrm>
          <a:custGeom>
            <a:avLst/>
            <a:gdLst>
              <a:gd name="T0" fmla="*/ 120 w 131"/>
              <a:gd name="T1" fmla="*/ 47 h 153"/>
              <a:gd name="T2" fmla="*/ 99 w 131"/>
              <a:gd name="T3" fmla="*/ 38 h 153"/>
              <a:gd name="T4" fmla="*/ 83 w 131"/>
              <a:gd name="T5" fmla="*/ 0 h 153"/>
              <a:gd name="T6" fmla="*/ 58 w 131"/>
              <a:gd name="T7" fmla="*/ 18 h 153"/>
              <a:gd name="T8" fmla="*/ 25 w 131"/>
              <a:gd name="T9" fmla="*/ 40 h 153"/>
              <a:gd name="T10" fmla="*/ 0 w 131"/>
              <a:gd name="T11" fmla="*/ 32 h 153"/>
              <a:gd name="T12" fmla="*/ 7 w 131"/>
              <a:gd name="T13" fmla="*/ 59 h 153"/>
              <a:gd name="T14" fmla="*/ 7 w 131"/>
              <a:gd name="T15" fmla="*/ 60 h 153"/>
              <a:gd name="T16" fmla="*/ 13 w 131"/>
              <a:gd name="T17" fmla="*/ 69 h 153"/>
              <a:gd name="T18" fmla="*/ 23 w 131"/>
              <a:gd name="T19" fmla="*/ 102 h 153"/>
              <a:gd name="T20" fmla="*/ 28 w 131"/>
              <a:gd name="T21" fmla="*/ 109 h 153"/>
              <a:gd name="T22" fmla="*/ 33 w 131"/>
              <a:gd name="T23" fmla="*/ 116 h 153"/>
              <a:gd name="T24" fmla="*/ 54 w 131"/>
              <a:gd name="T25" fmla="*/ 145 h 153"/>
              <a:gd name="T26" fmla="*/ 101 w 131"/>
              <a:gd name="T27" fmla="*/ 133 h 153"/>
              <a:gd name="T28" fmla="*/ 131 w 131"/>
              <a:gd name="T29" fmla="*/ 76 h 153"/>
              <a:gd name="T30" fmla="*/ 128 w 131"/>
              <a:gd name="T31" fmla="*/ 71 h 153"/>
              <a:gd name="T32" fmla="*/ 120 w 131"/>
              <a:gd name="T33" fmla="*/ 47 h 153"/>
              <a:gd name="T34" fmla="*/ 5 w 131"/>
              <a:gd name="T35" fmla="*/ 38 h 153"/>
              <a:gd name="T36" fmla="*/ 13 w 131"/>
              <a:gd name="T37" fmla="*/ 41 h 153"/>
              <a:gd name="T38" fmla="*/ 24 w 131"/>
              <a:gd name="T39" fmla="*/ 65 h 153"/>
              <a:gd name="T40" fmla="*/ 35 w 131"/>
              <a:gd name="T41" fmla="*/ 100 h 153"/>
              <a:gd name="T42" fmla="*/ 70 w 131"/>
              <a:gd name="T43" fmla="*/ 146 h 153"/>
              <a:gd name="T44" fmla="*/ 56 w 131"/>
              <a:gd name="T45" fmla="*/ 143 h 153"/>
              <a:gd name="T46" fmla="*/ 26 w 131"/>
              <a:gd name="T47" fmla="*/ 101 h 153"/>
              <a:gd name="T48" fmla="*/ 26 w 131"/>
              <a:gd name="T49" fmla="*/ 100 h 153"/>
              <a:gd name="T50" fmla="*/ 16 w 131"/>
              <a:gd name="T51" fmla="*/ 69 h 153"/>
              <a:gd name="T52" fmla="*/ 15 w 131"/>
              <a:gd name="T53" fmla="*/ 67 h 153"/>
              <a:gd name="T54" fmla="*/ 10 w 131"/>
              <a:gd name="T55" fmla="*/ 58 h 153"/>
              <a:gd name="T56" fmla="*/ 5 w 131"/>
              <a:gd name="T57" fmla="*/ 3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153">
                <a:moveTo>
                  <a:pt x="120" y="47"/>
                </a:moveTo>
                <a:cubicBezTo>
                  <a:pt x="99" y="38"/>
                  <a:pt x="99" y="38"/>
                  <a:pt x="99" y="38"/>
                </a:cubicBezTo>
                <a:cubicBezTo>
                  <a:pt x="83" y="0"/>
                  <a:pt x="83" y="0"/>
                  <a:pt x="83" y="0"/>
                </a:cubicBezTo>
                <a:cubicBezTo>
                  <a:pt x="73" y="1"/>
                  <a:pt x="65" y="7"/>
                  <a:pt x="58" y="18"/>
                </a:cubicBezTo>
                <a:cubicBezTo>
                  <a:pt x="51" y="31"/>
                  <a:pt x="40" y="38"/>
                  <a:pt x="25" y="40"/>
                </a:cubicBezTo>
                <a:cubicBezTo>
                  <a:pt x="17" y="40"/>
                  <a:pt x="8" y="37"/>
                  <a:pt x="0" y="32"/>
                </a:cubicBezTo>
                <a:cubicBezTo>
                  <a:pt x="7" y="59"/>
                  <a:pt x="7" y="59"/>
                  <a:pt x="7" y="59"/>
                </a:cubicBezTo>
                <a:cubicBezTo>
                  <a:pt x="7" y="60"/>
                  <a:pt x="7" y="60"/>
                  <a:pt x="7" y="60"/>
                </a:cubicBezTo>
                <a:cubicBezTo>
                  <a:pt x="13" y="69"/>
                  <a:pt x="13" y="69"/>
                  <a:pt x="13" y="69"/>
                </a:cubicBezTo>
                <a:cubicBezTo>
                  <a:pt x="11" y="80"/>
                  <a:pt x="14" y="91"/>
                  <a:pt x="23" y="102"/>
                </a:cubicBezTo>
                <a:cubicBezTo>
                  <a:pt x="28" y="109"/>
                  <a:pt x="28" y="109"/>
                  <a:pt x="28" y="109"/>
                </a:cubicBezTo>
                <a:cubicBezTo>
                  <a:pt x="33" y="116"/>
                  <a:pt x="33" y="116"/>
                  <a:pt x="33" y="116"/>
                </a:cubicBezTo>
                <a:cubicBezTo>
                  <a:pt x="54" y="145"/>
                  <a:pt x="54" y="145"/>
                  <a:pt x="54" y="145"/>
                </a:cubicBezTo>
                <a:cubicBezTo>
                  <a:pt x="72" y="153"/>
                  <a:pt x="88" y="149"/>
                  <a:pt x="101" y="133"/>
                </a:cubicBezTo>
                <a:cubicBezTo>
                  <a:pt x="131" y="76"/>
                  <a:pt x="131" y="76"/>
                  <a:pt x="131" y="76"/>
                </a:cubicBezTo>
                <a:cubicBezTo>
                  <a:pt x="128" y="71"/>
                  <a:pt x="128" y="71"/>
                  <a:pt x="128" y="71"/>
                </a:cubicBezTo>
                <a:cubicBezTo>
                  <a:pt x="120" y="47"/>
                  <a:pt x="120" y="47"/>
                  <a:pt x="120" y="47"/>
                </a:cubicBezTo>
                <a:close/>
                <a:moveTo>
                  <a:pt x="5" y="38"/>
                </a:moveTo>
                <a:cubicBezTo>
                  <a:pt x="8" y="39"/>
                  <a:pt x="10" y="40"/>
                  <a:pt x="13" y="41"/>
                </a:cubicBezTo>
                <a:cubicBezTo>
                  <a:pt x="13" y="50"/>
                  <a:pt x="16" y="58"/>
                  <a:pt x="24" y="65"/>
                </a:cubicBezTo>
                <a:cubicBezTo>
                  <a:pt x="23" y="78"/>
                  <a:pt x="27" y="89"/>
                  <a:pt x="35" y="100"/>
                </a:cubicBezTo>
                <a:cubicBezTo>
                  <a:pt x="70" y="146"/>
                  <a:pt x="70" y="146"/>
                  <a:pt x="70" y="146"/>
                </a:cubicBezTo>
                <a:cubicBezTo>
                  <a:pt x="65" y="146"/>
                  <a:pt x="61" y="145"/>
                  <a:pt x="56" y="143"/>
                </a:cubicBezTo>
                <a:cubicBezTo>
                  <a:pt x="26" y="101"/>
                  <a:pt x="26" y="101"/>
                  <a:pt x="26" y="101"/>
                </a:cubicBezTo>
                <a:cubicBezTo>
                  <a:pt x="26" y="100"/>
                  <a:pt x="26" y="100"/>
                  <a:pt x="26" y="100"/>
                </a:cubicBezTo>
                <a:cubicBezTo>
                  <a:pt x="17" y="90"/>
                  <a:pt x="14" y="80"/>
                  <a:pt x="16" y="69"/>
                </a:cubicBezTo>
                <a:cubicBezTo>
                  <a:pt x="16" y="69"/>
                  <a:pt x="16" y="68"/>
                  <a:pt x="15" y="67"/>
                </a:cubicBezTo>
                <a:cubicBezTo>
                  <a:pt x="10" y="58"/>
                  <a:pt x="10" y="58"/>
                  <a:pt x="10" y="58"/>
                </a:cubicBezTo>
                <a:cubicBezTo>
                  <a:pt x="5" y="38"/>
                  <a:pt x="5" y="38"/>
                  <a:pt x="5" y="38"/>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1" name="MH_Other_389"/>
          <p:cNvSpPr>
            <a:spLocks/>
          </p:cNvSpPr>
          <p:nvPr>
            <p:custDataLst>
              <p:tags r:id="rId390"/>
            </p:custDataLst>
          </p:nvPr>
        </p:nvSpPr>
        <p:spPr bwMode="auto">
          <a:xfrm>
            <a:off x="10980542" y="4549244"/>
            <a:ext cx="84157" cy="144495"/>
          </a:xfrm>
          <a:custGeom>
            <a:avLst/>
            <a:gdLst>
              <a:gd name="T0" fmla="*/ 8 w 65"/>
              <a:gd name="T1" fmla="*/ 3 h 108"/>
              <a:gd name="T2" fmla="*/ 0 w 65"/>
              <a:gd name="T3" fmla="*/ 0 h 108"/>
              <a:gd name="T4" fmla="*/ 5 w 65"/>
              <a:gd name="T5" fmla="*/ 20 h 108"/>
              <a:gd name="T6" fmla="*/ 10 w 65"/>
              <a:gd name="T7" fmla="*/ 29 h 108"/>
              <a:gd name="T8" fmla="*/ 11 w 65"/>
              <a:gd name="T9" fmla="*/ 31 h 108"/>
              <a:gd name="T10" fmla="*/ 21 w 65"/>
              <a:gd name="T11" fmla="*/ 62 h 108"/>
              <a:gd name="T12" fmla="*/ 21 w 65"/>
              <a:gd name="T13" fmla="*/ 63 h 108"/>
              <a:gd name="T14" fmla="*/ 51 w 65"/>
              <a:gd name="T15" fmla="*/ 105 h 108"/>
              <a:gd name="T16" fmla="*/ 65 w 65"/>
              <a:gd name="T17" fmla="*/ 108 h 108"/>
              <a:gd name="T18" fmla="*/ 30 w 65"/>
              <a:gd name="T19" fmla="*/ 62 h 108"/>
              <a:gd name="T20" fmla="*/ 19 w 65"/>
              <a:gd name="T21" fmla="*/ 27 h 108"/>
              <a:gd name="T22" fmla="*/ 8 w 65"/>
              <a:gd name="T23"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108">
                <a:moveTo>
                  <a:pt x="8" y="3"/>
                </a:moveTo>
                <a:cubicBezTo>
                  <a:pt x="5" y="2"/>
                  <a:pt x="3" y="1"/>
                  <a:pt x="0" y="0"/>
                </a:cubicBezTo>
                <a:cubicBezTo>
                  <a:pt x="5" y="20"/>
                  <a:pt x="5" y="20"/>
                  <a:pt x="5" y="20"/>
                </a:cubicBezTo>
                <a:cubicBezTo>
                  <a:pt x="10" y="29"/>
                  <a:pt x="10" y="29"/>
                  <a:pt x="10" y="29"/>
                </a:cubicBezTo>
                <a:cubicBezTo>
                  <a:pt x="11" y="30"/>
                  <a:pt x="11" y="31"/>
                  <a:pt x="11" y="31"/>
                </a:cubicBezTo>
                <a:cubicBezTo>
                  <a:pt x="9" y="42"/>
                  <a:pt x="12" y="52"/>
                  <a:pt x="21" y="62"/>
                </a:cubicBezTo>
                <a:cubicBezTo>
                  <a:pt x="21" y="62"/>
                  <a:pt x="21" y="62"/>
                  <a:pt x="21" y="63"/>
                </a:cubicBezTo>
                <a:cubicBezTo>
                  <a:pt x="51" y="105"/>
                  <a:pt x="51" y="105"/>
                  <a:pt x="51" y="105"/>
                </a:cubicBezTo>
                <a:cubicBezTo>
                  <a:pt x="56" y="107"/>
                  <a:pt x="60" y="108"/>
                  <a:pt x="65" y="108"/>
                </a:cubicBezTo>
                <a:cubicBezTo>
                  <a:pt x="30" y="62"/>
                  <a:pt x="30" y="62"/>
                  <a:pt x="30" y="62"/>
                </a:cubicBezTo>
                <a:cubicBezTo>
                  <a:pt x="22" y="51"/>
                  <a:pt x="18" y="40"/>
                  <a:pt x="19" y="27"/>
                </a:cubicBezTo>
                <a:cubicBezTo>
                  <a:pt x="11" y="20"/>
                  <a:pt x="8" y="12"/>
                  <a:pt x="8" y="3"/>
                </a:cubicBezTo>
                <a:close/>
              </a:path>
            </a:pathLst>
          </a:custGeom>
          <a:solidFill>
            <a:srgbClr val="F1D9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2" name="MH_Other_390"/>
          <p:cNvSpPr>
            <a:spLocks noEditPoints="1"/>
          </p:cNvSpPr>
          <p:nvPr>
            <p:custDataLst>
              <p:tags r:id="rId391"/>
            </p:custDataLst>
          </p:nvPr>
        </p:nvSpPr>
        <p:spPr bwMode="auto">
          <a:xfrm>
            <a:off x="11153620" y="4569885"/>
            <a:ext cx="114326" cy="198484"/>
          </a:xfrm>
          <a:custGeom>
            <a:avLst/>
            <a:gdLst>
              <a:gd name="T0" fmla="*/ 1 w 87"/>
              <a:gd name="T1" fmla="*/ 0 h 150"/>
              <a:gd name="T2" fmla="*/ 1 w 87"/>
              <a:gd name="T3" fmla="*/ 22 h 150"/>
              <a:gd name="T4" fmla="*/ 6 w 87"/>
              <a:gd name="T5" fmla="*/ 44 h 150"/>
              <a:gd name="T6" fmla="*/ 12 w 87"/>
              <a:gd name="T7" fmla="*/ 54 h 150"/>
              <a:gd name="T8" fmla="*/ 6 w 87"/>
              <a:gd name="T9" fmla="*/ 91 h 150"/>
              <a:gd name="T10" fmla="*/ 13 w 87"/>
              <a:gd name="T11" fmla="*/ 103 h 150"/>
              <a:gd name="T12" fmla="*/ 19 w 87"/>
              <a:gd name="T13" fmla="*/ 104 h 150"/>
              <a:gd name="T14" fmla="*/ 25 w 87"/>
              <a:gd name="T15" fmla="*/ 120 h 150"/>
              <a:gd name="T16" fmla="*/ 31 w 87"/>
              <a:gd name="T17" fmla="*/ 136 h 150"/>
              <a:gd name="T18" fmla="*/ 33 w 87"/>
              <a:gd name="T19" fmla="*/ 142 h 150"/>
              <a:gd name="T20" fmla="*/ 73 w 87"/>
              <a:gd name="T21" fmla="*/ 135 h 150"/>
              <a:gd name="T22" fmla="*/ 87 w 87"/>
              <a:gd name="T23" fmla="*/ 104 h 150"/>
              <a:gd name="T24" fmla="*/ 45 w 87"/>
              <a:gd name="T25" fmla="*/ 70 h 150"/>
              <a:gd name="T26" fmla="*/ 22 w 87"/>
              <a:gd name="T27" fmla="*/ 24 h 150"/>
              <a:gd name="T28" fmla="*/ 1 w 87"/>
              <a:gd name="T29" fmla="*/ 0 h 150"/>
              <a:gd name="T30" fmla="*/ 3 w 87"/>
              <a:gd name="T31" fmla="*/ 7 h 150"/>
              <a:gd name="T32" fmla="*/ 12 w 87"/>
              <a:gd name="T33" fmla="*/ 17 h 150"/>
              <a:gd name="T34" fmla="*/ 22 w 87"/>
              <a:gd name="T35" fmla="*/ 54 h 150"/>
              <a:gd name="T36" fmla="*/ 18 w 87"/>
              <a:gd name="T37" fmla="*/ 90 h 150"/>
              <a:gd name="T38" fmla="*/ 26 w 87"/>
              <a:gd name="T39" fmla="*/ 99 h 150"/>
              <a:gd name="T40" fmla="*/ 44 w 87"/>
              <a:gd name="T41" fmla="*/ 142 h 150"/>
              <a:gd name="T42" fmla="*/ 35 w 87"/>
              <a:gd name="T43" fmla="*/ 139 h 150"/>
              <a:gd name="T44" fmla="*/ 34 w 87"/>
              <a:gd name="T45" fmla="*/ 135 h 150"/>
              <a:gd name="T46" fmla="*/ 34 w 87"/>
              <a:gd name="T47" fmla="*/ 135 h 150"/>
              <a:gd name="T48" fmla="*/ 22 w 87"/>
              <a:gd name="T49" fmla="*/ 103 h 150"/>
              <a:gd name="T50" fmla="*/ 21 w 87"/>
              <a:gd name="T51" fmla="*/ 102 h 150"/>
              <a:gd name="T52" fmla="*/ 19 w 87"/>
              <a:gd name="T53" fmla="*/ 101 h 150"/>
              <a:gd name="T54" fmla="*/ 14 w 87"/>
              <a:gd name="T55" fmla="*/ 101 h 150"/>
              <a:gd name="T56" fmla="*/ 9 w 87"/>
              <a:gd name="T57" fmla="*/ 92 h 150"/>
              <a:gd name="T58" fmla="*/ 15 w 87"/>
              <a:gd name="T59" fmla="*/ 54 h 150"/>
              <a:gd name="T60" fmla="*/ 14 w 87"/>
              <a:gd name="T61" fmla="*/ 53 h 150"/>
              <a:gd name="T62" fmla="*/ 9 w 87"/>
              <a:gd name="T63" fmla="*/ 42 h 150"/>
              <a:gd name="T64" fmla="*/ 4 w 87"/>
              <a:gd name="T65" fmla="*/ 22 h 150"/>
              <a:gd name="T66" fmla="*/ 3 w 87"/>
              <a:gd name="T67" fmla="*/ 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150">
                <a:moveTo>
                  <a:pt x="1" y="0"/>
                </a:moveTo>
                <a:cubicBezTo>
                  <a:pt x="0" y="7"/>
                  <a:pt x="0" y="15"/>
                  <a:pt x="1" y="22"/>
                </a:cubicBezTo>
                <a:cubicBezTo>
                  <a:pt x="2" y="30"/>
                  <a:pt x="4" y="37"/>
                  <a:pt x="6" y="44"/>
                </a:cubicBezTo>
                <a:cubicBezTo>
                  <a:pt x="8" y="47"/>
                  <a:pt x="10" y="51"/>
                  <a:pt x="12" y="54"/>
                </a:cubicBezTo>
                <a:cubicBezTo>
                  <a:pt x="14" y="67"/>
                  <a:pt x="12" y="79"/>
                  <a:pt x="6" y="91"/>
                </a:cubicBezTo>
                <a:cubicBezTo>
                  <a:pt x="5" y="98"/>
                  <a:pt x="7" y="102"/>
                  <a:pt x="13" y="103"/>
                </a:cubicBezTo>
                <a:cubicBezTo>
                  <a:pt x="15" y="104"/>
                  <a:pt x="17" y="104"/>
                  <a:pt x="19" y="104"/>
                </a:cubicBezTo>
                <a:cubicBezTo>
                  <a:pt x="25" y="120"/>
                  <a:pt x="25" y="120"/>
                  <a:pt x="25" y="120"/>
                </a:cubicBezTo>
                <a:cubicBezTo>
                  <a:pt x="31" y="136"/>
                  <a:pt x="31" y="136"/>
                  <a:pt x="31" y="136"/>
                </a:cubicBezTo>
                <a:cubicBezTo>
                  <a:pt x="32" y="138"/>
                  <a:pt x="32" y="140"/>
                  <a:pt x="33" y="142"/>
                </a:cubicBezTo>
                <a:cubicBezTo>
                  <a:pt x="51" y="150"/>
                  <a:pt x="64" y="147"/>
                  <a:pt x="73" y="135"/>
                </a:cubicBezTo>
                <a:cubicBezTo>
                  <a:pt x="87" y="104"/>
                  <a:pt x="87" y="104"/>
                  <a:pt x="87" y="104"/>
                </a:cubicBezTo>
                <a:cubicBezTo>
                  <a:pt x="45" y="70"/>
                  <a:pt x="45" y="70"/>
                  <a:pt x="45" y="70"/>
                </a:cubicBezTo>
                <a:cubicBezTo>
                  <a:pt x="22" y="24"/>
                  <a:pt x="22" y="24"/>
                  <a:pt x="22" y="24"/>
                </a:cubicBezTo>
                <a:cubicBezTo>
                  <a:pt x="1" y="0"/>
                  <a:pt x="1" y="0"/>
                  <a:pt x="1" y="0"/>
                </a:cubicBezTo>
                <a:close/>
                <a:moveTo>
                  <a:pt x="3" y="7"/>
                </a:moveTo>
                <a:cubicBezTo>
                  <a:pt x="12" y="17"/>
                  <a:pt x="12" y="17"/>
                  <a:pt x="12" y="17"/>
                </a:cubicBezTo>
                <a:cubicBezTo>
                  <a:pt x="13" y="29"/>
                  <a:pt x="17" y="41"/>
                  <a:pt x="22" y="54"/>
                </a:cubicBezTo>
                <a:cubicBezTo>
                  <a:pt x="24" y="70"/>
                  <a:pt x="23" y="82"/>
                  <a:pt x="18" y="90"/>
                </a:cubicBezTo>
                <a:cubicBezTo>
                  <a:pt x="17" y="93"/>
                  <a:pt x="20" y="96"/>
                  <a:pt x="26" y="99"/>
                </a:cubicBezTo>
                <a:cubicBezTo>
                  <a:pt x="44" y="142"/>
                  <a:pt x="44" y="142"/>
                  <a:pt x="44" y="142"/>
                </a:cubicBezTo>
                <a:cubicBezTo>
                  <a:pt x="41" y="142"/>
                  <a:pt x="38" y="141"/>
                  <a:pt x="35" y="139"/>
                </a:cubicBezTo>
                <a:cubicBezTo>
                  <a:pt x="35" y="138"/>
                  <a:pt x="34" y="137"/>
                  <a:pt x="34" y="135"/>
                </a:cubicBezTo>
                <a:cubicBezTo>
                  <a:pt x="34" y="135"/>
                  <a:pt x="34" y="135"/>
                  <a:pt x="34" y="135"/>
                </a:cubicBezTo>
                <a:cubicBezTo>
                  <a:pt x="22" y="103"/>
                  <a:pt x="22" y="103"/>
                  <a:pt x="22" y="103"/>
                </a:cubicBezTo>
                <a:cubicBezTo>
                  <a:pt x="22" y="102"/>
                  <a:pt x="22" y="102"/>
                  <a:pt x="21" y="102"/>
                </a:cubicBezTo>
                <a:cubicBezTo>
                  <a:pt x="21" y="101"/>
                  <a:pt x="20" y="101"/>
                  <a:pt x="19" y="101"/>
                </a:cubicBezTo>
                <a:cubicBezTo>
                  <a:pt x="17" y="101"/>
                  <a:pt x="16" y="101"/>
                  <a:pt x="14" y="101"/>
                </a:cubicBezTo>
                <a:cubicBezTo>
                  <a:pt x="10" y="99"/>
                  <a:pt x="8" y="97"/>
                  <a:pt x="9" y="92"/>
                </a:cubicBezTo>
                <a:cubicBezTo>
                  <a:pt x="15" y="79"/>
                  <a:pt x="17" y="67"/>
                  <a:pt x="15" y="54"/>
                </a:cubicBezTo>
                <a:cubicBezTo>
                  <a:pt x="15" y="53"/>
                  <a:pt x="14" y="53"/>
                  <a:pt x="14" y="53"/>
                </a:cubicBezTo>
                <a:cubicBezTo>
                  <a:pt x="12" y="50"/>
                  <a:pt x="11" y="46"/>
                  <a:pt x="9" y="42"/>
                </a:cubicBezTo>
                <a:cubicBezTo>
                  <a:pt x="7" y="36"/>
                  <a:pt x="5" y="29"/>
                  <a:pt x="4" y="22"/>
                </a:cubicBezTo>
                <a:cubicBezTo>
                  <a:pt x="3" y="17"/>
                  <a:pt x="3" y="12"/>
                  <a:pt x="3" y="7"/>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3" name="MH_Other_391"/>
          <p:cNvSpPr>
            <a:spLocks/>
          </p:cNvSpPr>
          <p:nvPr>
            <p:custDataLst>
              <p:tags r:id="rId392"/>
            </p:custDataLst>
          </p:nvPr>
        </p:nvSpPr>
        <p:spPr bwMode="auto">
          <a:xfrm>
            <a:off x="11156796" y="4579412"/>
            <a:ext cx="53987" cy="177841"/>
          </a:xfrm>
          <a:custGeom>
            <a:avLst/>
            <a:gdLst>
              <a:gd name="T0" fmla="*/ 9 w 41"/>
              <a:gd name="T1" fmla="*/ 10 h 135"/>
              <a:gd name="T2" fmla="*/ 0 w 41"/>
              <a:gd name="T3" fmla="*/ 0 h 135"/>
              <a:gd name="T4" fmla="*/ 1 w 41"/>
              <a:gd name="T5" fmla="*/ 15 h 135"/>
              <a:gd name="T6" fmla="*/ 6 w 41"/>
              <a:gd name="T7" fmla="*/ 35 h 135"/>
              <a:gd name="T8" fmla="*/ 11 w 41"/>
              <a:gd name="T9" fmla="*/ 46 h 135"/>
              <a:gd name="T10" fmla="*/ 12 w 41"/>
              <a:gd name="T11" fmla="*/ 47 h 135"/>
              <a:gd name="T12" fmla="*/ 6 w 41"/>
              <a:gd name="T13" fmla="*/ 85 h 135"/>
              <a:gd name="T14" fmla="*/ 11 w 41"/>
              <a:gd name="T15" fmla="*/ 94 h 135"/>
              <a:gd name="T16" fmla="*/ 16 w 41"/>
              <a:gd name="T17" fmla="*/ 94 h 135"/>
              <a:gd name="T18" fmla="*/ 18 w 41"/>
              <a:gd name="T19" fmla="*/ 95 h 135"/>
              <a:gd name="T20" fmla="*/ 19 w 41"/>
              <a:gd name="T21" fmla="*/ 96 h 135"/>
              <a:gd name="T22" fmla="*/ 31 w 41"/>
              <a:gd name="T23" fmla="*/ 128 h 135"/>
              <a:gd name="T24" fmla="*/ 31 w 41"/>
              <a:gd name="T25" fmla="*/ 128 h 135"/>
              <a:gd name="T26" fmla="*/ 32 w 41"/>
              <a:gd name="T27" fmla="*/ 132 h 135"/>
              <a:gd name="T28" fmla="*/ 41 w 41"/>
              <a:gd name="T29" fmla="*/ 135 h 135"/>
              <a:gd name="T30" fmla="*/ 23 w 41"/>
              <a:gd name="T31" fmla="*/ 92 h 135"/>
              <a:gd name="T32" fmla="*/ 15 w 41"/>
              <a:gd name="T33" fmla="*/ 83 h 135"/>
              <a:gd name="T34" fmla="*/ 19 w 41"/>
              <a:gd name="T35" fmla="*/ 47 h 135"/>
              <a:gd name="T36" fmla="*/ 9 w 41"/>
              <a:gd name="T37" fmla="*/ 1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35">
                <a:moveTo>
                  <a:pt x="9" y="10"/>
                </a:moveTo>
                <a:cubicBezTo>
                  <a:pt x="0" y="0"/>
                  <a:pt x="0" y="0"/>
                  <a:pt x="0" y="0"/>
                </a:cubicBezTo>
                <a:cubicBezTo>
                  <a:pt x="0" y="5"/>
                  <a:pt x="0" y="10"/>
                  <a:pt x="1" y="15"/>
                </a:cubicBezTo>
                <a:cubicBezTo>
                  <a:pt x="2" y="22"/>
                  <a:pt x="4" y="29"/>
                  <a:pt x="6" y="35"/>
                </a:cubicBezTo>
                <a:cubicBezTo>
                  <a:pt x="8" y="39"/>
                  <a:pt x="9" y="43"/>
                  <a:pt x="11" y="46"/>
                </a:cubicBezTo>
                <a:cubicBezTo>
                  <a:pt x="11" y="46"/>
                  <a:pt x="12" y="46"/>
                  <a:pt x="12" y="47"/>
                </a:cubicBezTo>
                <a:cubicBezTo>
                  <a:pt x="14" y="60"/>
                  <a:pt x="12" y="72"/>
                  <a:pt x="6" y="85"/>
                </a:cubicBezTo>
                <a:cubicBezTo>
                  <a:pt x="5" y="90"/>
                  <a:pt x="7" y="92"/>
                  <a:pt x="11" y="94"/>
                </a:cubicBezTo>
                <a:cubicBezTo>
                  <a:pt x="13" y="94"/>
                  <a:pt x="14" y="94"/>
                  <a:pt x="16" y="94"/>
                </a:cubicBezTo>
                <a:cubicBezTo>
                  <a:pt x="17" y="94"/>
                  <a:pt x="18" y="94"/>
                  <a:pt x="18" y="95"/>
                </a:cubicBezTo>
                <a:cubicBezTo>
                  <a:pt x="19" y="95"/>
                  <a:pt x="19" y="95"/>
                  <a:pt x="19" y="96"/>
                </a:cubicBezTo>
                <a:cubicBezTo>
                  <a:pt x="31" y="128"/>
                  <a:pt x="31" y="128"/>
                  <a:pt x="31" y="128"/>
                </a:cubicBezTo>
                <a:cubicBezTo>
                  <a:pt x="31" y="128"/>
                  <a:pt x="31" y="128"/>
                  <a:pt x="31" y="128"/>
                </a:cubicBezTo>
                <a:cubicBezTo>
                  <a:pt x="31" y="130"/>
                  <a:pt x="32" y="131"/>
                  <a:pt x="32" y="132"/>
                </a:cubicBezTo>
                <a:cubicBezTo>
                  <a:pt x="35" y="134"/>
                  <a:pt x="38" y="135"/>
                  <a:pt x="41" y="135"/>
                </a:cubicBezTo>
                <a:cubicBezTo>
                  <a:pt x="23" y="92"/>
                  <a:pt x="23" y="92"/>
                  <a:pt x="23" y="92"/>
                </a:cubicBezTo>
                <a:cubicBezTo>
                  <a:pt x="17" y="89"/>
                  <a:pt x="14" y="86"/>
                  <a:pt x="15" y="83"/>
                </a:cubicBezTo>
                <a:cubicBezTo>
                  <a:pt x="20" y="75"/>
                  <a:pt x="21" y="63"/>
                  <a:pt x="19" y="47"/>
                </a:cubicBezTo>
                <a:cubicBezTo>
                  <a:pt x="14" y="34"/>
                  <a:pt x="10" y="22"/>
                  <a:pt x="9" y="10"/>
                </a:cubicBezTo>
                <a:close/>
              </a:path>
            </a:pathLst>
          </a:custGeom>
          <a:solidFill>
            <a:srgbClr val="F1D9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4" name="MH_Other_392"/>
          <p:cNvSpPr>
            <a:spLocks/>
          </p:cNvSpPr>
          <p:nvPr>
            <p:custDataLst>
              <p:tags r:id="rId393"/>
            </p:custDataLst>
          </p:nvPr>
        </p:nvSpPr>
        <p:spPr bwMode="auto">
          <a:xfrm>
            <a:off x="11113923" y="4606407"/>
            <a:ext cx="34933" cy="77805"/>
          </a:xfrm>
          <a:custGeom>
            <a:avLst/>
            <a:gdLst>
              <a:gd name="T0" fmla="*/ 27 w 28"/>
              <a:gd name="T1" fmla="*/ 18 h 59"/>
              <a:gd name="T2" fmla="*/ 27 w 28"/>
              <a:gd name="T3" fmla="*/ 0 h 59"/>
              <a:gd name="T4" fmla="*/ 0 w 28"/>
              <a:gd name="T5" fmla="*/ 59 h 59"/>
              <a:gd name="T6" fmla="*/ 12 w 28"/>
              <a:gd name="T7" fmla="*/ 51 h 59"/>
              <a:gd name="T8" fmla="*/ 27 w 28"/>
              <a:gd name="T9" fmla="*/ 18 h 59"/>
            </a:gdLst>
            <a:ahLst/>
            <a:cxnLst>
              <a:cxn ang="0">
                <a:pos x="T0" y="T1"/>
              </a:cxn>
              <a:cxn ang="0">
                <a:pos x="T2" y="T3"/>
              </a:cxn>
              <a:cxn ang="0">
                <a:pos x="T4" y="T5"/>
              </a:cxn>
              <a:cxn ang="0">
                <a:pos x="T6" y="T7"/>
              </a:cxn>
              <a:cxn ang="0">
                <a:pos x="T8" y="T9"/>
              </a:cxn>
            </a:cxnLst>
            <a:rect l="0" t="0" r="r" b="b"/>
            <a:pathLst>
              <a:path w="28" h="59">
                <a:moveTo>
                  <a:pt x="27" y="18"/>
                </a:moveTo>
                <a:cubicBezTo>
                  <a:pt x="27" y="0"/>
                  <a:pt x="27" y="0"/>
                  <a:pt x="27" y="0"/>
                </a:cubicBezTo>
                <a:cubicBezTo>
                  <a:pt x="21" y="24"/>
                  <a:pt x="12" y="43"/>
                  <a:pt x="0" y="59"/>
                </a:cubicBezTo>
                <a:cubicBezTo>
                  <a:pt x="4" y="57"/>
                  <a:pt x="8" y="54"/>
                  <a:pt x="12" y="51"/>
                </a:cubicBezTo>
                <a:cubicBezTo>
                  <a:pt x="23" y="40"/>
                  <a:pt x="28" y="29"/>
                  <a:pt x="27" y="18"/>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5" name="MH_Other_393"/>
          <p:cNvSpPr>
            <a:spLocks/>
          </p:cNvSpPr>
          <p:nvPr>
            <p:custDataLst>
              <p:tags r:id="rId394"/>
            </p:custDataLst>
          </p:nvPr>
        </p:nvSpPr>
        <p:spPr bwMode="auto">
          <a:xfrm>
            <a:off x="11078990" y="4628637"/>
            <a:ext cx="93685" cy="142908"/>
          </a:xfrm>
          <a:custGeom>
            <a:avLst/>
            <a:gdLst>
              <a:gd name="T0" fmla="*/ 68 w 70"/>
              <a:gd name="T1" fmla="*/ 10 h 108"/>
              <a:gd name="T2" fmla="*/ 62 w 70"/>
              <a:gd name="T3" fmla="*/ 0 h 108"/>
              <a:gd name="T4" fmla="*/ 37 w 70"/>
              <a:gd name="T5" fmla="*/ 35 h 108"/>
              <a:gd name="T6" fmla="*/ 25 w 70"/>
              <a:gd name="T7" fmla="*/ 43 h 108"/>
              <a:gd name="T8" fmla="*/ 22 w 70"/>
              <a:gd name="T9" fmla="*/ 46 h 108"/>
              <a:gd name="T10" fmla="*/ 19 w 70"/>
              <a:gd name="T11" fmla="*/ 48 h 108"/>
              <a:gd name="T12" fmla="*/ 0 w 70"/>
              <a:gd name="T13" fmla="*/ 60 h 108"/>
              <a:gd name="T14" fmla="*/ 8 w 70"/>
              <a:gd name="T15" fmla="*/ 80 h 108"/>
              <a:gd name="T16" fmla="*/ 30 w 70"/>
              <a:gd name="T17" fmla="*/ 108 h 108"/>
              <a:gd name="T18" fmla="*/ 69 w 70"/>
              <a:gd name="T19" fmla="*/ 59 h 108"/>
              <a:gd name="T20" fmla="*/ 62 w 70"/>
              <a:gd name="T21" fmla="*/ 47 h 108"/>
              <a:gd name="T22" fmla="*/ 68 w 70"/>
              <a:gd name="T23"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08">
                <a:moveTo>
                  <a:pt x="68" y="10"/>
                </a:moveTo>
                <a:cubicBezTo>
                  <a:pt x="66" y="7"/>
                  <a:pt x="64" y="3"/>
                  <a:pt x="62" y="0"/>
                </a:cubicBezTo>
                <a:cubicBezTo>
                  <a:pt x="55" y="16"/>
                  <a:pt x="47" y="28"/>
                  <a:pt x="37" y="35"/>
                </a:cubicBezTo>
                <a:cubicBezTo>
                  <a:pt x="33" y="38"/>
                  <a:pt x="29" y="41"/>
                  <a:pt x="25" y="43"/>
                </a:cubicBezTo>
                <a:cubicBezTo>
                  <a:pt x="24" y="44"/>
                  <a:pt x="23" y="45"/>
                  <a:pt x="22" y="46"/>
                </a:cubicBezTo>
                <a:cubicBezTo>
                  <a:pt x="21" y="47"/>
                  <a:pt x="20" y="48"/>
                  <a:pt x="19" y="48"/>
                </a:cubicBezTo>
                <a:cubicBezTo>
                  <a:pt x="13" y="55"/>
                  <a:pt x="6" y="58"/>
                  <a:pt x="0" y="60"/>
                </a:cubicBezTo>
                <a:cubicBezTo>
                  <a:pt x="2" y="67"/>
                  <a:pt x="5" y="74"/>
                  <a:pt x="8" y="80"/>
                </a:cubicBezTo>
                <a:cubicBezTo>
                  <a:pt x="14" y="90"/>
                  <a:pt x="21" y="100"/>
                  <a:pt x="30" y="108"/>
                </a:cubicBezTo>
                <a:cubicBezTo>
                  <a:pt x="69" y="59"/>
                  <a:pt x="69" y="59"/>
                  <a:pt x="69" y="59"/>
                </a:cubicBezTo>
                <a:cubicBezTo>
                  <a:pt x="63" y="58"/>
                  <a:pt x="61" y="54"/>
                  <a:pt x="62" y="47"/>
                </a:cubicBezTo>
                <a:cubicBezTo>
                  <a:pt x="68" y="35"/>
                  <a:pt x="70" y="23"/>
                  <a:pt x="68" y="1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6" name="MH_Other_394"/>
          <p:cNvSpPr>
            <a:spLocks/>
          </p:cNvSpPr>
          <p:nvPr>
            <p:custDataLst>
              <p:tags r:id="rId395"/>
            </p:custDataLst>
          </p:nvPr>
        </p:nvSpPr>
        <p:spPr bwMode="auto">
          <a:xfrm>
            <a:off x="11155208" y="4558771"/>
            <a:ext cx="138145" cy="441427"/>
          </a:xfrm>
          <a:custGeom>
            <a:avLst/>
            <a:gdLst>
              <a:gd name="T0" fmla="*/ 21 w 104"/>
              <a:gd name="T1" fmla="*/ 33 h 335"/>
              <a:gd name="T2" fmla="*/ 44 w 104"/>
              <a:gd name="T3" fmla="*/ 79 h 335"/>
              <a:gd name="T4" fmla="*/ 86 w 104"/>
              <a:gd name="T5" fmla="*/ 113 h 335"/>
              <a:gd name="T6" fmla="*/ 72 w 104"/>
              <a:gd name="T7" fmla="*/ 144 h 335"/>
              <a:gd name="T8" fmla="*/ 32 w 104"/>
              <a:gd name="T9" fmla="*/ 151 h 335"/>
              <a:gd name="T10" fmla="*/ 70 w 104"/>
              <a:gd name="T11" fmla="*/ 159 h 335"/>
              <a:gd name="T12" fmla="*/ 75 w 104"/>
              <a:gd name="T13" fmla="*/ 157 h 335"/>
              <a:gd name="T14" fmla="*/ 76 w 104"/>
              <a:gd name="T15" fmla="*/ 193 h 335"/>
              <a:gd name="T16" fmla="*/ 70 w 104"/>
              <a:gd name="T17" fmla="*/ 266 h 335"/>
              <a:gd name="T18" fmla="*/ 31 w 104"/>
              <a:gd name="T19" fmla="*/ 327 h 335"/>
              <a:gd name="T20" fmla="*/ 35 w 104"/>
              <a:gd name="T21" fmla="*/ 335 h 335"/>
              <a:gd name="T22" fmla="*/ 70 w 104"/>
              <a:gd name="T23" fmla="*/ 284 h 335"/>
              <a:gd name="T24" fmla="*/ 83 w 104"/>
              <a:gd name="T25" fmla="*/ 265 h 335"/>
              <a:gd name="T26" fmla="*/ 82 w 104"/>
              <a:gd name="T27" fmla="*/ 203 h 335"/>
              <a:gd name="T28" fmla="*/ 86 w 104"/>
              <a:gd name="T29" fmla="*/ 188 h 335"/>
              <a:gd name="T30" fmla="*/ 80 w 104"/>
              <a:gd name="T31" fmla="*/ 155 h 335"/>
              <a:gd name="T32" fmla="*/ 104 w 104"/>
              <a:gd name="T33" fmla="*/ 111 h 335"/>
              <a:gd name="T34" fmla="*/ 80 w 104"/>
              <a:gd name="T35" fmla="*/ 94 h 335"/>
              <a:gd name="T36" fmla="*/ 30 w 104"/>
              <a:gd name="T37" fmla="*/ 26 h 335"/>
              <a:gd name="T38" fmla="*/ 0 w 104"/>
              <a:gd name="T39" fmla="*/ 0 h 335"/>
              <a:gd name="T40" fmla="*/ 0 w 104"/>
              <a:gd name="T41" fmla="*/ 9 h 335"/>
              <a:gd name="T42" fmla="*/ 21 w 104"/>
              <a:gd name="T43" fmla="*/ 3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335">
                <a:moveTo>
                  <a:pt x="21" y="33"/>
                </a:moveTo>
                <a:cubicBezTo>
                  <a:pt x="44" y="79"/>
                  <a:pt x="44" y="79"/>
                  <a:pt x="44" y="79"/>
                </a:cubicBezTo>
                <a:cubicBezTo>
                  <a:pt x="86" y="113"/>
                  <a:pt x="86" y="113"/>
                  <a:pt x="86" y="113"/>
                </a:cubicBezTo>
                <a:cubicBezTo>
                  <a:pt x="72" y="144"/>
                  <a:pt x="72" y="144"/>
                  <a:pt x="72" y="144"/>
                </a:cubicBezTo>
                <a:cubicBezTo>
                  <a:pt x="63" y="156"/>
                  <a:pt x="50" y="159"/>
                  <a:pt x="32" y="151"/>
                </a:cubicBezTo>
                <a:cubicBezTo>
                  <a:pt x="38" y="162"/>
                  <a:pt x="51" y="165"/>
                  <a:pt x="70" y="159"/>
                </a:cubicBezTo>
                <a:cubicBezTo>
                  <a:pt x="72" y="158"/>
                  <a:pt x="74" y="158"/>
                  <a:pt x="75" y="157"/>
                </a:cubicBezTo>
                <a:cubicBezTo>
                  <a:pt x="73" y="171"/>
                  <a:pt x="73" y="183"/>
                  <a:pt x="76" y="193"/>
                </a:cubicBezTo>
                <a:cubicBezTo>
                  <a:pt x="65" y="221"/>
                  <a:pt x="63" y="245"/>
                  <a:pt x="70" y="266"/>
                </a:cubicBezTo>
                <a:cubicBezTo>
                  <a:pt x="31" y="327"/>
                  <a:pt x="31" y="327"/>
                  <a:pt x="31" y="327"/>
                </a:cubicBezTo>
                <a:cubicBezTo>
                  <a:pt x="35" y="335"/>
                  <a:pt x="35" y="335"/>
                  <a:pt x="35" y="335"/>
                </a:cubicBezTo>
                <a:cubicBezTo>
                  <a:pt x="70" y="284"/>
                  <a:pt x="70" y="284"/>
                  <a:pt x="70" y="284"/>
                </a:cubicBezTo>
                <a:cubicBezTo>
                  <a:pt x="83" y="265"/>
                  <a:pt x="83" y="265"/>
                  <a:pt x="83" y="265"/>
                </a:cubicBezTo>
                <a:cubicBezTo>
                  <a:pt x="76" y="248"/>
                  <a:pt x="76" y="228"/>
                  <a:pt x="82" y="203"/>
                </a:cubicBezTo>
                <a:cubicBezTo>
                  <a:pt x="83" y="198"/>
                  <a:pt x="84" y="193"/>
                  <a:pt x="86" y="188"/>
                </a:cubicBezTo>
                <a:cubicBezTo>
                  <a:pt x="79" y="179"/>
                  <a:pt x="77" y="168"/>
                  <a:pt x="80" y="155"/>
                </a:cubicBezTo>
                <a:cubicBezTo>
                  <a:pt x="83" y="143"/>
                  <a:pt x="91" y="128"/>
                  <a:pt x="104" y="111"/>
                </a:cubicBezTo>
                <a:cubicBezTo>
                  <a:pt x="80" y="94"/>
                  <a:pt x="80" y="94"/>
                  <a:pt x="80" y="94"/>
                </a:cubicBezTo>
                <a:cubicBezTo>
                  <a:pt x="54" y="80"/>
                  <a:pt x="37" y="57"/>
                  <a:pt x="30" y="26"/>
                </a:cubicBezTo>
                <a:cubicBezTo>
                  <a:pt x="20" y="11"/>
                  <a:pt x="10" y="3"/>
                  <a:pt x="0" y="0"/>
                </a:cubicBezTo>
                <a:cubicBezTo>
                  <a:pt x="0" y="3"/>
                  <a:pt x="0" y="6"/>
                  <a:pt x="0" y="9"/>
                </a:cubicBezTo>
                <a:cubicBezTo>
                  <a:pt x="21" y="33"/>
                  <a:pt x="21" y="33"/>
                  <a:pt x="21" y="33"/>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7" name="MH_Other_395"/>
          <p:cNvSpPr>
            <a:spLocks/>
          </p:cNvSpPr>
          <p:nvPr>
            <p:custDataLst>
              <p:tags r:id="rId396"/>
            </p:custDataLst>
          </p:nvPr>
        </p:nvSpPr>
        <p:spPr bwMode="auto">
          <a:xfrm>
            <a:off x="11334637" y="4482554"/>
            <a:ext cx="134968" cy="338215"/>
          </a:xfrm>
          <a:custGeom>
            <a:avLst/>
            <a:gdLst>
              <a:gd name="T0" fmla="*/ 30 w 103"/>
              <a:gd name="T1" fmla="*/ 40 h 256"/>
              <a:gd name="T2" fmla="*/ 0 w 103"/>
              <a:gd name="T3" fmla="*/ 0 h 256"/>
              <a:gd name="T4" fmla="*/ 32 w 103"/>
              <a:gd name="T5" fmla="*/ 168 h 256"/>
              <a:gd name="T6" fmla="*/ 56 w 103"/>
              <a:gd name="T7" fmla="*/ 221 h 256"/>
              <a:gd name="T8" fmla="*/ 51 w 103"/>
              <a:gd name="T9" fmla="*/ 247 h 256"/>
              <a:gd name="T10" fmla="*/ 56 w 103"/>
              <a:gd name="T11" fmla="*/ 252 h 256"/>
              <a:gd name="T12" fmla="*/ 65 w 103"/>
              <a:gd name="T13" fmla="*/ 217 h 256"/>
              <a:gd name="T14" fmla="*/ 41 w 103"/>
              <a:gd name="T15" fmla="*/ 167 h 256"/>
              <a:gd name="T16" fmla="*/ 44 w 103"/>
              <a:gd name="T17" fmla="*/ 120 h 256"/>
              <a:gd name="T18" fmla="*/ 91 w 103"/>
              <a:gd name="T19" fmla="*/ 247 h 256"/>
              <a:gd name="T20" fmla="*/ 103 w 103"/>
              <a:gd name="T21" fmla="*/ 256 h 256"/>
              <a:gd name="T22" fmla="*/ 41 w 103"/>
              <a:gd name="T23" fmla="*/ 90 h 256"/>
              <a:gd name="T24" fmla="*/ 30 w 103"/>
              <a:gd name="T25" fmla="*/ 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256">
                <a:moveTo>
                  <a:pt x="30" y="40"/>
                </a:moveTo>
                <a:cubicBezTo>
                  <a:pt x="21" y="23"/>
                  <a:pt x="11" y="9"/>
                  <a:pt x="0" y="0"/>
                </a:cubicBezTo>
                <a:cubicBezTo>
                  <a:pt x="32" y="51"/>
                  <a:pt x="42" y="107"/>
                  <a:pt x="32" y="168"/>
                </a:cubicBezTo>
                <a:cubicBezTo>
                  <a:pt x="56" y="221"/>
                  <a:pt x="56" y="221"/>
                  <a:pt x="56" y="221"/>
                </a:cubicBezTo>
                <a:cubicBezTo>
                  <a:pt x="51" y="247"/>
                  <a:pt x="51" y="247"/>
                  <a:pt x="51" y="247"/>
                </a:cubicBezTo>
                <a:cubicBezTo>
                  <a:pt x="53" y="249"/>
                  <a:pt x="54" y="251"/>
                  <a:pt x="56" y="252"/>
                </a:cubicBezTo>
                <a:cubicBezTo>
                  <a:pt x="60" y="240"/>
                  <a:pt x="63" y="229"/>
                  <a:pt x="65" y="217"/>
                </a:cubicBezTo>
                <a:cubicBezTo>
                  <a:pt x="51" y="202"/>
                  <a:pt x="43" y="186"/>
                  <a:pt x="41" y="167"/>
                </a:cubicBezTo>
                <a:cubicBezTo>
                  <a:pt x="43" y="151"/>
                  <a:pt x="44" y="136"/>
                  <a:pt x="44" y="120"/>
                </a:cubicBezTo>
                <a:cubicBezTo>
                  <a:pt x="65" y="168"/>
                  <a:pt x="81" y="210"/>
                  <a:pt x="91" y="247"/>
                </a:cubicBezTo>
                <a:cubicBezTo>
                  <a:pt x="96" y="249"/>
                  <a:pt x="100" y="252"/>
                  <a:pt x="103" y="256"/>
                </a:cubicBezTo>
                <a:cubicBezTo>
                  <a:pt x="90" y="204"/>
                  <a:pt x="69" y="149"/>
                  <a:pt x="41" y="90"/>
                </a:cubicBezTo>
                <a:cubicBezTo>
                  <a:pt x="39" y="74"/>
                  <a:pt x="35" y="57"/>
                  <a:pt x="30" y="40"/>
                </a:cubicBezTo>
                <a:close/>
              </a:path>
            </a:pathLst>
          </a:custGeom>
          <a:solidFill>
            <a:srgbClr val="63231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8" name="MH_Other_396"/>
          <p:cNvSpPr>
            <a:spLocks/>
          </p:cNvSpPr>
          <p:nvPr>
            <p:custDataLst>
              <p:tags r:id="rId397"/>
            </p:custDataLst>
          </p:nvPr>
        </p:nvSpPr>
        <p:spPr bwMode="auto">
          <a:xfrm>
            <a:off x="11212371" y="4466674"/>
            <a:ext cx="182605" cy="462069"/>
          </a:xfrm>
          <a:custGeom>
            <a:avLst/>
            <a:gdLst>
              <a:gd name="T0" fmla="*/ 0 w 138"/>
              <a:gd name="T1" fmla="*/ 7 h 350"/>
              <a:gd name="T2" fmla="*/ 82 w 138"/>
              <a:gd name="T3" fmla="*/ 103 h 350"/>
              <a:gd name="T4" fmla="*/ 109 w 138"/>
              <a:gd name="T5" fmla="*/ 226 h 350"/>
              <a:gd name="T6" fmla="*/ 131 w 138"/>
              <a:gd name="T7" fmla="*/ 259 h 350"/>
              <a:gd name="T8" fmla="*/ 88 w 138"/>
              <a:gd name="T9" fmla="*/ 328 h 350"/>
              <a:gd name="T10" fmla="*/ 71 w 138"/>
              <a:gd name="T11" fmla="*/ 275 h 350"/>
              <a:gd name="T12" fmla="*/ 42 w 138"/>
              <a:gd name="T13" fmla="*/ 257 h 350"/>
              <a:gd name="T14" fmla="*/ 38 w 138"/>
              <a:gd name="T15" fmla="*/ 272 h 350"/>
              <a:gd name="T16" fmla="*/ 60 w 138"/>
              <a:gd name="T17" fmla="*/ 286 h 350"/>
              <a:gd name="T18" fmla="*/ 109 w 138"/>
              <a:gd name="T19" fmla="*/ 350 h 350"/>
              <a:gd name="T20" fmla="*/ 114 w 138"/>
              <a:gd name="T21" fmla="*/ 341 h 350"/>
              <a:gd name="T22" fmla="*/ 97 w 138"/>
              <a:gd name="T23" fmla="*/ 333 h 350"/>
              <a:gd name="T24" fmla="*/ 138 w 138"/>
              <a:gd name="T25" fmla="*/ 252 h 350"/>
              <a:gd name="T26" fmla="*/ 103 w 138"/>
              <a:gd name="T27" fmla="*/ 136 h 350"/>
              <a:gd name="T28" fmla="*/ 19 w 138"/>
              <a:gd name="T29" fmla="*/ 0 h 350"/>
              <a:gd name="T30" fmla="*/ 0 w 138"/>
              <a:gd name="T31" fmla="*/ 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350">
                <a:moveTo>
                  <a:pt x="0" y="7"/>
                </a:moveTo>
                <a:cubicBezTo>
                  <a:pt x="46" y="25"/>
                  <a:pt x="73" y="57"/>
                  <a:pt x="82" y="103"/>
                </a:cubicBezTo>
                <a:cubicBezTo>
                  <a:pt x="109" y="226"/>
                  <a:pt x="109" y="226"/>
                  <a:pt x="109" y="226"/>
                </a:cubicBezTo>
                <a:cubicBezTo>
                  <a:pt x="131" y="259"/>
                  <a:pt x="131" y="259"/>
                  <a:pt x="131" y="259"/>
                </a:cubicBezTo>
                <a:cubicBezTo>
                  <a:pt x="128" y="289"/>
                  <a:pt x="114" y="312"/>
                  <a:pt x="88" y="328"/>
                </a:cubicBezTo>
                <a:cubicBezTo>
                  <a:pt x="71" y="316"/>
                  <a:pt x="65" y="298"/>
                  <a:pt x="71" y="275"/>
                </a:cubicBezTo>
                <a:cubicBezTo>
                  <a:pt x="58" y="271"/>
                  <a:pt x="48" y="265"/>
                  <a:pt x="42" y="257"/>
                </a:cubicBezTo>
                <a:cubicBezTo>
                  <a:pt x="40" y="262"/>
                  <a:pt x="39" y="267"/>
                  <a:pt x="38" y="272"/>
                </a:cubicBezTo>
                <a:cubicBezTo>
                  <a:pt x="60" y="286"/>
                  <a:pt x="60" y="286"/>
                  <a:pt x="60" y="286"/>
                </a:cubicBezTo>
                <a:cubicBezTo>
                  <a:pt x="57" y="322"/>
                  <a:pt x="73" y="343"/>
                  <a:pt x="109" y="350"/>
                </a:cubicBezTo>
                <a:cubicBezTo>
                  <a:pt x="110" y="347"/>
                  <a:pt x="112" y="344"/>
                  <a:pt x="114" y="341"/>
                </a:cubicBezTo>
                <a:cubicBezTo>
                  <a:pt x="107" y="339"/>
                  <a:pt x="102" y="336"/>
                  <a:pt x="97" y="333"/>
                </a:cubicBezTo>
                <a:cubicBezTo>
                  <a:pt x="119" y="328"/>
                  <a:pt x="133" y="301"/>
                  <a:pt x="138" y="252"/>
                </a:cubicBezTo>
                <a:cubicBezTo>
                  <a:pt x="118" y="223"/>
                  <a:pt x="106" y="184"/>
                  <a:pt x="103" y="136"/>
                </a:cubicBezTo>
                <a:cubicBezTo>
                  <a:pt x="100" y="74"/>
                  <a:pt x="72" y="28"/>
                  <a:pt x="19" y="0"/>
                </a:cubicBezTo>
                <a:cubicBezTo>
                  <a:pt x="13" y="2"/>
                  <a:pt x="6" y="4"/>
                  <a:pt x="0" y="7"/>
                </a:cubicBezTo>
                <a:close/>
              </a:path>
            </a:pathLst>
          </a:custGeom>
          <a:solidFill>
            <a:srgbClr val="63231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19" name="MH_Other_397"/>
          <p:cNvSpPr>
            <a:spLocks/>
          </p:cNvSpPr>
          <p:nvPr>
            <p:custDataLst>
              <p:tags r:id="rId398"/>
            </p:custDataLst>
          </p:nvPr>
        </p:nvSpPr>
        <p:spPr bwMode="auto">
          <a:xfrm>
            <a:off x="11175851" y="4765194"/>
            <a:ext cx="79393" cy="223889"/>
          </a:xfrm>
          <a:custGeom>
            <a:avLst/>
            <a:gdLst>
              <a:gd name="T0" fmla="*/ 60 w 61"/>
              <a:gd name="T1" fmla="*/ 0 h 170"/>
              <a:gd name="T2" fmla="*/ 55 w 61"/>
              <a:gd name="T3" fmla="*/ 2 h 170"/>
              <a:gd name="T4" fmla="*/ 50 w 61"/>
              <a:gd name="T5" fmla="*/ 41 h 170"/>
              <a:gd name="T6" fmla="*/ 31 w 61"/>
              <a:gd name="T7" fmla="*/ 41 h 170"/>
              <a:gd name="T8" fmla="*/ 0 w 61"/>
              <a:gd name="T9" fmla="*/ 145 h 170"/>
              <a:gd name="T10" fmla="*/ 16 w 61"/>
              <a:gd name="T11" fmla="*/ 170 h 170"/>
              <a:gd name="T12" fmla="*/ 55 w 61"/>
              <a:gd name="T13" fmla="*/ 109 h 170"/>
              <a:gd name="T14" fmla="*/ 61 w 61"/>
              <a:gd name="T15" fmla="*/ 36 h 170"/>
              <a:gd name="T16" fmla="*/ 60 w 61"/>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70">
                <a:moveTo>
                  <a:pt x="60" y="0"/>
                </a:moveTo>
                <a:cubicBezTo>
                  <a:pt x="59" y="1"/>
                  <a:pt x="57" y="1"/>
                  <a:pt x="55" y="2"/>
                </a:cubicBezTo>
                <a:cubicBezTo>
                  <a:pt x="55" y="18"/>
                  <a:pt x="53" y="30"/>
                  <a:pt x="50" y="41"/>
                </a:cubicBezTo>
                <a:cubicBezTo>
                  <a:pt x="31" y="41"/>
                  <a:pt x="31" y="41"/>
                  <a:pt x="31" y="41"/>
                </a:cubicBezTo>
                <a:cubicBezTo>
                  <a:pt x="17" y="75"/>
                  <a:pt x="7" y="110"/>
                  <a:pt x="0" y="145"/>
                </a:cubicBezTo>
                <a:cubicBezTo>
                  <a:pt x="16" y="170"/>
                  <a:pt x="16" y="170"/>
                  <a:pt x="16" y="170"/>
                </a:cubicBezTo>
                <a:cubicBezTo>
                  <a:pt x="55" y="109"/>
                  <a:pt x="55" y="109"/>
                  <a:pt x="55" y="109"/>
                </a:cubicBezTo>
                <a:cubicBezTo>
                  <a:pt x="48" y="88"/>
                  <a:pt x="50" y="64"/>
                  <a:pt x="61" y="36"/>
                </a:cubicBezTo>
                <a:cubicBezTo>
                  <a:pt x="58" y="26"/>
                  <a:pt x="58" y="14"/>
                  <a:pt x="60" y="0"/>
                </a:cubicBezTo>
                <a:close/>
              </a:path>
            </a:pathLst>
          </a:custGeom>
          <a:solidFill>
            <a:srgbClr val="CE8D3E"/>
          </a:solidFill>
          <a:ln>
            <a:noFill/>
          </a:ln>
          <a:extLst/>
        </p:spPr>
        <p:txBody>
          <a:bodyPr lIns="68596" tIns="34298" rIns="68596" bIns="34298"/>
          <a:lstStyle/>
          <a:p>
            <a:pPr>
              <a:defRPr/>
            </a:pPr>
            <a:endParaRPr lang="zh-CN" altLang="en-US" kern="0">
              <a:solidFill>
                <a:prstClr val="black"/>
              </a:solidFill>
            </a:endParaRPr>
          </a:p>
        </p:txBody>
      </p:sp>
      <p:sp>
        <p:nvSpPr>
          <p:cNvPr id="420" name="MH_Other_398"/>
          <p:cNvSpPr>
            <a:spLocks/>
          </p:cNvSpPr>
          <p:nvPr>
            <p:custDataLst>
              <p:tags r:id="rId399"/>
            </p:custDataLst>
          </p:nvPr>
        </p:nvSpPr>
        <p:spPr bwMode="auto">
          <a:xfrm>
            <a:off x="11174262" y="4728673"/>
            <a:ext cx="73042" cy="92096"/>
          </a:xfrm>
          <a:custGeom>
            <a:avLst/>
            <a:gdLst>
              <a:gd name="T0" fmla="*/ 51 w 56"/>
              <a:gd name="T1" fmla="*/ 69 h 69"/>
              <a:gd name="T2" fmla="*/ 56 w 56"/>
              <a:gd name="T3" fmla="*/ 30 h 69"/>
              <a:gd name="T4" fmla="*/ 18 w 56"/>
              <a:gd name="T5" fmla="*/ 22 h 69"/>
              <a:gd name="T6" fmla="*/ 16 w 56"/>
              <a:gd name="T7" fmla="*/ 16 h 69"/>
              <a:gd name="T8" fmla="*/ 10 w 56"/>
              <a:gd name="T9" fmla="*/ 0 h 69"/>
              <a:gd name="T10" fmla="*/ 0 w 56"/>
              <a:gd name="T11" fmla="*/ 68 h 69"/>
              <a:gd name="T12" fmla="*/ 1 w 56"/>
              <a:gd name="T13" fmla="*/ 69 h 69"/>
              <a:gd name="T14" fmla="*/ 16 w 56"/>
              <a:gd name="T15" fmla="*/ 69 h 69"/>
              <a:gd name="T16" fmla="*/ 32 w 56"/>
              <a:gd name="T17" fmla="*/ 69 h 69"/>
              <a:gd name="T18" fmla="*/ 51 w 56"/>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69">
                <a:moveTo>
                  <a:pt x="51" y="69"/>
                </a:moveTo>
                <a:cubicBezTo>
                  <a:pt x="54" y="58"/>
                  <a:pt x="56" y="46"/>
                  <a:pt x="56" y="30"/>
                </a:cubicBezTo>
                <a:cubicBezTo>
                  <a:pt x="37" y="36"/>
                  <a:pt x="24" y="33"/>
                  <a:pt x="18" y="22"/>
                </a:cubicBezTo>
                <a:cubicBezTo>
                  <a:pt x="17" y="20"/>
                  <a:pt x="17" y="18"/>
                  <a:pt x="16" y="16"/>
                </a:cubicBezTo>
                <a:cubicBezTo>
                  <a:pt x="10" y="0"/>
                  <a:pt x="10" y="0"/>
                  <a:pt x="10" y="0"/>
                </a:cubicBezTo>
                <a:cubicBezTo>
                  <a:pt x="17" y="31"/>
                  <a:pt x="13" y="54"/>
                  <a:pt x="0" y="68"/>
                </a:cubicBezTo>
                <a:cubicBezTo>
                  <a:pt x="1" y="69"/>
                  <a:pt x="1" y="69"/>
                  <a:pt x="1" y="69"/>
                </a:cubicBezTo>
                <a:cubicBezTo>
                  <a:pt x="16" y="69"/>
                  <a:pt x="16" y="69"/>
                  <a:pt x="16" y="69"/>
                </a:cubicBezTo>
                <a:cubicBezTo>
                  <a:pt x="32" y="69"/>
                  <a:pt x="32" y="69"/>
                  <a:pt x="32" y="69"/>
                </a:cubicBezTo>
                <a:cubicBezTo>
                  <a:pt x="51" y="69"/>
                  <a:pt x="51" y="69"/>
                  <a:pt x="51" y="69"/>
                </a:cubicBezTo>
                <a:close/>
              </a:path>
            </a:pathLst>
          </a:custGeom>
          <a:solidFill>
            <a:srgbClr val="63231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21" name="MH_Other_399"/>
          <p:cNvSpPr>
            <a:spLocks/>
          </p:cNvSpPr>
          <p:nvPr>
            <p:custDataLst>
              <p:tags r:id="rId400"/>
            </p:custDataLst>
          </p:nvPr>
        </p:nvSpPr>
        <p:spPr bwMode="auto">
          <a:xfrm>
            <a:off x="11255244" y="4827120"/>
            <a:ext cx="103211" cy="128618"/>
          </a:xfrm>
          <a:custGeom>
            <a:avLst/>
            <a:gdLst>
              <a:gd name="T0" fmla="*/ 28 w 77"/>
              <a:gd name="T1" fmla="*/ 14 h 98"/>
              <a:gd name="T2" fmla="*/ 6 w 77"/>
              <a:gd name="T3" fmla="*/ 0 h 98"/>
              <a:gd name="T4" fmla="*/ 7 w 77"/>
              <a:gd name="T5" fmla="*/ 62 h 98"/>
              <a:gd name="T6" fmla="*/ 43 w 77"/>
              <a:gd name="T7" fmla="*/ 96 h 98"/>
              <a:gd name="T8" fmla="*/ 74 w 77"/>
              <a:gd name="T9" fmla="*/ 81 h 98"/>
              <a:gd name="T10" fmla="*/ 77 w 77"/>
              <a:gd name="T11" fmla="*/ 78 h 98"/>
              <a:gd name="T12" fmla="*/ 28 w 77"/>
              <a:gd name="T13" fmla="*/ 14 h 98"/>
            </a:gdLst>
            <a:ahLst/>
            <a:cxnLst>
              <a:cxn ang="0">
                <a:pos x="T0" y="T1"/>
              </a:cxn>
              <a:cxn ang="0">
                <a:pos x="T2" y="T3"/>
              </a:cxn>
              <a:cxn ang="0">
                <a:pos x="T4" y="T5"/>
              </a:cxn>
              <a:cxn ang="0">
                <a:pos x="T6" y="T7"/>
              </a:cxn>
              <a:cxn ang="0">
                <a:pos x="T8" y="T9"/>
              </a:cxn>
              <a:cxn ang="0">
                <a:pos x="T10" y="T11"/>
              </a:cxn>
              <a:cxn ang="0">
                <a:pos x="T12" y="T13"/>
              </a:cxn>
            </a:cxnLst>
            <a:rect l="0" t="0" r="r" b="b"/>
            <a:pathLst>
              <a:path w="77" h="98">
                <a:moveTo>
                  <a:pt x="28" y="14"/>
                </a:moveTo>
                <a:cubicBezTo>
                  <a:pt x="6" y="0"/>
                  <a:pt x="6" y="0"/>
                  <a:pt x="6" y="0"/>
                </a:cubicBezTo>
                <a:cubicBezTo>
                  <a:pt x="0" y="25"/>
                  <a:pt x="0" y="45"/>
                  <a:pt x="7" y="62"/>
                </a:cubicBezTo>
                <a:cubicBezTo>
                  <a:pt x="13" y="77"/>
                  <a:pt x="25" y="89"/>
                  <a:pt x="43" y="96"/>
                </a:cubicBezTo>
                <a:cubicBezTo>
                  <a:pt x="56" y="98"/>
                  <a:pt x="67" y="93"/>
                  <a:pt x="74" y="81"/>
                </a:cubicBezTo>
                <a:cubicBezTo>
                  <a:pt x="75" y="80"/>
                  <a:pt x="76" y="79"/>
                  <a:pt x="77" y="78"/>
                </a:cubicBezTo>
                <a:cubicBezTo>
                  <a:pt x="41" y="71"/>
                  <a:pt x="25" y="50"/>
                  <a:pt x="28" y="14"/>
                </a:cubicBezTo>
                <a:close/>
              </a:path>
            </a:pathLst>
          </a:custGeom>
          <a:solidFill>
            <a:srgbClr val="8F3629"/>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22" name="MH_Other_400"/>
          <p:cNvSpPr>
            <a:spLocks/>
          </p:cNvSpPr>
          <p:nvPr>
            <p:custDataLst>
              <p:tags r:id="rId401"/>
            </p:custDataLst>
          </p:nvPr>
        </p:nvSpPr>
        <p:spPr bwMode="auto">
          <a:xfrm>
            <a:off x="11058348" y="4706442"/>
            <a:ext cx="138144" cy="384264"/>
          </a:xfrm>
          <a:custGeom>
            <a:avLst/>
            <a:gdLst>
              <a:gd name="T0" fmla="*/ 92 w 105"/>
              <a:gd name="T1" fmla="*/ 1 h 291"/>
              <a:gd name="T2" fmla="*/ 86 w 105"/>
              <a:gd name="T3" fmla="*/ 0 h 291"/>
              <a:gd name="T4" fmla="*/ 47 w 105"/>
              <a:gd name="T5" fmla="*/ 49 h 291"/>
              <a:gd name="T6" fmla="*/ 25 w 105"/>
              <a:gd name="T7" fmla="*/ 21 h 291"/>
              <a:gd name="T8" fmla="*/ 14 w 105"/>
              <a:gd name="T9" fmla="*/ 32 h 291"/>
              <a:gd name="T10" fmla="*/ 16 w 105"/>
              <a:gd name="T11" fmla="*/ 43 h 291"/>
              <a:gd name="T12" fmla="*/ 26 w 105"/>
              <a:gd name="T13" fmla="*/ 43 h 291"/>
              <a:gd name="T14" fmla="*/ 46 w 105"/>
              <a:gd name="T15" fmla="*/ 62 h 291"/>
              <a:gd name="T16" fmla="*/ 81 w 105"/>
              <a:gd name="T17" fmla="*/ 28 h 291"/>
              <a:gd name="T18" fmla="*/ 49 w 105"/>
              <a:gd name="T19" fmla="*/ 101 h 291"/>
              <a:gd name="T20" fmla="*/ 29 w 105"/>
              <a:gd name="T21" fmla="*/ 281 h 291"/>
              <a:gd name="T22" fmla="*/ 2 w 105"/>
              <a:gd name="T23" fmla="*/ 272 h 291"/>
              <a:gd name="T24" fmla="*/ 0 w 105"/>
              <a:gd name="T25" fmla="*/ 291 h 291"/>
              <a:gd name="T26" fmla="*/ 41 w 105"/>
              <a:gd name="T27" fmla="*/ 291 h 291"/>
              <a:gd name="T28" fmla="*/ 42 w 105"/>
              <a:gd name="T29" fmla="*/ 284 h 291"/>
              <a:gd name="T30" fmla="*/ 57 w 105"/>
              <a:gd name="T31" fmla="*/ 172 h 291"/>
              <a:gd name="T32" fmla="*/ 63 w 105"/>
              <a:gd name="T33" fmla="*/ 130 h 291"/>
              <a:gd name="T34" fmla="*/ 63 w 105"/>
              <a:gd name="T35" fmla="*/ 128 h 291"/>
              <a:gd name="T36" fmla="*/ 85 w 105"/>
              <a:gd name="T37" fmla="*/ 87 h 291"/>
              <a:gd name="T38" fmla="*/ 88 w 105"/>
              <a:gd name="T39" fmla="*/ 85 h 291"/>
              <a:gd name="T40" fmla="*/ 98 w 105"/>
              <a:gd name="T41" fmla="*/ 17 h 291"/>
              <a:gd name="T42" fmla="*/ 92 w 105"/>
              <a:gd name="T43" fmla="*/ 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 h="291">
                <a:moveTo>
                  <a:pt x="92" y="1"/>
                </a:moveTo>
                <a:cubicBezTo>
                  <a:pt x="90" y="1"/>
                  <a:pt x="88" y="1"/>
                  <a:pt x="86" y="0"/>
                </a:cubicBezTo>
                <a:cubicBezTo>
                  <a:pt x="47" y="49"/>
                  <a:pt x="47" y="49"/>
                  <a:pt x="47" y="49"/>
                </a:cubicBezTo>
                <a:cubicBezTo>
                  <a:pt x="38" y="41"/>
                  <a:pt x="31" y="31"/>
                  <a:pt x="25" y="21"/>
                </a:cubicBezTo>
                <a:cubicBezTo>
                  <a:pt x="14" y="32"/>
                  <a:pt x="14" y="32"/>
                  <a:pt x="14" y="32"/>
                </a:cubicBezTo>
                <a:cubicBezTo>
                  <a:pt x="14" y="35"/>
                  <a:pt x="15" y="39"/>
                  <a:pt x="16" y="43"/>
                </a:cubicBezTo>
                <a:cubicBezTo>
                  <a:pt x="26" y="43"/>
                  <a:pt x="26" y="43"/>
                  <a:pt x="26" y="43"/>
                </a:cubicBezTo>
                <a:cubicBezTo>
                  <a:pt x="46" y="62"/>
                  <a:pt x="46" y="62"/>
                  <a:pt x="46" y="62"/>
                </a:cubicBezTo>
                <a:cubicBezTo>
                  <a:pt x="81" y="28"/>
                  <a:pt x="81" y="28"/>
                  <a:pt x="81" y="28"/>
                </a:cubicBezTo>
                <a:cubicBezTo>
                  <a:pt x="85" y="49"/>
                  <a:pt x="75" y="73"/>
                  <a:pt x="49" y="101"/>
                </a:cubicBezTo>
                <a:cubicBezTo>
                  <a:pt x="29" y="281"/>
                  <a:pt x="29" y="281"/>
                  <a:pt x="29" y="281"/>
                </a:cubicBezTo>
                <a:cubicBezTo>
                  <a:pt x="2" y="272"/>
                  <a:pt x="2" y="272"/>
                  <a:pt x="2" y="272"/>
                </a:cubicBezTo>
                <a:cubicBezTo>
                  <a:pt x="0" y="291"/>
                  <a:pt x="0" y="291"/>
                  <a:pt x="0" y="291"/>
                </a:cubicBezTo>
                <a:cubicBezTo>
                  <a:pt x="14" y="290"/>
                  <a:pt x="28" y="290"/>
                  <a:pt x="41" y="291"/>
                </a:cubicBezTo>
                <a:cubicBezTo>
                  <a:pt x="42" y="284"/>
                  <a:pt x="42" y="284"/>
                  <a:pt x="42" y="284"/>
                </a:cubicBezTo>
                <a:cubicBezTo>
                  <a:pt x="57" y="172"/>
                  <a:pt x="57" y="172"/>
                  <a:pt x="57" y="172"/>
                </a:cubicBezTo>
                <a:cubicBezTo>
                  <a:pt x="63" y="130"/>
                  <a:pt x="63" y="130"/>
                  <a:pt x="63" y="130"/>
                </a:cubicBezTo>
                <a:cubicBezTo>
                  <a:pt x="63" y="130"/>
                  <a:pt x="63" y="129"/>
                  <a:pt x="63" y="128"/>
                </a:cubicBezTo>
                <a:cubicBezTo>
                  <a:pt x="65" y="105"/>
                  <a:pt x="73" y="91"/>
                  <a:pt x="85" y="87"/>
                </a:cubicBezTo>
                <a:cubicBezTo>
                  <a:pt x="86" y="86"/>
                  <a:pt x="87" y="85"/>
                  <a:pt x="88" y="85"/>
                </a:cubicBezTo>
                <a:cubicBezTo>
                  <a:pt x="101" y="71"/>
                  <a:pt x="105" y="48"/>
                  <a:pt x="98" y="17"/>
                </a:cubicBezTo>
                <a:cubicBezTo>
                  <a:pt x="92" y="1"/>
                  <a:pt x="92" y="1"/>
                  <a:pt x="92" y="1"/>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23" name="MH_Other_401"/>
          <p:cNvSpPr>
            <a:spLocks/>
          </p:cNvSpPr>
          <p:nvPr>
            <p:custDataLst>
              <p:tags r:id="rId402"/>
            </p:custDataLst>
          </p:nvPr>
        </p:nvSpPr>
        <p:spPr bwMode="auto">
          <a:xfrm>
            <a:off x="11059935" y="4742964"/>
            <a:ext cx="109563" cy="333452"/>
          </a:xfrm>
          <a:custGeom>
            <a:avLst/>
            <a:gdLst>
              <a:gd name="T0" fmla="*/ 24 w 83"/>
              <a:gd name="T1" fmla="*/ 15 h 253"/>
              <a:gd name="T2" fmla="*/ 14 w 83"/>
              <a:gd name="T3" fmla="*/ 15 h 253"/>
              <a:gd name="T4" fmla="*/ 17 w 83"/>
              <a:gd name="T5" fmla="*/ 96 h 253"/>
              <a:gd name="T6" fmla="*/ 0 w 83"/>
              <a:gd name="T7" fmla="*/ 244 h 253"/>
              <a:gd name="T8" fmla="*/ 27 w 83"/>
              <a:gd name="T9" fmla="*/ 253 h 253"/>
              <a:gd name="T10" fmla="*/ 47 w 83"/>
              <a:gd name="T11" fmla="*/ 73 h 253"/>
              <a:gd name="T12" fmla="*/ 79 w 83"/>
              <a:gd name="T13" fmla="*/ 0 h 253"/>
              <a:gd name="T14" fmla="*/ 44 w 83"/>
              <a:gd name="T15" fmla="*/ 34 h 253"/>
              <a:gd name="T16" fmla="*/ 24 w 83"/>
              <a:gd name="T17" fmla="*/ 1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53">
                <a:moveTo>
                  <a:pt x="24" y="15"/>
                </a:moveTo>
                <a:cubicBezTo>
                  <a:pt x="14" y="15"/>
                  <a:pt x="14" y="15"/>
                  <a:pt x="14" y="15"/>
                </a:cubicBezTo>
                <a:cubicBezTo>
                  <a:pt x="18" y="40"/>
                  <a:pt x="19" y="67"/>
                  <a:pt x="17" y="96"/>
                </a:cubicBezTo>
                <a:cubicBezTo>
                  <a:pt x="0" y="244"/>
                  <a:pt x="0" y="244"/>
                  <a:pt x="0" y="244"/>
                </a:cubicBezTo>
                <a:cubicBezTo>
                  <a:pt x="27" y="253"/>
                  <a:pt x="27" y="253"/>
                  <a:pt x="27" y="253"/>
                </a:cubicBezTo>
                <a:cubicBezTo>
                  <a:pt x="47" y="73"/>
                  <a:pt x="47" y="73"/>
                  <a:pt x="47" y="73"/>
                </a:cubicBezTo>
                <a:cubicBezTo>
                  <a:pt x="73" y="45"/>
                  <a:pt x="83" y="21"/>
                  <a:pt x="79" y="0"/>
                </a:cubicBezTo>
                <a:cubicBezTo>
                  <a:pt x="44" y="34"/>
                  <a:pt x="44" y="34"/>
                  <a:pt x="44" y="34"/>
                </a:cubicBezTo>
                <a:cubicBezTo>
                  <a:pt x="24" y="15"/>
                  <a:pt x="24" y="15"/>
                  <a:pt x="24" y="15"/>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24" name="MH_Other_402"/>
          <p:cNvSpPr>
            <a:spLocks/>
          </p:cNvSpPr>
          <p:nvPr>
            <p:custDataLst>
              <p:tags r:id="rId403"/>
            </p:custDataLst>
          </p:nvPr>
        </p:nvSpPr>
        <p:spPr bwMode="auto">
          <a:xfrm>
            <a:off x="10994833" y="4704855"/>
            <a:ext cx="95272" cy="385851"/>
          </a:xfrm>
          <a:custGeom>
            <a:avLst/>
            <a:gdLst>
              <a:gd name="T0" fmla="*/ 72 w 72"/>
              <a:gd name="T1" fmla="*/ 22 h 292"/>
              <a:gd name="T2" fmla="*/ 64 w 72"/>
              <a:gd name="T3" fmla="*/ 2 h 292"/>
              <a:gd name="T4" fmla="*/ 49 w 72"/>
              <a:gd name="T5" fmla="*/ 0 h 292"/>
              <a:gd name="T6" fmla="*/ 47 w 72"/>
              <a:gd name="T7" fmla="*/ 7 h 292"/>
              <a:gd name="T8" fmla="*/ 61 w 72"/>
              <a:gd name="T9" fmla="*/ 13 h 292"/>
              <a:gd name="T10" fmla="*/ 64 w 72"/>
              <a:gd name="T11" fmla="*/ 20 h 292"/>
              <a:gd name="T12" fmla="*/ 41 w 72"/>
              <a:gd name="T13" fmla="*/ 27 h 292"/>
              <a:gd name="T14" fmla="*/ 40 w 72"/>
              <a:gd name="T15" fmla="*/ 30 h 292"/>
              <a:gd name="T16" fmla="*/ 53 w 72"/>
              <a:gd name="T17" fmla="*/ 34 h 292"/>
              <a:gd name="T18" fmla="*/ 44 w 72"/>
              <a:gd name="T19" fmla="*/ 177 h 292"/>
              <a:gd name="T20" fmla="*/ 34 w 72"/>
              <a:gd name="T21" fmla="*/ 272 h 292"/>
              <a:gd name="T22" fmla="*/ 0 w 72"/>
              <a:gd name="T23" fmla="*/ 283 h 292"/>
              <a:gd name="T24" fmla="*/ 1 w 72"/>
              <a:gd name="T25" fmla="*/ 291 h 292"/>
              <a:gd name="T26" fmla="*/ 21 w 72"/>
              <a:gd name="T27" fmla="*/ 287 h 292"/>
              <a:gd name="T28" fmla="*/ 40 w 72"/>
              <a:gd name="T29" fmla="*/ 292 h 292"/>
              <a:gd name="T30" fmla="*/ 47 w 72"/>
              <a:gd name="T31" fmla="*/ 292 h 292"/>
              <a:gd name="T32" fmla="*/ 49 w 72"/>
              <a:gd name="T33" fmla="*/ 273 h 292"/>
              <a:gd name="T34" fmla="*/ 66 w 72"/>
              <a:gd name="T35" fmla="*/ 125 h 292"/>
              <a:gd name="T36" fmla="*/ 63 w 72"/>
              <a:gd name="T37" fmla="*/ 44 h 292"/>
              <a:gd name="T38" fmla="*/ 61 w 72"/>
              <a:gd name="T39" fmla="*/ 33 h 292"/>
              <a:gd name="T40" fmla="*/ 72 w 72"/>
              <a:gd name="T41" fmla="*/ 2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292">
                <a:moveTo>
                  <a:pt x="72" y="22"/>
                </a:moveTo>
                <a:cubicBezTo>
                  <a:pt x="69" y="16"/>
                  <a:pt x="66" y="9"/>
                  <a:pt x="64" y="2"/>
                </a:cubicBezTo>
                <a:cubicBezTo>
                  <a:pt x="58" y="3"/>
                  <a:pt x="54" y="2"/>
                  <a:pt x="49" y="0"/>
                </a:cubicBezTo>
                <a:cubicBezTo>
                  <a:pt x="47" y="7"/>
                  <a:pt x="47" y="7"/>
                  <a:pt x="47" y="7"/>
                </a:cubicBezTo>
                <a:cubicBezTo>
                  <a:pt x="61" y="13"/>
                  <a:pt x="61" y="13"/>
                  <a:pt x="61" y="13"/>
                </a:cubicBezTo>
                <a:cubicBezTo>
                  <a:pt x="64" y="20"/>
                  <a:pt x="64" y="20"/>
                  <a:pt x="64" y="20"/>
                </a:cubicBezTo>
                <a:cubicBezTo>
                  <a:pt x="59" y="28"/>
                  <a:pt x="51" y="30"/>
                  <a:pt x="41" y="27"/>
                </a:cubicBezTo>
                <a:cubicBezTo>
                  <a:pt x="40" y="30"/>
                  <a:pt x="40" y="30"/>
                  <a:pt x="40" y="30"/>
                </a:cubicBezTo>
                <a:cubicBezTo>
                  <a:pt x="44" y="33"/>
                  <a:pt x="49" y="34"/>
                  <a:pt x="53" y="34"/>
                </a:cubicBezTo>
                <a:cubicBezTo>
                  <a:pt x="56" y="81"/>
                  <a:pt x="53" y="129"/>
                  <a:pt x="44" y="177"/>
                </a:cubicBezTo>
                <a:cubicBezTo>
                  <a:pt x="34" y="272"/>
                  <a:pt x="34" y="272"/>
                  <a:pt x="34" y="272"/>
                </a:cubicBezTo>
                <a:cubicBezTo>
                  <a:pt x="0" y="283"/>
                  <a:pt x="0" y="283"/>
                  <a:pt x="0" y="283"/>
                </a:cubicBezTo>
                <a:cubicBezTo>
                  <a:pt x="1" y="291"/>
                  <a:pt x="1" y="291"/>
                  <a:pt x="1" y="291"/>
                </a:cubicBezTo>
                <a:cubicBezTo>
                  <a:pt x="21" y="287"/>
                  <a:pt x="21" y="287"/>
                  <a:pt x="21" y="287"/>
                </a:cubicBezTo>
                <a:cubicBezTo>
                  <a:pt x="40" y="292"/>
                  <a:pt x="40" y="292"/>
                  <a:pt x="40" y="292"/>
                </a:cubicBezTo>
                <a:cubicBezTo>
                  <a:pt x="42" y="292"/>
                  <a:pt x="44" y="292"/>
                  <a:pt x="47" y="292"/>
                </a:cubicBezTo>
                <a:cubicBezTo>
                  <a:pt x="49" y="273"/>
                  <a:pt x="49" y="273"/>
                  <a:pt x="49" y="273"/>
                </a:cubicBezTo>
                <a:cubicBezTo>
                  <a:pt x="66" y="125"/>
                  <a:pt x="66" y="125"/>
                  <a:pt x="66" y="125"/>
                </a:cubicBezTo>
                <a:cubicBezTo>
                  <a:pt x="68" y="96"/>
                  <a:pt x="67" y="69"/>
                  <a:pt x="63" y="44"/>
                </a:cubicBezTo>
                <a:cubicBezTo>
                  <a:pt x="62" y="40"/>
                  <a:pt x="61" y="36"/>
                  <a:pt x="61" y="33"/>
                </a:cubicBezTo>
                <a:cubicBezTo>
                  <a:pt x="72" y="22"/>
                  <a:pt x="72" y="22"/>
                  <a:pt x="72" y="22"/>
                </a:cubicBezTo>
                <a:close/>
              </a:path>
            </a:pathLst>
          </a:custGeom>
          <a:solidFill>
            <a:srgbClr val="F8931D">
              <a:lumMod val="75000"/>
            </a:srgbClr>
          </a:solidFill>
          <a:ln>
            <a:noFill/>
          </a:ln>
          <a:extLst/>
        </p:spPr>
        <p:txBody>
          <a:bodyPr lIns="68596" tIns="34298" rIns="68596" bIns="34298"/>
          <a:lstStyle/>
          <a:p>
            <a:pPr>
              <a:defRPr/>
            </a:pPr>
            <a:endParaRPr lang="zh-CN" altLang="en-US" kern="0">
              <a:solidFill>
                <a:prstClr val="black"/>
              </a:solidFill>
            </a:endParaRPr>
          </a:p>
        </p:txBody>
      </p:sp>
      <p:sp>
        <p:nvSpPr>
          <p:cNvPr id="425" name="MH_Other_403"/>
          <p:cNvSpPr>
            <a:spLocks/>
          </p:cNvSpPr>
          <p:nvPr>
            <p:custDataLst>
              <p:tags r:id="rId404"/>
            </p:custDataLst>
          </p:nvPr>
        </p:nvSpPr>
        <p:spPr bwMode="auto">
          <a:xfrm>
            <a:off x="11169499" y="4819182"/>
            <a:ext cx="6351" cy="1587"/>
          </a:xfrm>
          <a:custGeom>
            <a:avLst/>
            <a:gdLst>
              <a:gd name="T0" fmla="*/ 4 w 4"/>
              <a:gd name="T1" fmla="*/ 1 h 2"/>
              <a:gd name="T2" fmla="*/ 3 w 4"/>
              <a:gd name="T3" fmla="*/ 0 h 2"/>
              <a:gd name="T4" fmla="*/ 0 w 4"/>
              <a:gd name="T5" fmla="*/ 2 h 2"/>
              <a:gd name="T6" fmla="*/ 4 w 4"/>
              <a:gd name="T7" fmla="*/ 1 h 2"/>
            </a:gdLst>
            <a:ahLst/>
            <a:cxnLst>
              <a:cxn ang="0">
                <a:pos x="T0" y="T1"/>
              </a:cxn>
              <a:cxn ang="0">
                <a:pos x="T2" y="T3"/>
              </a:cxn>
              <a:cxn ang="0">
                <a:pos x="T4" y="T5"/>
              </a:cxn>
              <a:cxn ang="0">
                <a:pos x="T6" y="T7"/>
              </a:cxn>
            </a:cxnLst>
            <a:rect l="0" t="0" r="r" b="b"/>
            <a:pathLst>
              <a:path w="4" h="2">
                <a:moveTo>
                  <a:pt x="4" y="1"/>
                </a:moveTo>
                <a:cubicBezTo>
                  <a:pt x="3" y="0"/>
                  <a:pt x="3" y="0"/>
                  <a:pt x="3" y="0"/>
                </a:cubicBezTo>
                <a:cubicBezTo>
                  <a:pt x="2" y="0"/>
                  <a:pt x="1" y="1"/>
                  <a:pt x="0" y="2"/>
                </a:cubicBezTo>
                <a:cubicBezTo>
                  <a:pt x="1" y="1"/>
                  <a:pt x="3" y="1"/>
                  <a:pt x="4" y="1"/>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26" name="MH_Other_404"/>
          <p:cNvSpPr>
            <a:spLocks noEditPoints="1"/>
          </p:cNvSpPr>
          <p:nvPr>
            <p:custDataLst>
              <p:tags r:id="rId405"/>
            </p:custDataLst>
          </p:nvPr>
        </p:nvSpPr>
        <p:spPr bwMode="auto">
          <a:xfrm>
            <a:off x="11128214" y="4820768"/>
            <a:ext cx="219126" cy="279465"/>
          </a:xfrm>
          <a:custGeom>
            <a:avLst/>
            <a:gdLst>
              <a:gd name="T0" fmla="*/ 35 w 166"/>
              <a:gd name="T1" fmla="*/ 0 h 213"/>
              <a:gd name="T2" fmla="*/ 31 w 166"/>
              <a:gd name="T3" fmla="*/ 1 h 213"/>
              <a:gd name="T4" fmla="*/ 9 w 166"/>
              <a:gd name="T5" fmla="*/ 42 h 213"/>
              <a:gd name="T6" fmla="*/ 9 w 166"/>
              <a:gd name="T7" fmla="*/ 44 h 213"/>
              <a:gd name="T8" fmla="*/ 8 w 166"/>
              <a:gd name="T9" fmla="*/ 53 h 213"/>
              <a:gd name="T10" fmla="*/ 8 w 166"/>
              <a:gd name="T11" fmla="*/ 117 h 213"/>
              <a:gd name="T12" fmla="*/ 22 w 166"/>
              <a:gd name="T13" fmla="*/ 201 h 213"/>
              <a:gd name="T14" fmla="*/ 166 w 166"/>
              <a:gd name="T15" fmla="*/ 213 h 213"/>
              <a:gd name="T16" fmla="*/ 166 w 166"/>
              <a:gd name="T17" fmla="*/ 126 h 213"/>
              <a:gd name="T18" fmla="*/ 90 w 166"/>
              <a:gd name="T19" fmla="*/ 86 h 213"/>
              <a:gd name="T20" fmla="*/ 55 w 166"/>
              <a:gd name="T21" fmla="*/ 137 h 213"/>
              <a:gd name="T22" fmla="*/ 51 w 166"/>
              <a:gd name="T23" fmla="*/ 129 h 213"/>
              <a:gd name="T24" fmla="*/ 49 w 166"/>
              <a:gd name="T25" fmla="*/ 130 h 213"/>
              <a:gd name="T26" fmla="*/ 26 w 166"/>
              <a:gd name="T27" fmla="*/ 104 h 213"/>
              <a:gd name="T28" fmla="*/ 50 w 166"/>
              <a:gd name="T29" fmla="*/ 0 h 213"/>
              <a:gd name="T30" fmla="*/ 35 w 166"/>
              <a:gd name="T31" fmla="*/ 0 h 213"/>
              <a:gd name="T32" fmla="*/ 11 w 166"/>
              <a:gd name="T33" fmla="*/ 53 h 213"/>
              <a:gd name="T34" fmla="*/ 11 w 166"/>
              <a:gd name="T35" fmla="*/ 53 h 213"/>
              <a:gd name="T36" fmla="*/ 12 w 166"/>
              <a:gd name="T37" fmla="*/ 45 h 213"/>
              <a:gd name="T38" fmla="*/ 12 w 166"/>
              <a:gd name="T39" fmla="*/ 42 h 213"/>
              <a:gd name="T40" fmla="*/ 12 w 166"/>
              <a:gd name="T41" fmla="*/ 42 h 213"/>
              <a:gd name="T42" fmla="*/ 25 w 166"/>
              <a:gd name="T43" fmla="*/ 8 h 213"/>
              <a:gd name="T44" fmla="*/ 17 w 166"/>
              <a:gd name="T45" fmla="*/ 120 h 213"/>
              <a:gd name="T46" fmla="*/ 32 w 166"/>
              <a:gd name="T47" fmla="*/ 198 h 213"/>
              <a:gd name="T48" fmla="*/ 23 w 166"/>
              <a:gd name="T49" fmla="*/ 198 h 213"/>
              <a:gd name="T50" fmla="*/ 11 w 166"/>
              <a:gd name="T51" fmla="*/ 118 h 213"/>
              <a:gd name="T52" fmla="*/ 11 w 166"/>
              <a:gd name="T53" fmla="*/ 118 h 213"/>
              <a:gd name="T54" fmla="*/ 11 w 166"/>
              <a:gd name="T55"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 h="213">
                <a:moveTo>
                  <a:pt x="35" y="0"/>
                </a:moveTo>
                <a:cubicBezTo>
                  <a:pt x="34" y="0"/>
                  <a:pt x="32" y="0"/>
                  <a:pt x="31" y="1"/>
                </a:cubicBezTo>
                <a:cubicBezTo>
                  <a:pt x="19" y="5"/>
                  <a:pt x="11" y="19"/>
                  <a:pt x="9" y="42"/>
                </a:cubicBezTo>
                <a:cubicBezTo>
                  <a:pt x="9" y="43"/>
                  <a:pt x="9" y="44"/>
                  <a:pt x="9" y="44"/>
                </a:cubicBezTo>
                <a:cubicBezTo>
                  <a:pt x="9" y="47"/>
                  <a:pt x="8" y="50"/>
                  <a:pt x="8" y="53"/>
                </a:cubicBezTo>
                <a:cubicBezTo>
                  <a:pt x="9" y="76"/>
                  <a:pt x="9" y="98"/>
                  <a:pt x="8" y="117"/>
                </a:cubicBezTo>
                <a:cubicBezTo>
                  <a:pt x="0" y="147"/>
                  <a:pt x="5" y="175"/>
                  <a:pt x="22" y="201"/>
                </a:cubicBezTo>
                <a:cubicBezTo>
                  <a:pt x="166" y="213"/>
                  <a:pt x="166" y="213"/>
                  <a:pt x="166" y="213"/>
                </a:cubicBezTo>
                <a:cubicBezTo>
                  <a:pt x="166" y="126"/>
                  <a:pt x="166" y="126"/>
                  <a:pt x="166" y="126"/>
                </a:cubicBezTo>
                <a:cubicBezTo>
                  <a:pt x="135" y="127"/>
                  <a:pt x="109" y="113"/>
                  <a:pt x="90" y="86"/>
                </a:cubicBezTo>
                <a:cubicBezTo>
                  <a:pt x="55" y="137"/>
                  <a:pt x="55" y="137"/>
                  <a:pt x="55" y="137"/>
                </a:cubicBezTo>
                <a:cubicBezTo>
                  <a:pt x="51" y="129"/>
                  <a:pt x="51" y="129"/>
                  <a:pt x="51" y="129"/>
                </a:cubicBezTo>
                <a:cubicBezTo>
                  <a:pt x="49" y="130"/>
                  <a:pt x="49" y="130"/>
                  <a:pt x="49" y="130"/>
                </a:cubicBezTo>
                <a:cubicBezTo>
                  <a:pt x="26" y="104"/>
                  <a:pt x="26" y="104"/>
                  <a:pt x="26" y="104"/>
                </a:cubicBezTo>
                <a:cubicBezTo>
                  <a:pt x="50" y="0"/>
                  <a:pt x="50" y="0"/>
                  <a:pt x="50" y="0"/>
                </a:cubicBezTo>
                <a:cubicBezTo>
                  <a:pt x="35" y="0"/>
                  <a:pt x="35" y="0"/>
                  <a:pt x="35" y="0"/>
                </a:cubicBezTo>
                <a:close/>
                <a:moveTo>
                  <a:pt x="11" y="53"/>
                </a:moveTo>
                <a:cubicBezTo>
                  <a:pt x="11" y="53"/>
                  <a:pt x="11" y="53"/>
                  <a:pt x="11" y="53"/>
                </a:cubicBezTo>
                <a:cubicBezTo>
                  <a:pt x="11" y="50"/>
                  <a:pt x="12" y="47"/>
                  <a:pt x="12" y="45"/>
                </a:cubicBezTo>
                <a:cubicBezTo>
                  <a:pt x="12" y="44"/>
                  <a:pt x="12" y="43"/>
                  <a:pt x="12" y="42"/>
                </a:cubicBezTo>
                <a:cubicBezTo>
                  <a:pt x="12" y="42"/>
                  <a:pt x="12" y="42"/>
                  <a:pt x="12" y="42"/>
                </a:cubicBezTo>
                <a:cubicBezTo>
                  <a:pt x="14" y="26"/>
                  <a:pt x="18" y="14"/>
                  <a:pt x="25" y="8"/>
                </a:cubicBezTo>
                <a:cubicBezTo>
                  <a:pt x="17" y="32"/>
                  <a:pt x="14" y="69"/>
                  <a:pt x="17" y="120"/>
                </a:cubicBezTo>
                <a:cubicBezTo>
                  <a:pt x="11" y="150"/>
                  <a:pt x="17" y="176"/>
                  <a:pt x="32" y="198"/>
                </a:cubicBezTo>
                <a:cubicBezTo>
                  <a:pt x="23" y="198"/>
                  <a:pt x="23" y="198"/>
                  <a:pt x="23" y="198"/>
                </a:cubicBezTo>
                <a:cubicBezTo>
                  <a:pt x="7" y="173"/>
                  <a:pt x="3" y="146"/>
                  <a:pt x="11" y="118"/>
                </a:cubicBezTo>
                <a:cubicBezTo>
                  <a:pt x="11" y="118"/>
                  <a:pt x="11" y="118"/>
                  <a:pt x="11" y="118"/>
                </a:cubicBezTo>
                <a:cubicBezTo>
                  <a:pt x="12" y="98"/>
                  <a:pt x="12" y="76"/>
                  <a:pt x="11" y="53"/>
                </a:cubicBezTo>
                <a:close/>
              </a:path>
            </a:pathLst>
          </a:custGeom>
          <a:solidFill>
            <a:srgbClr val="F8931D"/>
          </a:solidFill>
          <a:ln>
            <a:noFill/>
          </a:ln>
          <a:extLst/>
        </p:spPr>
        <p:txBody>
          <a:bodyPr lIns="68596" tIns="34298" rIns="68596" bIns="34298"/>
          <a:lstStyle/>
          <a:p>
            <a:pPr>
              <a:defRPr/>
            </a:pPr>
            <a:endParaRPr lang="zh-CN" altLang="en-US" kern="0">
              <a:solidFill>
                <a:prstClr val="black"/>
              </a:solidFill>
            </a:endParaRPr>
          </a:p>
        </p:txBody>
      </p:sp>
      <p:sp>
        <p:nvSpPr>
          <p:cNvPr id="427" name="MH_Other_405"/>
          <p:cNvSpPr>
            <a:spLocks/>
          </p:cNvSpPr>
          <p:nvPr>
            <p:custDataLst>
              <p:tags r:id="rId406"/>
            </p:custDataLst>
          </p:nvPr>
        </p:nvSpPr>
        <p:spPr bwMode="auto">
          <a:xfrm>
            <a:off x="11132977" y="4830295"/>
            <a:ext cx="38109" cy="249296"/>
          </a:xfrm>
          <a:custGeom>
            <a:avLst/>
            <a:gdLst>
              <a:gd name="T0" fmla="*/ 8 w 29"/>
              <a:gd name="T1" fmla="*/ 45 h 190"/>
              <a:gd name="T2" fmla="*/ 8 w 29"/>
              <a:gd name="T3" fmla="*/ 45 h 190"/>
              <a:gd name="T4" fmla="*/ 8 w 29"/>
              <a:gd name="T5" fmla="*/ 110 h 190"/>
              <a:gd name="T6" fmla="*/ 8 w 29"/>
              <a:gd name="T7" fmla="*/ 110 h 190"/>
              <a:gd name="T8" fmla="*/ 20 w 29"/>
              <a:gd name="T9" fmla="*/ 190 h 190"/>
              <a:gd name="T10" fmla="*/ 29 w 29"/>
              <a:gd name="T11" fmla="*/ 190 h 190"/>
              <a:gd name="T12" fmla="*/ 14 w 29"/>
              <a:gd name="T13" fmla="*/ 112 h 190"/>
              <a:gd name="T14" fmla="*/ 22 w 29"/>
              <a:gd name="T15" fmla="*/ 0 h 190"/>
              <a:gd name="T16" fmla="*/ 9 w 29"/>
              <a:gd name="T17" fmla="*/ 34 h 190"/>
              <a:gd name="T18" fmla="*/ 9 w 29"/>
              <a:gd name="T19" fmla="*/ 34 h 190"/>
              <a:gd name="T20" fmla="*/ 9 w 29"/>
              <a:gd name="T21" fmla="*/ 37 h 190"/>
              <a:gd name="T22" fmla="*/ 8 w 29"/>
              <a:gd name="T23"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190">
                <a:moveTo>
                  <a:pt x="8" y="45"/>
                </a:moveTo>
                <a:cubicBezTo>
                  <a:pt x="8" y="45"/>
                  <a:pt x="8" y="45"/>
                  <a:pt x="8" y="45"/>
                </a:cubicBezTo>
                <a:cubicBezTo>
                  <a:pt x="9" y="68"/>
                  <a:pt x="9" y="90"/>
                  <a:pt x="8" y="110"/>
                </a:cubicBezTo>
                <a:cubicBezTo>
                  <a:pt x="8" y="110"/>
                  <a:pt x="8" y="110"/>
                  <a:pt x="8" y="110"/>
                </a:cubicBezTo>
                <a:cubicBezTo>
                  <a:pt x="0" y="138"/>
                  <a:pt x="4" y="165"/>
                  <a:pt x="20" y="190"/>
                </a:cubicBezTo>
                <a:cubicBezTo>
                  <a:pt x="29" y="190"/>
                  <a:pt x="29" y="190"/>
                  <a:pt x="29" y="190"/>
                </a:cubicBezTo>
                <a:cubicBezTo>
                  <a:pt x="14" y="168"/>
                  <a:pt x="8" y="142"/>
                  <a:pt x="14" y="112"/>
                </a:cubicBezTo>
                <a:cubicBezTo>
                  <a:pt x="11" y="61"/>
                  <a:pt x="14" y="24"/>
                  <a:pt x="22" y="0"/>
                </a:cubicBezTo>
                <a:cubicBezTo>
                  <a:pt x="15" y="6"/>
                  <a:pt x="11" y="18"/>
                  <a:pt x="9" y="34"/>
                </a:cubicBezTo>
                <a:cubicBezTo>
                  <a:pt x="9" y="34"/>
                  <a:pt x="9" y="34"/>
                  <a:pt x="9" y="34"/>
                </a:cubicBezTo>
                <a:cubicBezTo>
                  <a:pt x="9" y="35"/>
                  <a:pt x="9" y="36"/>
                  <a:pt x="9" y="37"/>
                </a:cubicBezTo>
                <a:cubicBezTo>
                  <a:pt x="9" y="39"/>
                  <a:pt x="8" y="42"/>
                  <a:pt x="8" y="45"/>
                </a:cubicBezTo>
                <a:close/>
              </a:path>
            </a:pathLst>
          </a:custGeom>
          <a:solidFill>
            <a:srgbClr val="FFE7C4"/>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28" name="MH_Other_406"/>
          <p:cNvSpPr>
            <a:spLocks/>
          </p:cNvSpPr>
          <p:nvPr>
            <p:custDataLst>
              <p:tags r:id="rId407"/>
            </p:custDataLst>
          </p:nvPr>
        </p:nvSpPr>
        <p:spPr bwMode="auto">
          <a:xfrm>
            <a:off x="11163147" y="4820769"/>
            <a:ext cx="52399" cy="169902"/>
          </a:xfrm>
          <a:custGeom>
            <a:avLst/>
            <a:gdLst>
              <a:gd name="T0" fmla="*/ 40 w 40"/>
              <a:gd name="T1" fmla="*/ 0 h 130"/>
              <a:gd name="T2" fmla="*/ 24 w 40"/>
              <a:gd name="T3" fmla="*/ 0 h 130"/>
              <a:gd name="T4" fmla="*/ 0 w 40"/>
              <a:gd name="T5" fmla="*/ 104 h 130"/>
              <a:gd name="T6" fmla="*/ 23 w 40"/>
              <a:gd name="T7" fmla="*/ 130 h 130"/>
              <a:gd name="T8" fmla="*/ 25 w 40"/>
              <a:gd name="T9" fmla="*/ 129 h 130"/>
              <a:gd name="T10" fmla="*/ 9 w 40"/>
              <a:gd name="T11" fmla="*/ 104 h 130"/>
              <a:gd name="T12" fmla="*/ 40 w 4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40" h="130">
                <a:moveTo>
                  <a:pt x="40" y="0"/>
                </a:moveTo>
                <a:cubicBezTo>
                  <a:pt x="24" y="0"/>
                  <a:pt x="24" y="0"/>
                  <a:pt x="24" y="0"/>
                </a:cubicBezTo>
                <a:cubicBezTo>
                  <a:pt x="0" y="104"/>
                  <a:pt x="0" y="104"/>
                  <a:pt x="0" y="104"/>
                </a:cubicBezTo>
                <a:cubicBezTo>
                  <a:pt x="23" y="130"/>
                  <a:pt x="23" y="130"/>
                  <a:pt x="23" y="130"/>
                </a:cubicBezTo>
                <a:cubicBezTo>
                  <a:pt x="25" y="129"/>
                  <a:pt x="25" y="129"/>
                  <a:pt x="25" y="129"/>
                </a:cubicBezTo>
                <a:cubicBezTo>
                  <a:pt x="9" y="104"/>
                  <a:pt x="9" y="104"/>
                  <a:pt x="9" y="104"/>
                </a:cubicBezTo>
                <a:cubicBezTo>
                  <a:pt x="16" y="69"/>
                  <a:pt x="26" y="34"/>
                  <a:pt x="40" y="0"/>
                </a:cubicBezTo>
                <a:close/>
              </a:path>
            </a:pathLst>
          </a:custGeom>
          <a:solidFill>
            <a:srgbClr val="FFCA08"/>
          </a:solidFill>
          <a:ln>
            <a:noFill/>
          </a:ln>
          <a:extLst/>
        </p:spPr>
        <p:txBody>
          <a:bodyPr lIns="68596" tIns="34298" rIns="68596" bIns="34298"/>
          <a:lstStyle/>
          <a:p>
            <a:pPr>
              <a:defRPr/>
            </a:pPr>
            <a:endParaRPr lang="zh-CN" altLang="en-US" kern="0">
              <a:solidFill>
                <a:prstClr val="black"/>
              </a:solidFill>
            </a:endParaRPr>
          </a:p>
        </p:txBody>
      </p:sp>
      <p:sp>
        <p:nvSpPr>
          <p:cNvPr id="429" name="MH_Other_407"/>
          <p:cNvSpPr>
            <a:spLocks/>
          </p:cNvSpPr>
          <p:nvPr>
            <p:custDataLst>
              <p:tags r:id="rId408"/>
            </p:custDataLst>
          </p:nvPr>
        </p:nvSpPr>
        <p:spPr bwMode="auto">
          <a:xfrm>
            <a:off x="11112336" y="4876344"/>
            <a:ext cx="53987" cy="220713"/>
          </a:xfrm>
          <a:custGeom>
            <a:avLst/>
            <a:gdLst>
              <a:gd name="T0" fmla="*/ 22 w 41"/>
              <a:gd name="T1" fmla="*/ 0 h 166"/>
              <a:gd name="T2" fmla="*/ 16 w 41"/>
              <a:gd name="T3" fmla="*/ 42 h 166"/>
              <a:gd name="T4" fmla="*/ 12 w 41"/>
              <a:gd name="T5" fmla="*/ 112 h 166"/>
              <a:gd name="T6" fmla="*/ 25 w 41"/>
              <a:gd name="T7" fmla="*/ 154 h 166"/>
              <a:gd name="T8" fmla="*/ 1 w 41"/>
              <a:gd name="T9" fmla="*/ 154 h 166"/>
              <a:gd name="T10" fmla="*/ 0 w 41"/>
              <a:gd name="T11" fmla="*/ 161 h 166"/>
              <a:gd name="T12" fmla="*/ 41 w 41"/>
              <a:gd name="T13" fmla="*/ 166 h 166"/>
              <a:gd name="T14" fmla="*/ 35 w 41"/>
              <a:gd name="T15" fmla="*/ 157 h 166"/>
              <a:gd name="T16" fmla="*/ 21 w 41"/>
              <a:gd name="T17" fmla="*/ 73 h 166"/>
              <a:gd name="T18" fmla="*/ 21 w 41"/>
              <a:gd name="T19" fmla="*/ 9 h 166"/>
              <a:gd name="T20" fmla="*/ 22 w 41"/>
              <a:gd name="T2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166">
                <a:moveTo>
                  <a:pt x="22" y="0"/>
                </a:moveTo>
                <a:cubicBezTo>
                  <a:pt x="16" y="42"/>
                  <a:pt x="16" y="42"/>
                  <a:pt x="16" y="42"/>
                </a:cubicBezTo>
                <a:cubicBezTo>
                  <a:pt x="12" y="112"/>
                  <a:pt x="12" y="112"/>
                  <a:pt x="12" y="112"/>
                </a:cubicBezTo>
                <a:cubicBezTo>
                  <a:pt x="11" y="127"/>
                  <a:pt x="16" y="141"/>
                  <a:pt x="25" y="154"/>
                </a:cubicBezTo>
                <a:cubicBezTo>
                  <a:pt x="1" y="154"/>
                  <a:pt x="1" y="154"/>
                  <a:pt x="1" y="154"/>
                </a:cubicBezTo>
                <a:cubicBezTo>
                  <a:pt x="0" y="161"/>
                  <a:pt x="0" y="161"/>
                  <a:pt x="0" y="161"/>
                </a:cubicBezTo>
                <a:cubicBezTo>
                  <a:pt x="14" y="162"/>
                  <a:pt x="28" y="164"/>
                  <a:pt x="41" y="166"/>
                </a:cubicBezTo>
                <a:cubicBezTo>
                  <a:pt x="39" y="163"/>
                  <a:pt x="37" y="160"/>
                  <a:pt x="35" y="157"/>
                </a:cubicBezTo>
                <a:cubicBezTo>
                  <a:pt x="18" y="131"/>
                  <a:pt x="13" y="103"/>
                  <a:pt x="21" y="73"/>
                </a:cubicBezTo>
                <a:cubicBezTo>
                  <a:pt x="22" y="54"/>
                  <a:pt x="22" y="32"/>
                  <a:pt x="21" y="9"/>
                </a:cubicBezTo>
                <a:cubicBezTo>
                  <a:pt x="21" y="6"/>
                  <a:pt x="22" y="3"/>
                  <a:pt x="22" y="0"/>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0" name="MH_Other_408"/>
          <p:cNvSpPr>
            <a:spLocks/>
          </p:cNvSpPr>
          <p:nvPr>
            <p:custDataLst>
              <p:tags r:id="rId409"/>
            </p:custDataLst>
          </p:nvPr>
        </p:nvSpPr>
        <p:spPr bwMode="auto">
          <a:xfrm>
            <a:off x="11113923" y="4931919"/>
            <a:ext cx="30170" cy="147672"/>
          </a:xfrm>
          <a:custGeom>
            <a:avLst/>
            <a:gdLst>
              <a:gd name="T0" fmla="*/ 11 w 24"/>
              <a:gd name="T1" fmla="*/ 70 h 112"/>
              <a:gd name="T2" fmla="*/ 15 w 24"/>
              <a:gd name="T3" fmla="*/ 0 h 112"/>
              <a:gd name="T4" fmla="*/ 0 w 24"/>
              <a:gd name="T5" fmla="*/ 112 h 112"/>
              <a:gd name="T6" fmla="*/ 24 w 24"/>
              <a:gd name="T7" fmla="*/ 112 h 112"/>
              <a:gd name="T8" fmla="*/ 11 w 24"/>
              <a:gd name="T9" fmla="*/ 70 h 112"/>
            </a:gdLst>
            <a:ahLst/>
            <a:cxnLst>
              <a:cxn ang="0">
                <a:pos x="T0" y="T1"/>
              </a:cxn>
              <a:cxn ang="0">
                <a:pos x="T2" y="T3"/>
              </a:cxn>
              <a:cxn ang="0">
                <a:pos x="T4" y="T5"/>
              </a:cxn>
              <a:cxn ang="0">
                <a:pos x="T6" y="T7"/>
              </a:cxn>
              <a:cxn ang="0">
                <a:pos x="T8" y="T9"/>
              </a:cxn>
            </a:cxnLst>
            <a:rect l="0" t="0" r="r" b="b"/>
            <a:pathLst>
              <a:path w="24" h="112">
                <a:moveTo>
                  <a:pt x="11" y="70"/>
                </a:moveTo>
                <a:cubicBezTo>
                  <a:pt x="15" y="0"/>
                  <a:pt x="15" y="0"/>
                  <a:pt x="15" y="0"/>
                </a:cubicBezTo>
                <a:cubicBezTo>
                  <a:pt x="0" y="112"/>
                  <a:pt x="0" y="112"/>
                  <a:pt x="0" y="112"/>
                </a:cubicBezTo>
                <a:cubicBezTo>
                  <a:pt x="24" y="112"/>
                  <a:pt x="24" y="112"/>
                  <a:pt x="24" y="112"/>
                </a:cubicBezTo>
                <a:cubicBezTo>
                  <a:pt x="15" y="99"/>
                  <a:pt x="10" y="85"/>
                  <a:pt x="11" y="70"/>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1" name="MH_Other_409"/>
          <p:cNvSpPr>
            <a:spLocks/>
          </p:cNvSpPr>
          <p:nvPr>
            <p:custDataLst>
              <p:tags r:id="rId410"/>
            </p:custDataLst>
          </p:nvPr>
        </p:nvSpPr>
        <p:spPr bwMode="auto">
          <a:xfrm>
            <a:off x="11156796" y="4769957"/>
            <a:ext cx="298519" cy="346155"/>
          </a:xfrm>
          <a:custGeom>
            <a:avLst/>
            <a:gdLst>
              <a:gd name="T0" fmla="*/ 151 w 225"/>
              <a:gd name="T1" fmla="*/ 121 h 263"/>
              <a:gd name="T2" fmla="*/ 148 w 225"/>
              <a:gd name="T3" fmla="*/ 124 h 263"/>
              <a:gd name="T4" fmla="*/ 117 w 225"/>
              <a:gd name="T5" fmla="*/ 139 h 263"/>
              <a:gd name="T6" fmla="*/ 81 w 225"/>
              <a:gd name="T7" fmla="*/ 105 h 263"/>
              <a:gd name="T8" fmla="*/ 68 w 225"/>
              <a:gd name="T9" fmla="*/ 124 h 263"/>
              <a:gd name="T10" fmla="*/ 144 w 225"/>
              <a:gd name="T11" fmla="*/ 164 h 263"/>
              <a:gd name="T12" fmla="*/ 144 w 225"/>
              <a:gd name="T13" fmla="*/ 251 h 263"/>
              <a:gd name="T14" fmla="*/ 0 w 225"/>
              <a:gd name="T15" fmla="*/ 239 h 263"/>
              <a:gd name="T16" fmla="*/ 6 w 225"/>
              <a:gd name="T17" fmla="*/ 248 h 263"/>
              <a:gd name="T18" fmla="*/ 21 w 225"/>
              <a:gd name="T19" fmla="*/ 251 h 263"/>
              <a:gd name="T20" fmla="*/ 153 w 225"/>
              <a:gd name="T21" fmla="*/ 261 h 263"/>
              <a:gd name="T22" fmla="*/ 170 w 225"/>
              <a:gd name="T23" fmla="*/ 105 h 263"/>
              <a:gd name="T24" fmla="*/ 195 w 225"/>
              <a:gd name="T25" fmla="*/ 42 h 263"/>
              <a:gd name="T26" fmla="*/ 225 w 225"/>
              <a:gd name="T27" fmla="*/ 30 h 263"/>
              <a:gd name="T28" fmla="*/ 199 w 225"/>
              <a:gd name="T29" fmla="*/ 0 h 263"/>
              <a:gd name="T30" fmla="*/ 190 w 225"/>
              <a:gd name="T31" fmla="*/ 35 h 263"/>
              <a:gd name="T32" fmla="*/ 185 w 225"/>
              <a:gd name="T33" fmla="*/ 30 h 263"/>
              <a:gd name="T34" fmla="*/ 180 w 225"/>
              <a:gd name="T35" fmla="*/ 23 h 263"/>
              <a:gd name="T36" fmla="*/ 139 w 225"/>
              <a:gd name="T37" fmla="*/ 104 h 263"/>
              <a:gd name="T38" fmla="*/ 156 w 225"/>
              <a:gd name="T39" fmla="*/ 112 h 263"/>
              <a:gd name="T40" fmla="*/ 151 w 225"/>
              <a:gd name="T41" fmla="*/ 12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63">
                <a:moveTo>
                  <a:pt x="151" y="121"/>
                </a:moveTo>
                <a:cubicBezTo>
                  <a:pt x="150" y="122"/>
                  <a:pt x="149" y="123"/>
                  <a:pt x="148" y="124"/>
                </a:cubicBezTo>
                <a:cubicBezTo>
                  <a:pt x="141" y="136"/>
                  <a:pt x="130" y="141"/>
                  <a:pt x="117" y="139"/>
                </a:cubicBezTo>
                <a:cubicBezTo>
                  <a:pt x="99" y="132"/>
                  <a:pt x="87" y="120"/>
                  <a:pt x="81" y="105"/>
                </a:cubicBezTo>
                <a:cubicBezTo>
                  <a:pt x="68" y="124"/>
                  <a:pt x="68" y="124"/>
                  <a:pt x="68" y="124"/>
                </a:cubicBezTo>
                <a:cubicBezTo>
                  <a:pt x="87" y="151"/>
                  <a:pt x="113" y="165"/>
                  <a:pt x="144" y="164"/>
                </a:cubicBezTo>
                <a:cubicBezTo>
                  <a:pt x="144" y="251"/>
                  <a:pt x="144" y="251"/>
                  <a:pt x="144" y="251"/>
                </a:cubicBezTo>
                <a:cubicBezTo>
                  <a:pt x="0" y="239"/>
                  <a:pt x="0" y="239"/>
                  <a:pt x="0" y="239"/>
                </a:cubicBezTo>
                <a:cubicBezTo>
                  <a:pt x="2" y="242"/>
                  <a:pt x="4" y="245"/>
                  <a:pt x="6" y="248"/>
                </a:cubicBezTo>
                <a:cubicBezTo>
                  <a:pt x="11" y="249"/>
                  <a:pt x="16" y="250"/>
                  <a:pt x="21" y="251"/>
                </a:cubicBezTo>
                <a:cubicBezTo>
                  <a:pt x="65" y="260"/>
                  <a:pt x="109" y="263"/>
                  <a:pt x="153" y="261"/>
                </a:cubicBezTo>
                <a:cubicBezTo>
                  <a:pt x="170" y="105"/>
                  <a:pt x="170" y="105"/>
                  <a:pt x="170" y="105"/>
                </a:cubicBezTo>
                <a:cubicBezTo>
                  <a:pt x="178" y="76"/>
                  <a:pt x="186" y="55"/>
                  <a:pt x="195" y="42"/>
                </a:cubicBezTo>
                <a:cubicBezTo>
                  <a:pt x="205" y="27"/>
                  <a:pt x="215" y="23"/>
                  <a:pt x="225" y="30"/>
                </a:cubicBezTo>
                <a:cubicBezTo>
                  <a:pt x="215" y="20"/>
                  <a:pt x="206" y="10"/>
                  <a:pt x="199" y="0"/>
                </a:cubicBezTo>
                <a:cubicBezTo>
                  <a:pt x="197" y="12"/>
                  <a:pt x="194" y="23"/>
                  <a:pt x="190" y="35"/>
                </a:cubicBezTo>
                <a:cubicBezTo>
                  <a:pt x="188" y="34"/>
                  <a:pt x="187" y="32"/>
                  <a:pt x="185" y="30"/>
                </a:cubicBezTo>
                <a:cubicBezTo>
                  <a:pt x="184" y="28"/>
                  <a:pt x="182" y="25"/>
                  <a:pt x="180" y="23"/>
                </a:cubicBezTo>
                <a:cubicBezTo>
                  <a:pt x="175" y="72"/>
                  <a:pt x="161" y="99"/>
                  <a:pt x="139" y="104"/>
                </a:cubicBezTo>
                <a:cubicBezTo>
                  <a:pt x="144" y="107"/>
                  <a:pt x="149" y="110"/>
                  <a:pt x="156" y="112"/>
                </a:cubicBezTo>
                <a:cubicBezTo>
                  <a:pt x="154" y="115"/>
                  <a:pt x="152" y="118"/>
                  <a:pt x="151" y="121"/>
                </a:cubicBezTo>
                <a:close/>
              </a:path>
            </a:pathLst>
          </a:custGeom>
          <a:solidFill>
            <a:srgbClr val="F8931D">
              <a:lumMod val="60000"/>
              <a:lumOff val="40000"/>
            </a:srgbClr>
          </a:solidFill>
          <a:ln>
            <a:noFill/>
          </a:ln>
          <a:extLst/>
        </p:spPr>
        <p:txBody>
          <a:bodyPr lIns="68596" tIns="34298" rIns="68596" bIns="34298"/>
          <a:lstStyle/>
          <a:p>
            <a:pPr>
              <a:defRPr/>
            </a:pPr>
            <a:endParaRPr lang="zh-CN" altLang="en-US" kern="0">
              <a:solidFill>
                <a:prstClr val="black"/>
              </a:solidFill>
            </a:endParaRPr>
          </a:p>
        </p:txBody>
      </p:sp>
      <p:sp>
        <p:nvSpPr>
          <p:cNvPr id="432" name="MH_Other_410"/>
          <p:cNvSpPr>
            <a:spLocks/>
          </p:cNvSpPr>
          <p:nvPr>
            <p:custDataLst>
              <p:tags r:id="rId411"/>
            </p:custDataLst>
          </p:nvPr>
        </p:nvSpPr>
        <p:spPr bwMode="auto">
          <a:xfrm>
            <a:off x="11002772" y="4798539"/>
            <a:ext cx="497003" cy="416021"/>
          </a:xfrm>
          <a:custGeom>
            <a:avLst/>
            <a:gdLst>
              <a:gd name="T0" fmla="*/ 342 w 376"/>
              <a:gd name="T1" fmla="*/ 7 h 315"/>
              <a:gd name="T2" fmla="*/ 312 w 376"/>
              <a:gd name="T3" fmla="*/ 19 h 315"/>
              <a:gd name="T4" fmla="*/ 358 w 376"/>
              <a:gd name="T5" fmla="*/ 100 h 315"/>
              <a:gd name="T6" fmla="*/ 303 w 376"/>
              <a:gd name="T7" fmla="*/ 287 h 315"/>
              <a:gd name="T8" fmla="*/ 129 w 376"/>
              <a:gd name="T9" fmla="*/ 262 h 315"/>
              <a:gd name="T10" fmla="*/ 55 w 376"/>
              <a:gd name="T11" fmla="*/ 248 h 315"/>
              <a:gd name="T12" fmla="*/ 22 w 376"/>
              <a:gd name="T13" fmla="*/ 232 h 315"/>
              <a:gd name="T14" fmla="*/ 0 w 376"/>
              <a:gd name="T15" fmla="*/ 247 h 315"/>
              <a:gd name="T16" fmla="*/ 1 w 376"/>
              <a:gd name="T17" fmla="*/ 250 h 315"/>
              <a:gd name="T18" fmla="*/ 20 w 376"/>
              <a:gd name="T19" fmla="*/ 238 h 315"/>
              <a:gd name="T20" fmla="*/ 41 w 376"/>
              <a:gd name="T21" fmla="*/ 249 h 315"/>
              <a:gd name="T22" fmla="*/ 57 w 376"/>
              <a:gd name="T23" fmla="*/ 259 h 315"/>
              <a:gd name="T24" fmla="*/ 122 w 376"/>
              <a:gd name="T25" fmla="*/ 270 h 315"/>
              <a:gd name="T26" fmla="*/ 134 w 376"/>
              <a:gd name="T27" fmla="*/ 271 h 315"/>
              <a:gd name="T28" fmla="*/ 134 w 376"/>
              <a:gd name="T29" fmla="*/ 276 h 315"/>
              <a:gd name="T30" fmla="*/ 215 w 376"/>
              <a:gd name="T31" fmla="*/ 297 h 315"/>
              <a:gd name="T32" fmla="*/ 318 w 376"/>
              <a:gd name="T33" fmla="*/ 300 h 315"/>
              <a:gd name="T34" fmla="*/ 376 w 376"/>
              <a:gd name="T35" fmla="*/ 95 h 315"/>
              <a:gd name="T36" fmla="*/ 354 w 376"/>
              <a:gd name="T37" fmla="*/ 16 h 315"/>
              <a:gd name="T38" fmla="*/ 342 w 376"/>
              <a:gd name="T39" fmla="*/ 7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315">
                <a:moveTo>
                  <a:pt x="342" y="7"/>
                </a:moveTo>
                <a:cubicBezTo>
                  <a:pt x="332" y="0"/>
                  <a:pt x="322" y="4"/>
                  <a:pt x="312" y="19"/>
                </a:cubicBezTo>
                <a:cubicBezTo>
                  <a:pt x="339" y="18"/>
                  <a:pt x="355" y="45"/>
                  <a:pt x="358" y="100"/>
                </a:cubicBezTo>
                <a:cubicBezTo>
                  <a:pt x="346" y="169"/>
                  <a:pt x="328" y="231"/>
                  <a:pt x="303" y="287"/>
                </a:cubicBezTo>
                <a:cubicBezTo>
                  <a:pt x="129" y="262"/>
                  <a:pt x="129" y="262"/>
                  <a:pt x="129" y="262"/>
                </a:cubicBezTo>
                <a:cubicBezTo>
                  <a:pt x="55" y="248"/>
                  <a:pt x="55" y="248"/>
                  <a:pt x="55" y="248"/>
                </a:cubicBezTo>
                <a:cubicBezTo>
                  <a:pt x="22" y="232"/>
                  <a:pt x="22" y="232"/>
                  <a:pt x="22" y="232"/>
                </a:cubicBezTo>
                <a:cubicBezTo>
                  <a:pt x="0" y="247"/>
                  <a:pt x="0" y="247"/>
                  <a:pt x="0" y="247"/>
                </a:cubicBezTo>
                <a:cubicBezTo>
                  <a:pt x="1" y="250"/>
                  <a:pt x="1" y="250"/>
                  <a:pt x="1" y="250"/>
                </a:cubicBezTo>
                <a:cubicBezTo>
                  <a:pt x="20" y="238"/>
                  <a:pt x="20" y="238"/>
                  <a:pt x="20" y="238"/>
                </a:cubicBezTo>
                <a:cubicBezTo>
                  <a:pt x="41" y="249"/>
                  <a:pt x="41" y="249"/>
                  <a:pt x="41" y="249"/>
                </a:cubicBezTo>
                <a:cubicBezTo>
                  <a:pt x="44" y="254"/>
                  <a:pt x="49" y="257"/>
                  <a:pt x="57" y="259"/>
                </a:cubicBezTo>
                <a:cubicBezTo>
                  <a:pt x="122" y="270"/>
                  <a:pt x="122" y="270"/>
                  <a:pt x="122" y="270"/>
                </a:cubicBezTo>
                <a:cubicBezTo>
                  <a:pt x="134" y="271"/>
                  <a:pt x="134" y="271"/>
                  <a:pt x="134" y="271"/>
                </a:cubicBezTo>
                <a:cubicBezTo>
                  <a:pt x="134" y="276"/>
                  <a:pt x="134" y="276"/>
                  <a:pt x="134" y="276"/>
                </a:cubicBezTo>
                <a:cubicBezTo>
                  <a:pt x="215" y="297"/>
                  <a:pt x="215" y="297"/>
                  <a:pt x="215" y="297"/>
                </a:cubicBezTo>
                <a:cubicBezTo>
                  <a:pt x="273" y="314"/>
                  <a:pt x="307" y="315"/>
                  <a:pt x="318" y="300"/>
                </a:cubicBezTo>
                <a:cubicBezTo>
                  <a:pt x="347" y="232"/>
                  <a:pt x="366" y="163"/>
                  <a:pt x="376" y="95"/>
                </a:cubicBezTo>
                <a:cubicBezTo>
                  <a:pt x="374" y="57"/>
                  <a:pt x="367" y="30"/>
                  <a:pt x="354" y="16"/>
                </a:cubicBezTo>
                <a:cubicBezTo>
                  <a:pt x="351" y="12"/>
                  <a:pt x="347" y="9"/>
                  <a:pt x="342" y="7"/>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3" name="MH_Other_411"/>
          <p:cNvSpPr>
            <a:spLocks/>
          </p:cNvSpPr>
          <p:nvPr>
            <p:custDataLst>
              <p:tags r:id="rId412"/>
            </p:custDataLst>
          </p:nvPr>
        </p:nvSpPr>
        <p:spPr bwMode="auto">
          <a:xfrm>
            <a:off x="11388625" y="4641340"/>
            <a:ext cx="66690" cy="166726"/>
          </a:xfrm>
          <a:custGeom>
            <a:avLst/>
            <a:gdLst>
              <a:gd name="T0" fmla="*/ 24 w 50"/>
              <a:gd name="T1" fmla="*/ 97 h 127"/>
              <a:gd name="T2" fmla="*/ 50 w 50"/>
              <a:gd name="T3" fmla="*/ 127 h 127"/>
              <a:gd name="T4" fmla="*/ 3 w 50"/>
              <a:gd name="T5" fmla="*/ 0 h 127"/>
              <a:gd name="T6" fmla="*/ 0 w 50"/>
              <a:gd name="T7" fmla="*/ 47 h 127"/>
              <a:gd name="T8" fmla="*/ 24 w 50"/>
              <a:gd name="T9" fmla="*/ 97 h 127"/>
            </a:gdLst>
            <a:ahLst/>
            <a:cxnLst>
              <a:cxn ang="0">
                <a:pos x="T0" y="T1"/>
              </a:cxn>
              <a:cxn ang="0">
                <a:pos x="T2" y="T3"/>
              </a:cxn>
              <a:cxn ang="0">
                <a:pos x="T4" y="T5"/>
              </a:cxn>
              <a:cxn ang="0">
                <a:pos x="T6" y="T7"/>
              </a:cxn>
              <a:cxn ang="0">
                <a:pos x="T8" y="T9"/>
              </a:cxn>
            </a:cxnLst>
            <a:rect l="0" t="0" r="r" b="b"/>
            <a:pathLst>
              <a:path w="50" h="127">
                <a:moveTo>
                  <a:pt x="24" y="97"/>
                </a:moveTo>
                <a:cubicBezTo>
                  <a:pt x="31" y="107"/>
                  <a:pt x="40" y="117"/>
                  <a:pt x="50" y="127"/>
                </a:cubicBezTo>
                <a:cubicBezTo>
                  <a:pt x="40" y="90"/>
                  <a:pt x="24" y="48"/>
                  <a:pt x="3" y="0"/>
                </a:cubicBezTo>
                <a:cubicBezTo>
                  <a:pt x="3" y="16"/>
                  <a:pt x="2" y="31"/>
                  <a:pt x="0" y="47"/>
                </a:cubicBezTo>
                <a:cubicBezTo>
                  <a:pt x="2" y="66"/>
                  <a:pt x="10" y="82"/>
                  <a:pt x="24" y="97"/>
                </a:cubicBezTo>
                <a:close/>
              </a:path>
            </a:pathLst>
          </a:custGeom>
          <a:solidFill>
            <a:srgbClr val="8F3629"/>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4" name="MH_Other_412"/>
          <p:cNvSpPr>
            <a:spLocks noEditPoints="1"/>
          </p:cNvSpPr>
          <p:nvPr>
            <p:custDataLst>
              <p:tags r:id="rId413"/>
            </p:custDataLst>
          </p:nvPr>
        </p:nvSpPr>
        <p:spPr bwMode="auto">
          <a:xfrm>
            <a:off x="10996420" y="4823944"/>
            <a:ext cx="477949" cy="354095"/>
          </a:xfrm>
          <a:custGeom>
            <a:avLst/>
            <a:gdLst>
              <a:gd name="T0" fmla="*/ 363 w 363"/>
              <a:gd name="T1" fmla="*/ 82 h 269"/>
              <a:gd name="T2" fmla="*/ 317 w 363"/>
              <a:gd name="T3" fmla="*/ 1 h 269"/>
              <a:gd name="T4" fmla="*/ 292 w 363"/>
              <a:gd name="T5" fmla="*/ 64 h 269"/>
              <a:gd name="T6" fmla="*/ 275 w 363"/>
              <a:gd name="T7" fmla="*/ 220 h 269"/>
              <a:gd name="T8" fmla="*/ 143 w 363"/>
              <a:gd name="T9" fmla="*/ 210 h 269"/>
              <a:gd name="T10" fmla="*/ 128 w 363"/>
              <a:gd name="T11" fmla="*/ 207 h 269"/>
              <a:gd name="T12" fmla="*/ 87 w 363"/>
              <a:gd name="T13" fmla="*/ 202 h 269"/>
              <a:gd name="T14" fmla="*/ 46 w 363"/>
              <a:gd name="T15" fmla="*/ 202 h 269"/>
              <a:gd name="T16" fmla="*/ 39 w 363"/>
              <a:gd name="T17" fmla="*/ 202 h 269"/>
              <a:gd name="T18" fmla="*/ 20 w 363"/>
              <a:gd name="T19" fmla="*/ 197 h 269"/>
              <a:gd name="T20" fmla="*/ 0 w 363"/>
              <a:gd name="T21" fmla="*/ 201 h 269"/>
              <a:gd name="T22" fmla="*/ 2 w 363"/>
              <a:gd name="T23" fmla="*/ 210 h 269"/>
              <a:gd name="T24" fmla="*/ 18 w 363"/>
              <a:gd name="T25" fmla="*/ 203 h 269"/>
              <a:gd name="T26" fmla="*/ 48 w 363"/>
              <a:gd name="T27" fmla="*/ 207 h 269"/>
              <a:gd name="T28" fmla="*/ 25 w 363"/>
              <a:gd name="T29" fmla="*/ 207 h 269"/>
              <a:gd name="T30" fmla="*/ 3 w 363"/>
              <a:gd name="T31" fmla="*/ 218 h 269"/>
              <a:gd name="T32" fmla="*/ 5 w 363"/>
              <a:gd name="T33" fmla="*/ 229 h 269"/>
              <a:gd name="T34" fmla="*/ 27 w 363"/>
              <a:gd name="T35" fmla="*/ 214 h 269"/>
              <a:gd name="T36" fmla="*/ 60 w 363"/>
              <a:gd name="T37" fmla="*/ 230 h 269"/>
              <a:gd name="T38" fmla="*/ 134 w 363"/>
              <a:gd name="T39" fmla="*/ 244 h 269"/>
              <a:gd name="T40" fmla="*/ 308 w 363"/>
              <a:gd name="T41" fmla="*/ 269 h 269"/>
              <a:gd name="T42" fmla="*/ 363 w 363"/>
              <a:gd name="T43" fmla="*/ 82 h 269"/>
              <a:gd name="T44" fmla="*/ 319 w 363"/>
              <a:gd name="T45" fmla="*/ 4 h 269"/>
              <a:gd name="T46" fmla="*/ 322 w 363"/>
              <a:gd name="T47" fmla="*/ 4 h 269"/>
              <a:gd name="T48" fmla="*/ 295 w 363"/>
              <a:gd name="T49" fmla="*/ 154 h 269"/>
              <a:gd name="T50" fmla="*/ 283 w 363"/>
              <a:gd name="T51" fmla="*/ 229 h 269"/>
              <a:gd name="T52" fmla="*/ 167 w 363"/>
              <a:gd name="T53" fmla="*/ 225 h 269"/>
              <a:gd name="T54" fmla="*/ 50 w 363"/>
              <a:gd name="T55" fmla="*/ 205 h 269"/>
              <a:gd name="T56" fmla="*/ 87 w 363"/>
              <a:gd name="T57" fmla="*/ 205 h 269"/>
              <a:gd name="T58" fmla="*/ 128 w 363"/>
              <a:gd name="T59" fmla="*/ 210 h 269"/>
              <a:gd name="T60" fmla="*/ 128 w 363"/>
              <a:gd name="T61" fmla="*/ 210 h 269"/>
              <a:gd name="T62" fmla="*/ 142 w 363"/>
              <a:gd name="T63" fmla="*/ 213 h 269"/>
              <a:gd name="T64" fmla="*/ 142 w 363"/>
              <a:gd name="T65" fmla="*/ 213 h 269"/>
              <a:gd name="T66" fmla="*/ 275 w 363"/>
              <a:gd name="T67" fmla="*/ 223 h 269"/>
              <a:gd name="T68" fmla="*/ 277 w 363"/>
              <a:gd name="T69" fmla="*/ 222 h 269"/>
              <a:gd name="T70" fmla="*/ 278 w 363"/>
              <a:gd name="T71" fmla="*/ 220 h 269"/>
              <a:gd name="T72" fmla="*/ 295 w 363"/>
              <a:gd name="T73" fmla="*/ 65 h 269"/>
              <a:gd name="T74" fmla="*/ 319 w 363"/>
              <a:gd name="T75" fmla="*/ 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3" h="269">
                <a:moveTo>
                  <a:pt x="363" y="82"/>
                </a:moveTo>
                <a:cubicBezTo>
                  <a:pt x="360" y="27"/>
                  <a:pt x="344" y="0"/>
                  <a:pt x="317" y="1"/>
                </a:cubicBezTo>
                <a:cubicBezTo>
                  <a:pt x="308" y="14"/>
                  <a:pt x="300" y="35"/>
                  <a:pt x="292" y="64"/>
                </a:cubicBezTo>
                <a:cubicBezTo>
                  <a:pt x="275" y="220"/>
                  <a:pt x="275" y="220"/>
                  <a:pt x="275" y="220"/>
                </a:cubicBezTo>
                <a:cubicBezTo>
                  <a:pt x="231" y="222"/>
                  <a:pt x="187" y="219"/>
                  <a:pt x="143" y="210"/>
                </a:cubicBezTo>
                <a:cubicBezTo>
                  <a:pt x="138" y="209"/>
                  <a:pt x="133" y="208"/>
                  <a:pt x="128" y="207"/>
                </a:cubicBezTo>
                <a:cubicBezTo>
                  <a:pt x="115" y="205"/>
                  <a:pt x="101" y="203"/>
                  <a:pt x="87" y="202"/>
                </a:cubicBezTo>
                <a:cubicBezTo>
                  <a:pt x="74" y="201"/>
                  <a:pt x="60" y="201"/>
                  <a:pt x="46" y="202"/>
                </a:cubicBezTo>
                <a:cubicBezTo>
                  <a:pt x="43" y="202"/>
                  <a:pt x="41" y="202"/>
                  <a:pt x="39" y="202"/>
                </a:cubicBezTo>
                <a:cubicBezTo>
                  <a:pt x="20" y="197"/>
                  <a:pt x="20" y="197"/>
                  <a:pt x="20" y="197"/>
                </a:cubicBezTo>
                <a:cubicBezTo>
                  <a:pt x="0" y="201"/>
                  <a:pt x="0" y="201"/>
                  <a:pt x="0" y="201"/>
                </a:cubicBezTo>
                <a:cubicBezTo>
                  <a:pt x="2" y="210"/>
                  <a:pt x="2" y="210"/>
                  <a:pt x="2" y="210"/>
                </a:cubicBezTo>
                <a:cubicBezTo>
                  <a:pt x="18" y="203"/>
                  <a:pt x="18" y="203"/>
                  <a:pt x="18" y="203"/>
                </a:cubicBezTo>
                <a:cubicBezTo>
                  <a:pt x="48" y="207"/>
                  <a:pt x="48" y="207"/>
                  <a:pt x="48" y="207"/>
                </a:cubicBezTo>
                <a:cubicBezTo>
                  <a:pt x="25" y="207"/>
                  <a:pt x="25" y="207"/>
                  <a:pt x="25" y="207"/>
                </a:cubicBezTo>
                <a:cubicBezTo>
                  <a:pt x="3" y="218"/>
                  <a:pt x="3" y="218"/>
                  <a:pt x="3" y="218"/>
                </a:cubicBezTo>
                <a:cubicBezTo>
                  <a:pt x="5" y="229"/>
                  <a:pt x="5" y="229"/>
                  <a:pt x="5" y="229"/>
                </a:cubicBezTo>
                <a:cubicBezTo>
                  <a:pt x="27" y="214"/>
                  <a:pt x="27" y="214"/>
                  <a:pt x="27" y="214"/>
                </a:cubicBezTo>
                <a:cubicBezTo>
                  <a:pt x="60" y="230"/>
                  <a:pt x="60" y="230"/>
                  <a:pt x="60" y="230"/>
                </a:cubicBezTo>
                <a:cubicBezTo>
                  <a:pt x="134" y="244"/>
                  <a:pt x="134" y="244"/>
                  <a:pt x="134" y="244"/>
                </a:cubicBezTo>
                <a:cubicBezTo>
                  <a:pt x="308" y="269"/>
                  <a:pt x="308" y="269"/>
                  <a:pt x="308" y="269"/>
                </a:cubicBezTo>
                <a:cubicBezTo>
                  <a:pt x="333" y="213"/>
                  <a:pt x="351" y="151"/>
                  <a:pt x="363" y="82"/>
                </a:cubicBezTo>
                <a:close/>
                <a:moveTo>
                  <a:pt x="319" y="4"/>
                </a:moveTo>
                <a:cubicBezTo>
                  <a:pt x="320" y="4"/>
                  <a:pt x="321" y="4"/>
                  <a:pt x="322" y="4"/>
                </a:cubicBezTo>
                <a:cubicBezTo>
                  <a:pt x="308" y="54"/>
                  <a:pt x="299" y="104"/>
                  <a:pt x="295" y="154"/>
                </a:cubicBezTo>
                <a:cubicBezTo>
                  <a:pt x="283" y="229"/>
                  <a:pt x="283" y="229"/>
                  <a:pt x="283" y="229"/>
                </a:cubicBezTo>
                <a:cubicBezTo>
                  <a:pt x="245" y="232"/>
                  <a:pt x="206" y="230"/>
                  <a:pt x="167" y="225"/>
                </a:cubicBezTo>
                <a:cubicBezTo>
                  <a:pt x="128" y="215"/>
                  <a:pt x="88" y="208"/>
                  <a:pt x="50" y="205"/>
                </a:cubicBezTo>
                <a:cubicBezTo>
                  <a:pt x="62" y="204"/>
                  <a:pt x="75" y="204"/>
                  <a:pt x="87" y="205"/>
                </a:cubicBezTo>
                <a:cubicBezTo>
                  <a:pt x="101" y="206"/>
                  <a:pt x="114" y="208"/>
                  <a:pt x="128" y="210"/>
                </a:cubicBezTo>
                <a:cubicBezTo>
                  <a:pt x="128" y="210"/>
                  <a:pt x="128" y="210"/>
                  <a:pt x="128" y="210"/>
                </a:cubicBezTo>
                <a:cubicBezTo>
                  <a:pt x="133" y="211"/>
                  <a:pt x="137" y="212"/>
                  <a:pt x="142" y="213"/>
                </a:cubicBezTo>
                <a:cubicBezTo>
                  <a:pt x="142" y="213"/>
                  <a:pt x="142" y="213"/>
                  <a:pt x="142" y="213"/>
                </a:cubicBezTo>
                <a:cubicBezTo>
                  <a:pt x="186" y="222"/>
                  <a:pt x="231" y="225"/>
                  <a:pt x="275" y="223"/>
                </a:cubicBezTo>
                <a:cubicBezTo>
                  <a:pt x="276" y="223"/>
                  <a:pt x="276" y="222"/>
                  <a:pt x="277" y="222"/>
                </a:cubicBezTo>
                <a:cubicBezTo>
                  <a:pt x="277" y="221"/>
                  <a:pt x="278" y="221"/>
                  <a:pt x="278" y="220"/>
                </a:cubicBezTo>
                <a:cubicBezTo>
                  <a:pt x="295" y="65"/>
                  <a:pt x="295" y="65"/>
                  <a:pt x="295" y="65"/>
                </a:cubicBezTo>
                <a:cubicBezTo>
                  <a:pt x="303" y="37"/>
                  <a:pt x="311" y="17"/>
                  <a:pt x="319" y="4"/>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5" name="MH_Other_413"/>
          <p:cNvSpPr>
            <a:spLocks/>
          </p:cNvSpPr>
          <p:nvPr>
            <p:custDataLst>
              <p:tags r:id="rId414"/>
            </p:custDataLst>
          </p:nvPr>
        </p:nvSpPr>
        <p:spPr bwMode="auto">
          <a:xfrm>
            <a:off x="11063111" y="4828709"/>
            <a:ext cx="357271" cy="300106"/>
          </a:xfrm>
          <a:custGeom>
            <a:avLst/>
            <a:gdLst>
              <a:gd name="T0" fmla="*/ 272 w 272"/>
              <a:gd name="T1" fmla="*/ 0 h 228"/>
              <a:gd name="T2" fmla="*/ 269 w 272"/>
              <a:gd name="T3" fmla="*/ 0 h 228"/>
              <a:gd name="T4" fmla="*/ 245 w 272"/>
              <a:gd name="T5" fmla="*/ 61 h 228"/>
              <a:gd name="T6" fmla="*/ 228 w 272"/>
              <a:gd name="T7" fmla="*/ 216 h 228"/>
              <a:gd name="T8" fmla="*/ 227 w 272"/>
              <a:gd name="T9" fmla="*/ 218 h 228"/>
              <a:gd name="T10" fmla="*/ 225 w 272"/>
              <a:gd name="T11" fmla="*/ 219 h 228"/>
              <a:gd name="T12" fmla="*/ 92 w 272"/>
              <a:gd name="T13" fmla="*/ 209 h 228"/>
              <a:gd name="T14" fmla="*/ 92 w 272"/>
              <a:gd name="T15" fmla="*/ 209 h 228"/>
              <a:gd name="T16" fmla="*/ 78 w 272"/>
              <a:gd name="T17" fmla="*/ 206 h 228"/>
              <a:gd name="T18" fmla="*/ 78 w 272"/>
              <a:gd name="T19" fmla="*/ 206 h 228"/>
              <a:gd name="T20" fmla="*/ 37 w 272"/>
              <a:gd name="T21" fmla="*/ 201 h 228"/>
              <a:gd name="T22" fmla="*/ 0 w 272"/>
              <a:gd name="T23" fmla="*/ 201 h 228"/>
              <a:gd name="T24" fmla="*/ 117 w 272"/>
              <a:gd name="T25" fmla="*/ 221 h 228"/>
              <a:gd name="T26" fmla="*/ 233 w 272"/>
              <a:gd name="T27" fmla="*/ 225 h 228"/>
              <a:gd name="T28" fmla="*/ 245 w 272"/>
              <a:gd name="T29" fmla="*/ 150 h 228"/>
              <a:gd name="T30" fmla="*/ 272 w 272"/>
              <a:gd name="T3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2" h="228">
                <a:moveTo>
                  <a:pt x="272" y="0"/>
                </a:moveTo>
                <a:cubicBezTo>
                  <a:pt x="271" y="0"/>
                  <a:pt x="270" y="0"/>
                  <a:pt x="269" y="0"/>
                </a:cubicBezTo>
                <a:cubicBezTo>
                  <a:pt x="261" y="13"/>
                  <a:pt x="253" y="33"/>
                  <a:pt x="245" y="61"/>
                </a:cubicBezTo>
                <a:cubicBezTo>
                  <a:pt x="228" y="216"/>
                  <a:pt x="228" y="216"/>
                  <a:pt x="228" y="216"/>
                </a:cubicBezTo>
                <a:cubicBezTo>
                  <a:pt x="228" y="217"/>
                  <a:pt x="227" y="217"/>
                  <a:pt x="227" y="218"/>
                </a:cubicBezTo>
                <a:cubicBezTo>
                  <a:pt x="226" y="218"/>
                  <a:pt x="226" y="219"/>
                  <a:pt x="225" y="219"/>
                </a:cubicBezTo>
                <a:cubicBezTo>
                  <a:pt x="181" y="221"/>
                  <a:pt x="136" y="218"/>
                  <a:pt x="92" y="209"/>
                </a:cubicBezTo>
                <a:cubicBezTo>
                  <a:pt x="92" y="209"/>
                  <a:pt x="92" y="209"/>
                  <a:pt x="92" y="209"/>
                </a:cubicBezTo>
                <a:cubicBezTo>
                  <a:pt x="87" y="208"/>
                  <a:pt x="83" y="207"/>
                  <a:pt x="78" y="206"/>
                </a:cubicBezTo>
                <a:cubicBezTo>
                  <a:pt x="78" y="206"/>
                  <a:pt x="78" y="206"/>
                  <a:pt x="78" y="206"/>
                </a:cubicBezTo>
                <a:cubicBezTo>
                  <a:pt x="64" y="204"/>
                  <a:pt x="51" y="202"/>
                  <a:pt x="37" y="201"/>
                </a:cubicBezTo>
                <a:cubicBezTo>
                  <a:pt x="25" y="200"/>
                  <a:pt x="12" y="200"/>
                  <a:pt x="0" y="201"/>
                </a:cubicBezTo>
                <a:cubicBezTo>
                  <a:pt x="38" y="204"/>
                  <a:pt x="78" y="211"/>
                  <a:pt x="117" y="221"/>
                </a:cubicBezTo>
                <a:cubicBezTo>
                  <a:pt x="156" y="226"/>
                  <a:pt x="195" y="228"/>
                  <a:pt x="233" y="225"/>
                </a:cubicBezTo>
                <a:cubicBezTo>
                  <a:pt x="245" y="150"/>
                  <a:pt x="245" y="150"/>
                  <a:pt x="245" y="150"/>
                </a:cubicBezTo>
                <a:cubicBezTo>
                  <a:pt x="249" y="100"/>
                  <a:pt x="258" y="50"/>
                  <a:pt x="272" y="0"/>
                </a:cubicBezTo>
                <a:close/>
              </a:path>
            </a:pathLst>
          </a:custGeom>
          <a:solidFill>
            <a:srgbClr val="F1D9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6" name="MH_Other_414"/>
          <p:cNvSpPr>
            <a:spLocks/>
          </p:cNvSpPr>
          <p:nvPr>
            <p:custDataLst>
              <p:tags r:id="rId415"/>
            </p:custDataLst>
          </p:nvPr>
        </p:nvSpPr>
        <p:spPr bwMode="auto">
          <a:xfrm>
            <a:off x="11078990" y="5208208"/>
            <a:ext cx="15879" cy="31757"/>
          </a:xfrm>
          <a:custGeom>
            <a:avLst/>
            <a:gdLst>
              <a:gd name="T0" fmla="*/ 12 w 12"/>
              <a:gd name="T1" fmla="*/ 23 h 24"/>
              <a:gd name="T2" fmla="*/ 10 w 12"/>
              <a:gd name="T3" fmla="*/ 0 h 24"/>
              <a:gd name="T4" fmla="*/ 0 w 12"/>
              <a:gd name="T5" fmla="*/ 0 h 24"/>
              <a:gd name="T6" fmla="*/ 3 w 12"/>
              <a:gd name="T7" fmla="*/ 24 h 24"/>
              <a:gd name="T8" fmla="*/ 12 w 12"/>
              <a:gd name="T9" fmla="*/ 23 h 24"/>
            </a:gdLst>
            <a:ahLst/>
            <a:cxnLst>
              <a:cxn ang="0">
                <a:pos x="T0" y="T1"/>
              </a:cxn>
              <a:cxn ang="0">
                <a:pos x="T2" y="T3"/>
              </a:cxn>
              <a:cxn ang="0">
                <a:pos x="T4" y="T5"/>
              </a:cxn>
              <a:cxn ang="0">
                <a:pos x="T6" y="T7"/>
              </a:cxn>
              <a:cxn ang="0">
                <a:pos x="T8" y="T9"/>
              </a:cxn>
            </a:cxnLst>
            <a:rect l="0" t="0" r="r" b="b"/>
            <a:pathLst>
              <a:path w="12" h="24">
                <a:moveTo>
                  <a:pt x="12" y="23"/>
                </a:moveTo>
                <a:cubicBezTo>
                  <a:pt x="10" y="0"/>
                  <a:pt x="10" y="0"/>
                  <a:pt x="10" y="0"/>
                </a:cubicBezTo>
                <a:cubicBezTo>
                  <a:pt x="0" y="0"/>
                  <a:pt x="0" y="0"/>
                  <a:pt x="0" y="0"/>
                </a:cubicBezTo>
                <a:cubicBezTo>
                  <a:pt x="3" y="24"/>
                  <a:pt x="3" y="24"/>
                  <a:pt x="3" y="24"/>
                </a:cubicBezTo>
                <a:cubicBezTo>
                  <a:pt x="6" y="24"/>
                  <a:pt x="9" y="24"/>
                  <a:pt x="12" y="23"/>
                </a:cubicBezTo>
                <a:close/>
              </a:path>
            </a:pathLst>
          </a:cu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7" name="MH_Other_415"/>
          <p:cNvSpPr>
            <a:spLocks/>
          </p:cNvSpPr>
          <p:nvPr>
            <p:custDataLst>
              <p:tags r:id="rId416"/>
            </p:custDataLst>
          </p:nvPr>
        </p:nvSpPr>
        <p:spPr bwMode="auto">
          <a:xfrm>
            <a:off x="11093281" y="5201857"/>
            <a:ext cx="49223" cy="36521"/>
          </a:xfrm>
          <a:custGeom>
            <a:avLst/>
            <a:gdLst>
              <a:gd name="T0" fmla="*/ 0 w 39"/>
              <a:gd name="T1" fmla="*/ 5 h 28"/>
              <a:gd name="T2" fmla="*/ 2 w 39"/>
              <a:gd name="T3" fmla="*/ 28 h 28"/>
              <a:gd name="T4" fmla="*/ 34 w 39"/>
              <a:gd name="T5" fmla="*/ 27 h 28"/>
              <a:gd name="T6" fmla="*/ 36 w 39"/>
              <a:gd name="T7" fmla="*/ 15 h 28"/>
              <a:gd name="T8" fmla="*/ 39 w 39"/>
              <a:gd name="T9" fmla="*/ 0 h 28"/>
              <a:gd name="T10" fmla="*/ 23 w 39"/>
              <a:gd name="T11" fmla="*/ 4 h 28"/>
              <a:gd name="T12" fmla="*/ 0 w 39"/>
              <a:gd name="T13" fmla="*/ 5 h 28"/>
            </a:gdLst>
            <a:ahLst/>
            <a:cxnLst>
              <a:cxn ang="0">
                <a:pos x="T0" y="T1"/>
              </a:cxn>
              <a:cxn ang="0">
                <a:pos x="T2" y="T3"/>
              </a:cxn>
              <a:cxn ang="0">
                <a:pos x="T4" y="T5"/>
              </a:cxn>
              <a:cxn ang="0">
                <a:pos x="T6" y="T7"/>
              </a:cxn>
              <a:cxn ang="0">
                <a:pos x="T8" y="T9"/>
              </a:cxn>
              <a:cxn ang="0">
                <a:pos x="T10" y="T11"/>
              </a:cxn>
              <a:cxn ang="0">
                <a:pos x="T12" y="T13"/>
              </a:cxn>
            </a:cxnLst>
            <a:rect l="0" t="0" r="r" b="b"/>
            <a:pathLst>
              <a:path w="39" h="28">
                <a:moveTo>
                  <a:pt x="0" y="5"/>
                </a:moveTo>
                <a:cubicBezTo>
                  <a:pt x="2" y="28"/>
                  <a:pt x="2" y="28"/>
                  <a:pt x="2" y="28"/>
                </a:cubicBezTo>
                <a:cubicBezTo>
                  <a:pt x="13" y="28"/>
                  <a:pt x="23" y="27"/>
                  <a:pt x="34" y="27"/>
                </a:cubicBezTo>
                <a:cubicBezTo>
                  <a:pt x="34" y="23"/>
                  <a:pt x="35" y="19"/>
                  <a:pt x="36" y="15"/>
                </a:cubicBezTo>
                <a:cubicBezTo>
                  <a:pt x="37" y="10"/>
                  <a:pt x="38" y="5"/>
                  <a:pt x="39" y="0"/>
                </a:cubicBezTo>
                <a:cubicBezTo>
                  <a:pt x="34" y="2"/>
                  <a:pt x="29" y="3"/>
                  <a:pt x="23" y="4"/>
                </a:cubicBezTo>
                <a:cubicBezTo>
                  <a:pt x="0" y="5"/>
                  <a:pt x="0" y="5"/>
                  <a:pt x="0" y="5"/>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8" name="MH_Other_416"/>
          <p:cNvSpPr>
            <a:spLocks/>
          </p:cNvSpPr>
          <p:nvPr>
            <p:custDataLst>
              <p:tags r:id="rId417"/>
            </p:custDataLst>
          </p:nvPr>
        </p:nvSpPr>
        <p:spPr bwMode="auto">
          <a:xfrm>
            <a:off x="11015475" y="5208208"/>
            <a:ext cx="66690" cy="34933"/>
          </a:xfrm>
          <a:custGeom>
            <a:avLst/>
            <a:gdLst>
              <a:gd name="T0" fmla="*/ 50 w 50"/>
              <a:gd name="T1" fmla="*/ 24 h 26"/>
              <a:gd name="T2" fmla="*/ 47 w 50"/>
              <a:gd name="T3" fmla="*/ 0 h 26"/>
              <a:gd name="T4" fmla="*/ 26 w 50"/>
              <a:gd name="T5" fmla="*/ 1 h 26"/>
              <a:gd name="T6" fmla="*/ 0 w 50"/>
              <a:gd name="T7" fmla="*/ 26 h 26"/>
              <a:gd name="T8" fmla="*/ 50 w 50"/>
              <a:gd name="T9" fmla="*/ 24 h 26"/>
            </a:gdLst>
            <a:ahLst/>
            <a:cxnLst>
              <a:cxn ang="0">
                <a:pos x="T0" y="T1"/>
              </a:cxn>
              <a:cxn ang="0">
                <a:pos x="T2" y="T3"/>
              </a:cxn>
              <a:cxn ang="0">
                <a:pos x="T4" y="T5"/>
              </a:cxn>
              <a:cxn ang="0">
                <a:pos x="T6" y="T7"/>
              </a:cxn>
              <a:cxn ang="0">
                <a:pos x="T8" y="T9"/>
              </a:cxn>
            </a:cxnLst>
            <a:rect l="0" t="0" r="r" b="b"/>
            <a:pathLst>
              <a:path w="50" h="26">
                <a:moveTo>
                  <a:pt x="50" y="24"/>
                </a:moveTo>
                <a:cubicBezTo>
                  <a:pt x="47" y="0"/>
                  <a:pt x="47" y="0"/>
                  <a:pt x="47" y="0"/>
                </a:cubicBezTo>
                <a:cubicBezTo>
                  <a:pt x="26" y="1"/>
                  <a:pt x="26" y="1"/>
                  <a:pt x="26" y="1"/>
                </a:cubicBezTo>
                <a:cubicBezTo>
                  <a:pt x="0" y="26"/>
                  <a:pt x="0" y="26"/>
                  <a:pt x="0" y="26"/>
                </a:cubicBezTo>
                <a:cubicBezTo>
                  <a:pt x="16" y="25"/>
                  <a:pt x="33" y="25"/>
                  <a:pt x="50" y="24"/>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39" name="MH_Other_417"/>
          <p:cNvSpPr>
            <a:spLocks/>
          </p:cNvSpPr>
          <p:nvPr>
            <p:custDataLst>
              <p:tags r:id="rId418"/>
            </p:custDataLst>
          </p:nvPr>
        </p:nvSpPr>
        <p:spPr bwMode="auto">
          <a:xfrm>
            <a:off x="10918616" y="5236790"/>
            <a:ext cx="282640" cy="1006708"/>
          </a:xfrm>
          <a:custGeom>
            <a:avLst/>
            <a:gdLst>
              <a:gd name="T0" fmla="*/ 134 w 215"/>
              <a:gd name="T1" fmla="*/ 1 h 763"/>
              <a:gd name="T2" fmla="*/ 125 w 215"/>
              <a:gd name="T3" fmla="*/ 2 h 763"/>
              <a:gd name="T4" fmla="*/ 75 w 215"/>
              <a:gd name="T5" fmla="*/ 4 h 763"/>
              <a:gd name="T6" fmla="*/ 50 w 215"/>
              <a:gd name="T7" fmla="*/ 26 h 763"/>
              <a:gd name="T8" fmla="*/ 33 w 215"/>
              <a:gd name="T9" fmla="*/ 4 h 763"/>
              <a:gd name="T10" fmla="*/ 6 w 215"/>
              <a:gd name="T11" fmla="*/ 4 h 763"/>
              <a:gd name="T12" fmla="*/ 0 w 215"/>
              <a:gd name="T13" fmla="*/ 22 h 763"/>
              <a:gd name="T14" fmla="*/ 27 w 215"/>
              <a:gd name="T15" fmla="*/ 22 h 763"/>
              <a:gd name="T16" fmla="*/ 40 w 215"/>
              <a:gd name="T17" fmla="*/ 38 h 763"/>
              <a:gd name="T18" fmla="*/ 82 w 215"/>
              <a:gd name="T19" fmla="*/ 21 h 763"/>
              <a:gd name="T20" fmla="*/ 139 w 215"/>
              <a:gd name="T21" fmla="*/ 29 h 763"/>
              <a:gd name="T22" fmla="*/ 138 w 215"/>
              <a:gd name="T23" fmla="*/ 270 h 763"/>
              <a:gd name="T24" fmla="*/ 139 w 215"/>
              <a:gd name="T25" fmla="*/ 276 h 763"/>
              <a:gd name="T26" fmla="*/ 166 w 215"/>
              <a:gd name="T27" fmla="*/ 431 h 763"/>
              <a:gd name="T28" fmla="*/ 166 w 215"/>
              <a:gd name="T29" fmla="*/ 594 h 763"/>
              <a:gd name="T30" fmla="*/ 187 w 215"/>
              <a:gd name="T31" fmla="*/ 655 h 763"/>
              <a:gd name="T32" fmla="*/ 173 w 215"/>
              <a:gd name="T33" fmla="*/ 743 h 763"/>
              <a:gd name="T34" fmla="*/ 110 w 215"/>
              <a:gd name="T35" fmla="*/ 735 h 763"/>
              <a:gd name="T36" fmla="*/ 110 w 215"/>
              <a:gd name="T37" fmla="*/ 752 h 763"/>
              <a:gd name="T38" fmla="*/ 120 w 215"/>
              <a:gd name="T39" fmla="*/ 756 h 763"/>
              <a:gd name="T40" fmla="*/ 196 w 215"/>
              <a:gd name="T41" fmla="*/ 755 h 763"/>
              <a:gd name="T42" fmla="*/ 204 w 215"/>
              <a:gd name="T43" fmla="*/ 752 h 763"/>
              <a:gd name="T44" fmla="*/ 213 w 215"/>
              <a:gd name="T45" fmla="*/ 589 h 763"/>
              <a:gd name="T46" fmla="*/ 206 w 215"/>
              <a:gd name="T47" fmla="*/ 586 h 763"/>
              <a:gd name="T48" fmla="*/ 206 w 215"/>
              <a:gd name="T49" fmla="*/ 577 h 763"/>
              <a:gd name="T50" fmla="*/ 181 w 215"/>
              <a:gd name="T51" fmla="*/ 572 h 763"/>
              <a:gd name="T52" fmla="*/ 183 w 215"/>
              <a:gd name="T53" fmla="*/ 551 h 763"/>
              <a:gd name="T54" fmla="*/ 171 w 215"/>
              <a:gd name="T55" fmla="*/ 284 h 763"/>
              <a:gd name="T56" fmla="*/ 166 w 215"/>
              <a:gd name="T57" fmla="*/ 0 h 763"/>
              <a:gd name="T58" fmla="*/ 134 w 215"/>
              <a:gd name="T59" fmla="*/ 1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5" h="763">
                <a:moveTo>
                  <a:pt x="134" y="1"/>
                </a:moveTo>
                <a:cubicBezTo>
                  <a:pt x="131" y="2"/>
                  <a:pt x="128" y="2"/>
                  <a:pt x="125" y="2"/>
                </a:cubicBezTo>
                <a:cubicBezTo>
                  <a:pt x="108" y="3"/>
                  <a:pt x="91" y="3"/>
                  <a:pt x="75" y="4"/>
                </a:cubicBezTo>
                <a:cubicBezTo>
                  <a:pt x="50" y="26"/>
                  <a:pt x="50" y="26"/>
                  <a:pt x="50" y="26"/>
                </a:cubicBezTo>
                <a:cubicBezTo>
                  <a:pt x="33" y="4"/>
                  <a:pt x="33" y="4"/>
                  <a:pt x="33" y="4"/>
                </a:cubicBezTo>
                <a:cubicBezTo>
                  <a:pt x="24" y="4"/>
                  <a:pt x="15" y="4"/>
                  <a:pt x="6" y="4"/>
                </a:cubicBezTo>
                <a:cubicBezTo>
                  <a:pt x="0" y="22"/>
                  <a:pt x="0" y="22"/>
                  <a:pt x="0" y="22"/>
                </a:cubicBezTo>
                <a:cubicBezTo>
                  <a:pt x="27" y="22"/>
                  <a:pt x="27" y="22"/>
                  <a:pt x="27" y="22"/>
                </a:cubicBezTo>
                <a:cubicBezTo>
                  <a:pt x="40" y="38"/>
                  <a:pt x="40" y="38"/>
                  <a:pt x="40" y="38"/>
                </a:cubicBezTo>
                <a:cubicBezTo>
                  <a:pt x="82" y="21"/>
                  <a:pt x="82" y="21"/>
                  <a:pt x="82" y="21"/>
                </a:cubicBezTo>
                <a:cubicBezTo>
                  <a:pt x="139" y="29"/>
                  <a:pt x="139" y="29"/>
                  <a:pt x="139" y="29"/>
                </a:cubicBezTo>
                <a:cubicBezTo>
                  <a:pt x="124" y="112"/>
                  <a:pt x="124" y="192"/>
                  <a:pt x="138" y="270"/>
                </a:cubicBezTo>
                <a:cubicBezTo>
                  <a:pt x="138" y="272"/>
                  <a:pt x="138" y="274"/>
                  <a:pt x="139" y="276"/>
                </a:cubicBezTo>
                <a:cubicBezTo>
                  <a:pt x="166" y="431"/>
                  <a:pt x="166" y="431"/>
                  <a:pt x="166" y="431"/>
                </a:cubicBezTo>
                <a:cubicBezTo>
                  <a:pt x="166" y="594"/>
                  <a:pt x="166" y="594"/>
                  <a:pt x="166" y="594"/>
                </a:cubicBezTo>
                <a:cubicBezTo>
                  <a:pt x="187" y="655"/>
                  <a:pt x="187" y="655"/>
                  <a:pt x="187" y="655"/>
                </a:cubicBezTo>
                <a:cubicBezTo>
                  <a:pt x="173" y="743"/>
                  <a:pt x="173" y="743"/>
                  <a:pt x="173" y="743"/>
                </a:cubicBezTo>
                <a:cubicBezTo>
                  <a:pt x="110" y="735"/>
                  <a:pt x="110" y="735"/>
                  <a:pt x="110" y="735"/>
                </a:cubicBezTo>
                <a:cubicBezTo>
                  <a:pt x="110" y="741"/>
                  <a:pt x="110" y="747"/>
                  <a:pt x="110" y="752"/>
                </a:cubicBezTo>
                <a:cubicBezTo>
                  <a:pt x="113" y="753"/>
                  <a:pt x="117" y="755"/>
                  <a:pt x="120" y="756"/>
                </a:cubicBezTo>
                <a:cubicBezTo>
                  <a:pt x="146" y="763"/>
                  <a:pt x="171" y="763"/>
                  <a:pt x="196" y="755"/>
                </a:cubicBezTo>
                <a:cubicBezTo>
                  <a:pt x="199" y="754"/>
                  <a:pt x="201" y="753"/>
                  <a:pt x="204" y="752"/>
                </a:cubicBezTo>
                <a:cubicBezTo>
                  <a:pt x="212" y="703"/>
                  <a:pt x="215" y="649"/>
                  <a:pt x="213" y="589"/>
                </a:cubicBezTo>
                <a:cubicBezTo>
                  <a:pt x="211" y="588"/>
                  <a:pt x="209" y="587"/>
                  <a:pt x="206" y="586"/>
                </a:cubicBezTo>
                <a:cubicBezTo>
                  <a:pt x="206" y="577"/>
                  <a:pt x="206" y="577"/>
                  <a:pt x="206" y="577"/>
                </a:cubicBezTo>
                <a:cubicBezTo>
                  <a:pt x="181" y="572"/>
                  <a:pt x="181" y="572"/>
                  <a:pt x="181" y="572"/>
                </a:cubicBezTo>
                <a:cubicBezTo>
                  <a:pt x="182" y="565"/>
                  <a:pt x="182" y="558"/>
                  <a:pt x="183" y="551"/>
                </a:cubicBezTo>
                <a:cubicBezTo>
                  <a:pt x="186" y="466"/>
                  <a:pt x="183" y="377"/>
                  <a:pt x="171" y="284"/>
                </a:cubicBezTo>
                <a:cubicBezTo>
                  <a:pt x="153" y="181"/>
                  <a:pt x="151" y="86"/>
                  <a:pt x="166" y="0"/>
                </a:cubicBezTo>
                <a:cubicBezTo>
                  <a:pt x="155" y="0"/>
                  <a:pt x="145" y="1"/>
                  <a:pt x="134"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40" name="MH_Other_418"/>
          <p:cNvSpPr>
            <a:spLocks/>
          </p:cNvSpPr>
          <p:nvPr>
            <p:custDataLst>
              <p:tags r:id="rId419"/>
            </p:custDataLst>
          </p:nvPr>
        </p:nvSpPr>
        <p:spPr bwMode="auto">
          <a:xfrm>
            <a:off x="10963075" y="5163748"/>
            <a:ext cx="201659" cy="47636"/>
          </a:xfrm>
          <a:custGeom>
            <a:avLst/>
            <a:gdLst>
              <a:gd name="T0" fmla="*/ 88 w 153"/>
              <a:gd name="T1" fmla="*/ 34 h 37"/>
              <a:gd name="T2" fmla="*/ 98 w 153"/>
              <a:gd name="T3" fmla="*/ 34 h 37"/>
              <a:gd name="T4" fmla="*/ 121 w 153"/>
              <a:gd name="T5" fmla="*/ 33 h 37"/>
              <a:gd name="T6" fmla="*/ 137 w 153"/>
              <a:gd name="T7" fmla="*/ 29 h 37"/>
              <a:gd name="T8" fmla="*/ 153 w 153"/>
              <a:gd name="T9" fmla="*/ 8 h 37"/>
              <a:gd name="T10" fmla="*/ 88 w 153"/>
              <a:gd name="T11" fmla="*/ 0 h 37"/>
              <a:gd name="T12" fmla="*/ 76 w 153"/>
              <a:gd name="T13" fmla="*/ 6 h 37"/>
              <a:gd name="T14" fmla="*/ 135 w 153"/>
              <a:gd name="T15" fmla="*/ 15 h 37"/>
              <a:gd name="T16" fmla="*/ 109 w 153"/>
              <a:gd name="T17" fmla="*/ 25 h 37"/>
              <a:gd name="T18" fmla="*/ 0 w 153"/>
              <a:gd name="T19" fmla="*/ 31 h 37"/>
              <a:gd name="T20" fmla="*/ 16 w 153"/>
              <a:gd name="T21" fmla="*/ 37 h 37"/>
              <a:gd name="T22" fmla="*/ 67 w 153"/>
              <a:gd name="T23" fmla="*/ 35 h 37"/>
              <a:gd name="T24" fmla="*/ 88 w 153"/>
              <a:gd name="T25"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37">
                <a:moveTo>
                  <a:pt x="88" y="34"/>
                </a:moveTo>
                <a:cubicBezTo>
                  <a:pt x="98" y="34"/>
                  <a:pt x="98" y="34"/>
                  <a:pt x="98" y="34"/>
                </a:cubicBezTo>
                <a:cubicBezTo>
                  <a:pt x="121" y="33"/>
                  <a:pt x="121" y="33"/>
                  <a:pt x="121" y="33"/>
                </a:cubicBezTo>
                <a:cubicBezTo>
                  <a:pt x="127" y="32"/>
                  <a:pt x="132" y="31"/>
                  <a:pt x="137" y="29"/>
                </a:cubicBezTo>
                <a:cubicBezTo>
                  <a:pt x="146" y="24"/>
                  <a:pt x="152" y="17"/>
                  <a:pt x="153" y="8"/>
                </a:cubicBezTo>
                <a:cubicBezTo>
                  <a:pt x="88" y="0"/>
                  <a:pt x="88" y="0"/>
                  <a:pt x="88" y="0"/>
                </a:cubicBezTo>
                <a:cubicBezTo>
                  <a:pt x="84" y="3"/>
                  <a:pt x="80" y="5"/>
                  <a:pt x="76" y="6"/>
                </a:cubicBezTo>
                <a:cubicBezTo>
                  <a:pt x="135" y="15"/>
                  <a:pt x="135" y="15"/>
                  <a:pt x="135" y="15"/>
                </a:cubicBezTo>
                <a:cubicBezTo>
                  <a:pt x="131" y="19"/>
                  <a:pt x="123" y="22"/>
                  <a:pt x="109" y="25"/>
                </a:cubicBezTo>
                <a:cubicBezTo>
                  <a:pt x="0" y="31"/>
                  <a:pt x="0" y="31"/>
                  <a:pt x="0" y="31"/>
                </a:cubicBezTo>
                <a:cubicBezTo>
                  <a:pt x="5" y="34"/>
                  <a:pt x="10" y="36"/>
                  <a:pt x="16" y="37"/>
                </a:cubicBezTo>
                <a:cubicBezTo>
                  <a:pt x="67" y="35"/>
                  <a:pt x="67" y="35"/>
                  <a:pt x="67" y="35"/>
                </a:cubicBezTo>
                <a:cubicBezTo>
                  <a:pt x="88" y="34"/>
                  <a:pt x="88" y="34"/>
                  <a:pt x="88" y="34"/>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41" name="MH_Other_419"/>
          <p:cNvSpPr>
            <a:spLocks noEditPoints="1"/>
          </p:cNvSpPr>
          <p:nvPr>
            <p:custDataLst>
              <p:tags r:id="rId420"/>
            </p:custDataLst>
          </p:nvPr>
        </p:nvSpPr>
        <p:spPr bwMode="auto">
          <a:xfrm>
            <a:off x="11117099" y="5192330"/>
            <a:ext cx="317573" cy="816164"/>
          </a:xfrm>
          <a:custGeom>
            <a:avLst/>
            <a:gdLst>
              <a:gd name="T0" fmla="*/ 17 w 240"/>
              <a:gd name="T1" fmla="*/ 22 h 620"/>
              <a:gd name="T2" fmla="*/ 15 w 240"/>
              <a:gd name="T3" fmla="*/ 34 h 620"/>
              <a:gd name="T4" fmla="*/ 20 w 240"/>
              <a:gd name="T5" fmla="*/ 318 h 620"/>
              <a:gd name="T6" fmla="*/ 32 w 240"/>
              <a:gd name="T7" fmla="*/ 585 h 620"/>
              <a:gd name="T8" fmla="*/ 41 w 240"/>
              <a:gd name="T9" fmla="*/ 582 h 620"/>
              <a:gd name="T10" fmla="*/ 55 w 240"/>
              <a:gd name="T11" fmla="*/ 280 h 620"/>
              <a:gd name="T12" fmla="*/ 55 w 240"/>
              <a:gd name="T13" fmla="*/ 611 h 620"/>
              <a:gd name="T14" fmla="*/ 82 w 240"/>
              <a:gd name="T15" fmla="*/ 603 h 620"/>
              <a:gd name="T16" fmla="*/ 121 w 240"/>
              <a:gd name="T17" fmla="*/ 345 h 620"/>
              <a:gd name="T18" fmla="*/ 121 w 240"/>
              <a:gd name="T19" fmla="*/ 620 h 620"/>
              <a:gd name="T20" fmla="*/ 131 w 240"/>
              <a:gd name="T21" fmla="*/ 619 h 620"/>
              <a:gd name="T22" fmla="*/ 220 w 240"/>
              <a:gd name="T23" fmla="*/ 588 h 620"/>
              <a:gd name="T24" fmla="*/ 240 w 240"/>
              <a:gd name="T25" fmla="*/ 333 h 620"/>
              <a:gd name="T26" fmla="*/ 215 w 240"/>
              <a:gd name="T27" fmla="*/ 48 h 620"/>
              <a:gd name="T28" fmla="*/ 173 w 240"/>
              <a:gd name="T29" fmla="*/ 23 h 620"/>
              <a:gd name="T30" fmla="*/ 55 w 240"/>
              <a:gd name="T31" fmla="*/ 0 h 620"/>
              <a:gd name="T32" fmla="*/ 17 w 240"/>
              <a:gd name="T33" fmla="*/ 22 h 620"/>
              <a:gd name="T34" fmla="*/ 19 w 240"/>
              <a:gd name="T35" fmla="*/ 24 h 620"/>
              <a:gd name="T36" fmla="*/ 29 w 240"/>
              <a:gd name="T37" fmla="*/ 19 h 620"/>
              <a:gd name="T38" fmla="*/ 29 w 240"/>
              <a:gd name="T39" fmla="*/ 307 h 620"/>
              <a:gd name="T40" fmla="*/ 41 w 240"/>
              <a:gd name="T41" fmla="*/ 520 h 620"/>
              <a:gd name="T42" fmla="*/ 38 w 240"/>
              <a:gd name="T43" fmla="*/ 580 h 620"/>
              <a:gd name="T44" fmla="*/ 35 w 240"/>
              <a:gd name="T45" fmla="*/ 581 h 620"/>
              <a:gd name="T46" fmla="*/ 23 w 240"/>
              <a:gd name="T47" fmla="*/ 318 h 620"/>
              <a:gd name="T48" fmla="*/ 23 w 240"/>
              <a:gd name="T49" fmla="*/ 318 h 620"/>
              <a:gd name="T50" fmla="*/ 18 w 240"/>
              <a:gd name="T51" fmla="*/ 34 h 620"/>
              <a:gd name="T52" fmla="*/ 19 w 240"/>
              <a:gd name="T53" fmla="*/ 24 h 620"/>
              <a:gd name="T54" fmla="*/ 58 w 240"/>
              <a:gd name="T55" fmla="*/ 280 h 620"/>
              <a:gd name="T56" fmla="*/ 67 w 240"/>
              <a:gd name="T57" fmla="*/ 301 h 620"/>
              <a:gd name="T58" fmla="*/ 69 w 240"/>
              <a:gd name="T59" fmla="*/ 604 h 620"/>
              <a:gd name="T60" fmla="*/ 58 w 240"/>
              <a:gd name="T61" fmla="*/ 607 h 620"/>
              <a:gd name="T62" fmla="*/ 58 w 240"/>
              <a:gd name="T63" fmla="*/ 280 h 620"/>
              <a:gd name="T64" fmla="*/ 124 w 240"/>
              <a:gd name="T65" fmla="*/ 345 h 620"/>
              <a:gd name="T66" fmla="*/ 131 w 240"/>
              <a:gd name="T67" fmla="*/ 353 h 620"/>
              <a:gd name="T68" fmla="*/ 131 w 240"/>
              <a:gd name="T69" fmla="*/ 616 h 620"/>
              <a:gd name="T70" fmla="*/ 124 w 240"/>
              <a:gd name="T71" fmla="*/ 617 h 620"/>
              <a:gd name="T72" fmla="*/ 124 w 240"/>
              <a:gd name="T73" fmla="*/ 34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0" h="620">
                <a:moveTo>
                  <a:pt x="17" y="22"/>
                </a:moveTo>
                <a:cubicBezTo>
                  <a:pt x="16" y="26"/>
                  <a:pt x="15" y="30"/>
                  <a:pt x="15" y="34"/>
                </a:cubicBezTo>
                <a:cubicBezTo>
                  <a:pt x="0" y="120"/>
                  <a:pt x="2" y="215"/>
                  <a:pt x="20" y="318"/>
                </a:cubicBezTo>
                <a:cubicBezTo>
                  <a:pt x="32" y="411"/>
                  <a:pt x="35" y="500"/>
                  <a:pt x="32" y="585"/>
                </a:cubicBezTo>
                <a:cubicBezTo>
                  <a:pt x="41" y="582"/>
                  <a:pt x="41" y="582"/>
                  <a:pt x="41" y="582"/>
                </a:cubicBezTo>
                <a:cubicBezTo>
                  <a:pt x="55" y="280"/>
                  <a:pt x="55" y="280"/>
                  <a:pt x="55" y="280"/>
                </a:cubicBezTo>
                <a:cubicBezTo>
                  <a:pt x="55" y="611"/>
                  <a:pt x="55" y="611"/>
                  <a:pt x="55" y="611"/>
                </a:cubicBezTo>
                <a:cubicBezTo>
                  <a:pt x="82" y="603"/>
                  <a:pt x="82" y="603"/>
                  <a:pt x="82" y="603"/>
                </a:cubicBezTo>
                <a:cubicBezTo>
                  <a:pt x="121" y="345"/>
                  <a:pt x="121" y="345"/>
                  <a:pt x="121" y="345"/>
                </a:cubicBezTo>
                <a:cubicBezTo>
                  <a:pt x="121" y="620"/>
                  <a:pt x="121" y="620"/>
                  <a:pt x="121" y="620"/>
                </a:cubicBezTo>
                <a:cubicBezTo>
                  <a:pt x="125" y="620"/>
                  <a:pt x="128" y="620"/>
                  <a:pt x="131" y="619"/>
                </a:cubicBezTo>
                <a:cubicBezTo>
                  <a:pt x="161" y="617"/>
                  <a:pt x="190" y="607"/>
                  <a:pt x="220" y="588"/>
                </a:cubicBezTo>
                <a:cubicBezTo>
                  <a:pt x="240" y="333"/>
                  <a:pt x="240" y="333"/>
                  <a:pt x="240" y="333"/>
                </a:cubicBezTo>
                <a:cubicBezTo>
                  <a:pt x="215" y="48"/>
                  <a:pt x="215" y="48"/>
                  <a:pt x="215" y="48"/>
                </a:cubicBezTo>
                <a:cubicBezTo>
                  <a:pt x="173" y="23"/>
                  <a:pt x="173" y="23"/>
                  <a:pt x="173" y="23"/>
                </a:cubicBezTo>
                <a:cubicBezTo>
                  <a:pt x="55" y="0"/>
                  <a:pt x="55" y="0"/>
                  <a:pt x="55" y="0"/>
                </a:cubicBezTo>
                <a:cubicBezTo>
                  <a:pt x="17" y="22"/>
                  <a:pt x="17" y="22"/>
                  <a:pt x="17" y="22"/>
                </a:cubicBezTo>
                <a:close/>
                <a:moveTo>
                  <a:pt x="19" y="24"/>
                </a:moveTo>
                <a:cubicBezTo>
                  <a:pt x="29" y="19"/>
                  <a:pt x="29" y="19"/>
                  <a:pt x="29" y="19"/>
                </a:cubicBezTo>
                <a:cubicBezTo>
                  <a:pt x="14" y="95"/>
                  <a:pt x="14" y="191"/>
                  <a:pt x="29" y="307"/>
                </a:cubicBezTo>
                <a:cubicBezTo>
                  <a:pt x="37" y="385"/>
                  <a:pt x="41" y="456"/>
                  <a:pt x="41" y="520"/>
                </a:cubicBezTo>
                <a:cubicBezTo>
                  <a:pt x="38" y="580"/>
                  <a:pt x="38" y="580"/>
                  <a:pt x="38" y="580"/>
                </a:cubicBezTo>
                <a:cubicBezTo>
                  <a:pt x="35" y="581"/>
                  <a:pt x="35" y="581"/>
                  <a:pt x="35" y="581"/>
                </a:cubicBezTo>
                <a:cubicBezTo>
                  <a:pt x="38" y="497"/>
                  <a:pt x="34" y="409"/>
                  <a:pt x="23" y="318"/>
                </a:cubicBezTo>
                <a:cubicBezTo>
                  <a:pt x="23" y="318"/>
                  <a:pt x="23" y="318"/>
                  <a:pt x="23" y="318"/>
                </a:cubicBezTo>
                <a:cubicBezTo>
                  <a:pt x="5" y="215"/>
                  <a:pt x="3" y="120"/>
                  <a:pt x="18" y="34"/>
                </a:cubicBezTo>
                <a:cubicBezTo>
                  <a:pt x="18" y="31"/>
                  <a:pt x="19" y="28"/>
                  <a:pt x="19" y="24"/>
                </a:cubicBezTo>
                <a:close/>
                <a:moveTo>
                  <a:pt x="58" y="280"/>
                </a:moveTo>
                <a:cubicBezTo>
                  <a:pt x="67" y="301"/>
                  <a:pt x="67" y="301"/>
                  <a:pt x="67" y="301"/>
                </a:cubicBezTo>
                <a:cubicBezTo>
                  <a:pt x="63" y="411"/>
                  <a:pt x="63" y="512"/>
                  <a:pt x="69" y="604"/>
                </a:cubicBezTo>
                <a:cubicBezTo>
                  <a:pt x="58" y="607"/>
                  <a:pt x="58" y="607"/>
                  <a:pt x="58" y="607"/>
                </a:cubicBezTo>
                <a:cubicBezTo>
                  <a:pt x="58" y="280"/>
                  <a:pt x="58" y="280"/>
                  <a:pt x="58" y="280"/>
                </a:cubicBezTo>
                <a:close/>
                <a:moveTo>
                  <a:pt x="124" y="345"/>
                </a:moveTo>
                <a:cubicBezTo>
                  <a:pt x="131" y="353"/>
                  <a:pt x="131" y="353"/>
                  <a:pt x="131" y="353"/>
                </a:cubicBezTo>
                <a:cubicBezTo>
                  <a:pt x="131" y="616"/>
                  <a:pt x="131" y="616"/>
                  <a:pt x="131" y="616"/>
                </a:cubicBezTo>
                <a:cubicBezTo>
                  <a:pt x="129" y="617"/>
                  <a:pt x="127" y="617"/>
                  <a:pt x="124" y="617"/>
                </a:cubicBezTo>
                <a:cubicBezTo>
                  <a:pt x="124" y="345"/>
                  <a:pt x="124" y="345"/>
                  <a:pt x="124" y="345"/>
                </a:cubicBezTo>
                <a:close/>
              </a:path>
            </a:pathLst>
          </a:custGeom>
          <a:solidFill>
            <a:srgbClr val="FFCA08">
              <a:lumMod val="60000"/>
              <a:lumOff val="40000"/>
            </a:srgbClr>
          </a:solidFill>
          <a:ln>
            <a:noFill/>
          </a:ln>
          <a:extLst/>
        </p:spPr>
        <p:txBody>
          <a:bodyPr lIns="68596" tIns="34298" rIns="68596" bIns="34298"/>
          <a:lstStyle/>
          <a:p>
            <a:pPr>
              <a:defRPr/>
            </a:pPr>
            <a:endParaRPr lang="zh-CN" altLang="en-US" kern="0">
              <a:solidFill>
                <a:prstClr val="black"/>
              </a:solidFill>
            </a:endParaRPr>
          </a:p>
        </p:txBody>
      </p:sp>
      <p:sp>
        <p:nvSpPr>
          <p:cNvPr id="442" name="MH_Other_420"/>
          <p:cNvSpPr>
            <a:spLocks/>
          </p:cNvSpPr>
          <p:nvPr>
            <p:custDataLst>
              <p:tags r:id="rId421"/>
            </p:custDataLst>
          </p:nvPr>
        </p:nvSpPr>
        <p:spPr bwMode="auto">
          <a:xfrm>
            <a:off x="11120274" y="5217735"/>
            <a:ext cx="50812" cy="741535"/>
          </a:xfrm>
          <a:custGeom>
            <a:avLst/>
            <a:gdLst>
              <a:gd name="T0" fmla="*/ 26 w 38"/>
              <a:gd name="T1" fmla="*/ 0 h 562"/>
              <a:gd name="T2" fmla="*/ 16 w 38"/>
              <a:gd name="T3" fmla="*/ 5 h 562"/>
              <a:gd name="T4" fmla="*/ 15 w 38"/>
              <a:gd name="T5" fmla="*/ 15 h 562"/>
              <a:gd name="T6" fmla="*/ 20 w 38"/>
              <a:gd name="T7" fmla="*/ 299 h 562"/>
              <a:gd name="T8" fmla="*/ 20 w 38"/>
              <a:gd name="T9" fmla="*/ 299 h 562"/>
              <a:gd name="T10" fmla="*/ 32 w 38"/>
              <a:gd name="T11" fmla="*/ 562 h 562"/>
              <a:gd name="T12" fmla="*/ 35 w 38"/>
              <a:gd name="T13" fmla="*/ 561 h 562"/>
              <a:gd name="T14" fmla="*/ 38 w 38"/>
              <a:gd name="T15" fmla="*/ 501 h 562"/>
              <a:gd name="T16" fmla="*/ 26 w 38"/>
              <a:gd name="T17" fmla="*/ 288 h 562"/>
              <a:gd name="T18" fmla="*/ 26 w 38"/>
              <a:gd name="T19"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62">
                <a:moveTo>
                  <a:pt x="26" y="0"/>
                </a:moveTo>
                <a:cubicBezTo>
                  <a:pt x="16" y="5"/>
                  <a:pt x="16" y="5"/>
                  <a:pt x="16" y="5"/>
                </a:cubicBezTo>
                <a:cubicBezTo>
                  <a:pt x="16" y="9"/>
                  <a:pt x="15" y="12"/>
                  <a:pt x="15" y="15"/>
                </a:cubicBezTo>
                <a:cubicBezTo>
                  <a:pt x="0" y="101"/>
                  <a:pt x="2" y="196"/>
                  <a:pt x="20" y="299"/>
                </a:cubicBezTo>
                <a:cubicBezTo>
                  <a:pt x="20" y="299"/>
                  <a:pt x="20" y="299"/>
                  <a:pt x="20" y="299"/>
                </a:cubicBezTo>
                <a:cubicBezTo>
                  <a:pt x="31" y="390"/>
                  <a:pt x="35" y="478"/>
                  <a:pt x="32" y="562"/>
                </a:cubicBezTo>
                <a:cubicBezTo>
                  <a:pt x="35" y="561"/>
                  <a:pt x="35" y="561"/>
                  <a:pt x="35" y="561"/>
                </a:cubicBezTo>
                <a:cubicBezTo>
                  <a:pt x="38" y="501"/>
                  <a:pt x="38" y="501"/>
                  <a:pt x="38" y="501"/>
                </a:cubicBezTo>
                <a:cubicBezTo>
                  <a:pt x="38" y="437"/>
                  <a:pt x="34" y="366"/>
                  <a:pt x="26" y="288"/>
                </a:cubicBezTo>
                <a:cubicBezTo>
                  <a:pt x="11" y="172"/>
                  <a:pt x="11" y="76"/>
                  <a:pt x="26" y="0"/>
                </a:cubicBezTo>
                <a:close/>
              </a:path>
            </a:pathLst>
          </a:custGeom>
          <a:solidFill>
            <a:srgbClr val="FFE7C4"/>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43" name="MH_Other_421"/>
          <p:cNvSpPr>
            <a:spLocks/>
          </p:cNvSpPr>
          <p:nvPr>
            <p:custDataLst>
              <p:tags r:id="rId422"/>
            </p:custDataLst>
          </p:nvPr>
        </p:nvSpPr>
        <p:spPr bwMode="auto">
          <a:xfrm>
            <a:off x="11193316" y="5562303"/>
            <a:ext cx="14291" cy="430312"/>
          </a:xfrm>
          <a:custGeom>
            <a:avLst/>
            <a:gdLst>
              <a:gd name="T0" fmla="*/ 9 w 11"/>
              <a:gd name="T1" fmla="*/ 21 h 327"/>
              <a:gd name="T2" fmla="*/ 0 w 11"/>
              <a:gd name="T3" fmla="*/ 0 h 327"/>
              <a:gd name="T4" fmla="*/ 0 w 11"/>
              <a:gd name="T5" fmla="*/ 327 h 327"/>
              <a:gd name="T6" fmla="*/ 11 w 11"/>
              <a:gd name="T7" fmla="*/ 324 h 327"/>
              <a:gd name="T8" fmla="*/ 9 w 11"/>
              <a:gd name="T9" fmla="*/ 21 h 327"/>
            </a:gdLst>
            <a:ahLst/>
            <a:cxnLst>
              <a:cxn ang="0">
                <a:pos x="T0" y="T1"/>
              </a:cxn>
              <a:cxn ang="0">
                <a:pos x="T2" y="T3"/>
              </a:cxn>
              <a:cxn ang="0">
                <a:pos x="T4" y="T5"/>
              </a:cxn>
              <a:cxn ang="0">
                <a:pos x="T6" y="T7"/>
              </a:cxn>
              <a:cxn ang="0">
                <a:pos x="T8" y="T9"/>
              </a:cxn>
            </a:cxnLst>
            <a:rect l="0" t="0" r="r" b="b"/>
            <a:pathLst>
              <a:path w="11" h="327">
                <a:moveTo>
                  <a:pt x="9" y="21"/>
                </a:moveTo>
                <a:cubicBezTo>
                  <a:pt x="0" y="0"/>
                  <a:pt x="0" y="0"/>
                  <a:pt x="0" y="0"/>
                </a:cubicBezTo>
                <a:cubicBezTo>
                  <a:pt x="0" y="327"/>
                  <a:pt x="0" y="327"/>
                  <a:pt x="0" y="327"/>
                </a:cubicBezTo>
                <a:cubicBezTo>
                  <a:pt x="11" y="324"/>
                  <a:pt x="11" y="324"/>
                  <a:pt x="11" y="324"/>
                </a:cubicBezTo>
                <a:cubicBezTo>
                  <a:pt x="5" y="232"/>
                  <a:pt x="5" y="131"/>
                  <a:pt x="9" y="21"/>
                </a:cubicBezTo>
                <a:close/>
              </a:path>
            </a:pathLst>
          </a:custGeom>
          <a:solidFill>
            <a:srgbClr val="FFE7C4"/>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44" name="MH_Other_422"/>
          <p:cNvSpPr>
            <a:spLocks/>
          </p:cNvSpPr>
          <p:nvPr>
            <p:custDataLst>
              <p:tags r:id="rId423"/>
            </p:custDataLst>
          </p:nvPr>
        </p:nvSpPr>
        <p:spPr bwMode="auto">
          <a:xfrm>
            <a:off x="11280650" y="5646460"/>
            <a:ext cx="7939" cy="358858"/>
          </a:xfrm>
          <a:custGeom>
            <a:avLst/>
            <a:gdLst>
              <a:gd name="T0" fmla="*/ 7 w 7"/>
              <a:gd name="T1" fmla="*/ 8 h 272"/>
              <a:gd name="T2" fmla="*/ 0 w 7"/>
              <a:gd name="T3" fmla="*/ 0 h 272"/>
              <a:gd name="T4" fmla="*/ 0 w 7"/>
              <a:gd name="T5" fmla="*/ 272 h 272"/>
              <a:gd name="T6" fmla="*/ 7 w 7"/>
              <a:gd name="T7" fmla="*/ 271 h 272"/>
              <a:gd name="T8" fmla="*/ 7 w 7"/>
              <a:gd name="T9" fmla="*/ 8 h 272"/>
            </a:gdLst>
            <a:ahLst/>
            <a:cxnLst>
              <a:cxn ang="0">
                <a:pos x="T0" y="T1"/>
              </a:cxn>
              <a:cxn ang="0">
                <a:pos x="T2" y="T3"/>
              </a:cxn>
              <a:cxn ang="0">
                <a:pos x="T4" y="T5"/>
              </a:cxn>
              <a:cxn ang="0">
                <a:pos x="T6" y="T7"/>
              </a:cxn>
              <a:cxn ang="0">
                <a:pos x="T8" y="T9"/>
              </a:cxn>
            </a:cxnLst>
            <a:rect l="0" t="0" r="r" b="b"/>
            <a:pathLst>
              <a:path w="7" h="272">
                <a:moveTo>
                  <a:pt x="7" y="8"/>
                </a:moveTo>
                <a:cubicBezTo>
                  <a:pt x="0" y="0"/>
                  <a:pt x="0" y="0"/>
                  <a:pt x="0" y="0"/>
                </a:cubicBezTo>
                <a:cubicBezTo>
                  <a:pt x="0" y="272"/>
                  <a:pt x="0" y="272"/>
                  <a:pt x="0" y="272"/>
                </a:cubicBezTo>
                <a:cubicBezTo>
                  <a:pt x="3" y="272"/>
                  <a:pt x="5" y="272"/>
                  <a:pt x="7" y="271"/>
                </a:cubicBezTo>
                <a:cubicBezTo>
                  <a:pt x="7" y="8"/>
                  <a:pt x="7" y="8"/>
                  <a:pt x="7" y="8"/>
                </a:cubicBezTo>
                <a:close/>
              </a:path>
            </a:pathLst>
          </a:custGeom>
          <a:solidFill>
            <a:srgbClr val="FFE7C4"/>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45" name="MH_Other_423"/>
          <p:cNvSpPr>
            <a:spLocks/>
          </p:cNvSpPr>
          <p:nvPr>
            <p:custDataLst>
              <p:tags r:id="rId424"/>
            </p:custDataLst>
          </p:nvPr>
        </p:nvSpPr>
        <p:spPr bwMode="auto">
          <a:xfrm>
            <a:off x="11139329" y="5163748"/>
            <a:ext cx="341392" cy="878091"/>
          </a:xfrm>
          <a:custGeom>
            <a:avLst/>
            <a:gdLst>
              <a:gd name="T0" fmla="*/ 3 w 259"/>
              <a:gd name="T1" fmla="*/ 29 h 666"/>
              <a:gd name="T2" fmla="*/ 0 w 259"/>
              <a:gd name="T3" fmla="*/ 44 h 666"/>
              <a:gd name="T4" fmla="*/ 38 w 259"/>
              <a:gd name="T5" fmla="*/ 22 h 666"/>
              <a:gd name="T6" fmla="*/ 156 w 259"/>
              <a:gd name="T7" fmla="*/ 45 h 666"/>
              <a:gd name="T8" fmla="*/ 198 w 259"/>
              <a:gd name="T9" fmla="*/ 70 h 666"/>
              <a:gd name="T10" fmla="*/ 223 w 259"/>
              <a:gd name="T11" fmla="*/ 355 h 666"/>
              <a:gd name="T12" fmla="*/ 203 w 259"/>
              <a:gd name="T13" fmla="*/ 610 h 666"/>
              <a:gd name="T14" fmla="*/ 114 w 259"/>
              <a:gd name="T15" fmla="*/ 641 h 666"/>
              <a:gd name="T16" fmla="*/ 104 w 259"/>
              <a:gd name="T17" fmla="*/ 642 h 666"/>
              <a:gd name="T18" fmla="*/ 104 w 259"/>
              <a:gd name="T19" fmla="*/ 663 h 666"/>
              <a:gd name="T20" fmla="*/ 142 w 259"/>
              <a:gd name="T21" fmla="*/ 665 h 666"/>
              <a:gd name="T22" fmla="*/ 150 w 259"/>
              <a:gd name="T23" fmla="*/ 664 h 666"/>
              <a:gd name="T24" fmla="*/ 235 w 259"/>
              <a:gd name="T25" fmla="*/ 634 h 666"/>
              <a:gd name="T26" fmla="*/ 241 w 259"/>
              <a:gd name="T27" fmla="*/ 630 h 666"/>
              <a:gd name="T28" fmla="*/ 240 w 259"/>
              <a:gd name="T29" fmla="*/ 624 h 666"/>
              <a:gd name="T30" fmla="*/ 259 w 259"/>
              <a:gd name="T31" fmla="*/ 619 h 666"/>
              <a:gd name="T32" fmla="*/ 237 w 259"/>
              <a:gd name="T33" fmla="*/ 318 h 666"/>
              <a:gd name="T34" fmla="*/ 215 w 259"/>
              <a:gd name="T35" fmla="*/ 24 h 666"/>
              <a:gd name="T36" fmla="*/ 112 w 259"/>
              <a:gd name="T37" fmla="*/ 21 h 666"/>
              <a:gd name="T38" fmla="*/ 31 w 259"/>
              <a:gd name="T39" fmla="*/ 0 h 666"/>
              <a:gd name="T40" fmla="*/ 31 w 259"/>
              <a:gd name="T41" fmla="*/ 10 h 666"/>
              <a:gd name="T42" fmla="*/ 19 w 259"/>
              <a:gd name="T43" fmla="*/ 8 h 666"/>
              <a:gd name="T44" fmla="*/ 3 w 259"/>
              <a:gd name="T45" fmla="*/ 2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9" h="666">
                <a:moveTo>
                  <a:pt x="3" y="29"/>
                </a:moveTo>
                <a:cubicBezTo>
                  <a:pt x="2" y="34"/>
                  <a:pt x="1" y="39"/>
                  <a:pt x="0" y="44"/>
                </a:cubicBezTo>
                <a:cubicBezTo>
                  <a:pt x="38" y="22"/>
                  <a:pt x="38" y="22"/>
                  <a:pt x="38" y="22"/>
                </a:cubicBezTo>
                <a:cubicBezTo>
                  <a:pt x="156" y="45"/>
                  <a:pt x="156" y="45"/>
                  <a:pt x="156" y="45"/>
                </a:cubicBezTo>
                <a:cubicBezTo>
                  <a:pt x="198" y="70"/>
                  <a:pt x="198" y="70"/>
                  <a:pt x="198" y="70"/>
                </a:cubicBezTo>
                <a:cubicBezTo>
                  <a:pt x="223" y="355"/>
                  <a:pt x="223" y="355"/>
                  <a:pt x="223" y="355"/>
                </a:cubicBezTo>
                <a:cubicBezTo>
                  <a:pt x="203" y="610"/>
                  <a:pt x="203" y="610"/>
                  <a:pt x="203" y="610"/>
                </a:cubicBezTo>
                <a:cubicBezTo>
                  <a:pt x="173" y="629"/>
                  <a:pt x="144" y="639"/>
                  <a:pt x="114" y="641"/>
                </a:cubicBezTo>
                <a:cubicBezTo>
                  <a:pt x="111" y="642"/>
                  <a:pt x="108" y="642"/>
                  <a:pt x="104" y="642"/>
                </a:cubicBezTo>
                <a:cubicBezTo>
                  <a:pt x="104" y="663"/>
                  <a:pt x="104" y="663"/>
                  <a:pt x="104" y="663"/>
                </a:cubicBezTo>
                <a:cubicBezTo>
                  <a:pt x="117" y="665"/>
                  <a:pt x="129" y="666"/>
                  <a:pt x="142" y="665"/>
                </a:cubicBezTo>
                <a:cubicBezTo>
                  <a:pt x="144" y="665"/>
                  <a:pt x="147" y="664"/>
                  <a:pt x="150" y="664"/>
                </a:cubicBezTo>
                <a:cubicBezTo>
                  <a:pt x="178" y="661"/>
                  <a:pt x="207" y="651"/>
                  <a:pt x="235" y="634"/>
                </a:cubicBezTo>
                <a:cubicBezTo>
                  <a:pt x="237" y="633"/>
                  <a:pt x="239" y="632"/>
                  <a:pt x="241" y="630"/>
                </a:cubicBezTo>
                <a:cubicBezTo>
                  <a:pt x="240" y="624"/>
                  <a:pt x="240" y="624"/>
                  <a:pt x="240" y="624"/>
                </a:cubicBezTo>
                <a:cubicBezTo>
                  <a:pt x="259" y="619"/>
                  <a:pt x="259" y="619"/>
                  <a:pt x="259" y="619"/>
                </a:cubicBezTo>
                <a:cubicBezTo>
                  <a:pt x="237" y="318"/>
                  <a:pt x="237" y="318"/>
                  <a:pt x="237" y="318"/>
                </a:cubicBezTo>
                <a:cubicBezTo>
                  <a:pt x="240" y="216"/>
                  <a:pt x="233" y="118"/>
                  <a:pt x="215" y="24"/>
                </a:cubicBezTo>
                <a:cubicBezTo>
                  <a:pt x="204" y="39"/>
                  <a:pt x="170" y="38"/>
                  <a:pt x="112" y="21"/>
                </a:cubicBezTo>
                <a:cubicBezTo>
                  <a:pt x="31" y="0"/>
                  <a:pt x="31" y="0"/>
                  <a:pt x="31" y="0"/>
                </a:cubicBezTo>
                <a:cubicBezTo>
                  <a:pt x="31" y="10"/>
                  <a:pt x="31" y="10"/>
                  <a:pt x="31" y="10"/>
                </a:cubicBezTo>
                <a:cubicBezTo>
                  <a:pt x="19" y="8"/>
                  <a:pt x="19" y="8"/>
                  <a:pt x="19" y="8"/>
                </a:cubicBezTo>
                <a:cubicBezTo>
                  <a:pt x="18" y="17"/>
                  <a:pt x="12" y="24"/>
                  <a:pt x="3" y="29"/>
                </a:cubicBezTo>
                <a:close/>
              </a:path>
            </a:pathLst>
          </a:custGeom>
          <a:solidFill>
            <a:srgbClr val="FFCA08">
              <a:lumMod val="75000"/>
            </a:srgbClr>
          </a:solidFill>
          <a:ln>
            <a:noFill/>
          </a:ln>
          <a:extLst/>
        </p:spPr>
        <p:txBody>
          <a:bodyPr lIns="68596" tIns="34298" rIns="68596" bIns="34298"/>
          <a:lstStyle/>
          <a:p>
            <a:pPr>
              <a:defRPr/>
            </a:pPr>
            <a:endParaRPr lang="zh-CN" altLang="en-US" kern="0">
              <a:solidFill>
                <a:prstClr val="black"/>
              </a:solidFill>
            </a:endParaRPr>
          </a:p>
        </p:txBody>
      </p:sp>
      <p:sp>
        <p:nvSpPr>
          <p:cNvPr id="446" name="MH_Other_424"/>
          <p:cNvSpPr>
            <a:spLocks/>
          </p:cNvSpPr>
          <p:nvPr>
            <p:custDataLst>
              <p:tags r:id="rId425"/>
            </p:custDataLst>
          </p:nvPr>
        </p:nvSpPr>
        <p:spPr bwMode="auto">
          <a:xfrm>
            <a:off x="10845574" y="5141518"/>
            <a:ext cx="295343" cy="61927"/>
          </a:xfrm>
          <a:custGeom>
            <a:avLst/>
            <a:gdLst>
              <a:gd name="T0" fmla="*/ 198 w 224"/>
              <a:gd name="T1" fmla="*/ 41 h 47"/>
              <a:gd name="T2" fmla="*/ 224 w 224"/>
              <a:gd name="T3" fmla="*/ 31 h 47"/>
              <a:gd name="T4" fmla="*/ 165 w 224"/>
              <a:gd name="T5" fmla="*/ 22 h 47"/>
              <a:gd name="T6" fmla="*/ 136 w 224"/>
              <a:gd name="T7" fmla="*/ 30 h 47"/>
              <a:gd name="T8" fmla="*/ 142 w 224"/>
              <a:gd name="T9" fmla="*/ 33 h 47"/>
              <a:gd name="T10" fmla="*/ 149 w 224"/>
              <a:gd name="T11" fmla="*/ 37 h 47"/>
              <a:gd name="T12" fmla="*/ 130 w 224"/>
              <a:gd name="T13" fmla="*/ 32 h 47"/>
              <a:gd name="T14" fmla="*/ 121 w 224"/>
              <a:gd name="T15" fmla="*/ 27 h 47"/>
              <a:gd name="T16" fmla="*/ 137 w 224"/>
              <a:gd name="T17" fmla="*/ 12 h 47"/>
              <a:gd name="T18" fmla="*/ 131 w 224"/>
              <a:gd name="T19" fmla="*/ 11 h 47"/>
              <a:gd name="T20" fmla="*/ 121 w 224"/>
              <a:gd name="T21" fmla="*/ 18 h 47"/>
              <a:gd name="T22" fmla="*/ 101 w 224"/>
              <a:gd name="T23" fmla="*/ 23 h 47"/>
              <a:gd name="T24" fmla="*/ 81 w 224"/>
              <a:gd name="T25" fmla="*/ 6 h 47"/>
              <a:gd name="T26" fmla="*/ 82 w 224"/>
              <a:gd name="T27" fmla="*/ 13 h 47"/>
              <a:gd name="T28" fmla="*/ 89 w 224"/>
              <a:gd name="T29" fmla="*/ 24 h 47"/>
              <a:gd name="T30" fmla="*/ 92 w 224"/>
              <a:gd name="T31" fmla="*/ 30 h 47"/>
              <a:gd name="T32" fmla="*/ 82 w 224"/>
              <a:gd name="T33" fmla="*/ 26 h 47"/>
              <a:gd name="T34" fmla="*/ 58 w 224"/>
              <a:gd name="T35" fmla="*/ 1 h 47"/>
              <a:gd name="T36" fmla="*/ 53 w 224"/>
              <a:gd name="T37" fmla="*/ 3 h 47"/>
              <a:gd name="T38" fmla="*/ 55 w 224"/>
              <a:gd name="T39" fmla="*/ 10 h 47"/>
              <a:gd name="T40" fmla="*/ 55 w 224"/>
              <a:gd name="T41" fmla="*/ 10 h 47"/>
              <a:gd name="T42" fmla="*/ 56 w 224"/>
              <a:gd name="T43" fmla="*/ 11 h 47"/>
              <a:gd name="T44" fmla="*/ 69 w 224"/>
              <a:gd name="T45" fmla="*/ 26 h 47"/>
              <a:gd name="T46" fmla="*/ 32 w 224"/>
              <a:gd name="T47" fmla="*/ 0 h 47"/>
              <a:gd name="T48" fmla="*/ 28 w 224"/>
              <a:gd name="T49" fmla="*/ 1 h 47"/>
              <a:gd name="T50" fmla="*/ 29 w 224"/>
              <a:gd name="T51" fmla="*/ 8 h 47"/>
              <a:gd name="T52" fmla="*/ 48 w 224"/>
              <a:gd name="T53" fmla="*/ 24 h 47"/>
              <a:gd name="T54" fmla="*/ 3 w 224"/>
              <a:gd name="T55" fmla="*/ 3 h 47"/>
              <a:gd name="T56" fmla="*/ 0 w 224"/>
              <a:gd name="T57" fmla="*/ 4 h 47"/>
              <a:gd name="T58" fmla="*/ 9 w 224"/>
              <a:gd name="T59" fmla="*/ 13 h 47"/>
              <a:gd name="T60" fmla="*/ 39 w 224"/>
              <a:gd name="T61" fmla="*/ 24 h 47"/>
              <a:gd name="T62" fmla="*/ 76 w 224"/>
              <a:gd name="T63" fmla="*/ 36 h 47"/>
              <a:gd name="T64" fmla="*/ 89 w 224"/>
              <a:gd name="T65" fmla="*/ 47 h 47"/>
              <a:gd name="T66" fmla="*/ 198 w 224"/>
              <a:gd name="T67"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47">
                <a:moveTo>
                  <a:pt x="198" y="41"/>
                </a:moveTo>
                <a:cubicBezTo>
                  <a:pt x="212" y="38"/>
                  <a:pt x="220" y="35"/>
                  <a:pt x="224" y="31"/>
                </a:cubicBezTo>
                <a:cubicBezTo>
                  <a:pt x="165" y="22"/>
                  <a:pt x="165" y="22"/>
                  <a:pt x="165" y="22"/>
                </a:cubicBezTo>
                <a:cubicBezTo>
                  <a:pt x="157" y="26"/>
                  <a:pt x="147" y="28"/>
                  <a:pt x="136" y="30"/>
                </a:cubicBezTo>
                <a:cubicBezTo>
                  <a:pt x="137" y="31"/>
                  <a:pt x="140" y="33"/>
                  <a:pt x="142" y="33"/>
                </a:cubicBezTo>
                <a:cubicBezTo>
                  <a:pt x="149" y="37"/>
                  <a:pt x="149" y="37"/>
                  <a:pt x="149" y="37"/>
                </a:cubicBezTo>
                <a:cubicBezTo>
                  <a:pt x="130" y="32"/>
                  <a:pt x="130" y="32"/>
                  <a:pt x="130" y="32"/>
                </a:cubicBezTo>
                <a:cubicBezTo>
                  <a:pt x="121" y="27"/>
                  <a:pt x="121" y="27"/>
                  <a:pt x="121" y="27"/>
                </a:cubicBezTo>
                <a:cubicBezTo>
                  <a:pt x="137" y="12"/>
                  <a:pt x="137" y="12"/>
                  <a:pt x="137" y="12"/>
                </a:cubicBezTo>
                <a:cubicBezTo>
                  <a:pt x="131" y="11"/>
                  <a:pt x="131" y="11"/>
                  <a:pt x="131" y="11"/>
                </a:cubicBezTo>
                <a:cubicBezTo>
                  <a:pt x="121" y="18"/>
                  <a:pt x="121" y="18"/>
                  <a:pt x="121" y="18"/>
                </a:cubicBezTo>
                <a:cubicBezTo>
                  <a:pt x="101" y="23"/>
                  <a:pt x="101" y="23"/>
                  <a:pt x="101" y="23"/>
                </a:cubicBezTo>
                <a:cubicBezTo>
                  <a:pt x="81" y="6"/>
                  <a:pt x="81" y="6"/>
                  <a:pt x="81" y="6"/>
                </a:cubicBezTo>
                <a:cubicBezTo>
                  <a:pt x="80" y="7"/>
                  <a:pt x="81" y="10"/>
                  <a:pt x="82" y="13"/>
                </a:cubicBezTo>
                <a:cubicBezTo>
                  <a:pt x="89" y="24"/>
                  <a:pt x="89" y="24"/>
                  <a:pt x="89" y="24"/>
                </a:cubicBezTo>
                <a:cubicBezTo>
                  <a:pt x="92" y="30"/>
                  <a:pt x="92" y="30"/>
                  <a:pt x="92" y="30"/>
                </a:cubicBezTo>
                <a:cubicBezTo>
                  <a:pt x="82" y="26"/>
                  <a:pt x="82" y="26"/>
                  <a:pt x="82" y="26"/>
                </a:cubicBezTo>
                <a:cubicBezTo>
                  <a:pt x="58" y="1"/>
                  <a:pt x="58" y="1"/>
                  <a:pt x="58" y="1"/>
                </a:cubicBezTo>
                <a:cubicBezTo>
                  <a:pt x="56" y="1"/>
                  <a:pt x="54" y="2"/>
                  <a:pt x="53" y="3"/>
                </a:cubicBezTo>
                <a:cubicBezTo>
                  <a:pt x="51" y="4"/>
                  <a:pt x="52" y="7"/>
                  <a:pt x="55" y="10"/>
                </a:cubicBezTo>
                <a:cubicBezTo>
                  <a:pt x="55" y="10"/>
                  <a:pt x="55" y="10"/>
                  <a:pt x="55" y="10"/>
                </a:cubicBezTo>
                <a:cubicBezTo>
                  <a:pt x="56" y="11"/>
                  <a:pt x="56" y="11"/>
                  <a:pt x="56" y="11"/>
                </a:cubicBezTo>
                <a:cubicBezTo>
                  <a:pt x="69" y="26"/>
                  <a:pt x="69" y="26"/>
                  <a:pt x="69" y="26"/>
                </a:cubicBezTo>
                <a:cubicBezTo>
                  <a:pt x="32" y="0"/>
                  <a:pt x="32" y="0"/>
                  <a:pt x="32" y="0"/>
                </a:cubicBezTo>
                <a:cubicBezTo>
                  <a:pt x="30" y="0"/>
                  <a:pt x="29" y="0"/>
                  <a:pt x="28" y="1"/>
                </a:cubicBezTo>
                <a:cubicBezTo>
                  <a:pt x="26" y="2"/>
                  <a:pt x="26" y="4"/>
                  <a:pt x="29" y="8"/>
                </a:cubicBezTo>
                <a:cubicBezTo>
                  <a:pt x="48" y="24"/>
                  <a:pt x="48" y="24"/>
                  <a:pt x="48" y="24"/>
                </a:cubicBezTo>
                <a:cubicBezTo>
                  <a:pt x="3" y="3"/>
                  <a:pt x="3" y="3"/>
                  <a:pt x="3" y="3"/>
                </a:cubicBezTo>
                <a:cubicBezTo>
                  <a:pt x="2" y="3"/>
                  <a:pt x="1" y="4"/>
                  <a:pt x="0" y="4"/>
                </a:cubicBezTo>
                <a:cubicBezTo>
                  <a:pt x="0" y="6"/>
                  <a:pt x="3" y="9"/>
                  <a:pt x="9" y="13"/>
                </a:cubicBezTo>
                <a:cubicBezTo>
                  <a:pt x="39" y="24"/>
                  <a:pt x="39" y="24"/>
                  <a:pt x="39" y="24"/>
                </a:cubicBezTo>
                <a:cubicBezTo>
                  <a:pt x="76" y="36"/>
                  <a:pt x="76" y="36"/>
                  <a:pt x="76" y="36"/>
                </a:cubicBezTo>
                <a:cubicBezTo>
                  <a:pt x="80" y="40"/>
                  <a:pt x="84" y="44"/>
                  <a:pt x="89" y="47"/>
                </a:cubicBezTo>
                <a:cubicBezTo>
                  <a:pt x="198" y="41"/>
                  <a:pt x="198" y="41"/>
                  <a:pt x="198" y="41"/>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47" name="MH_Other_425"/>
          <p:cNvSpPr>
            <a:spLocks/>
          </p:cNvSpPr>
          <p:nvPr>
            <p:custDataLst>
              <p:tags r:id="rId426"/>
            </p:custDataLst>
          </p:nvPr>
        </p:nvSpPr>
        <p:spPr bwMode="auto">
          <a:xfrm>
            <a:off x="10782059" y="5122464"/>
            <a:ext cx="398554" cy="53987"/>
          </a:xfrm>
          <a:custGeom>
            <a:avLst/>
            <a:gdLst>
              <a:gd name="T0" fmla="*/ 302 w 302"/>
              <a:gd name="T1" fmla="*/ 31 h 41"/>
              <a:gd name="T2" fmla="*/ 302 w 302"/>
              <a:gd name="T3" fmla="*/ 26 h 41"/>
              <a:gd name="T4" fmla="*/ 290 w 302"/>
              <a:gd name="T5" fmla="*/ 25 h 41"/>
              <a:gd name="T6" fmla="*/ 161 w 302"/>
              <a:gd name="T7" fmla="*/ 14 h 41"/>
              <a:gd name="T8" fmla="*/ 0 w 302"/>
              <a:gd name="T9" fmla="*/ 0 h 41"/>
              <a:gd name="T10" fmla="*/ 0 w 302"/>
              <a:gd name="T11" fmla="*/ 8 h 41"/>
              <a:gd name="T12" fmla="*/ 76 w 302"/>
              <a:gd name="T13" fmla="*/ 16 h 41"/>
              <a:gd name="T14" fmla="*/ 80 w 302"/>
              <a:gd name="T15" fmla="*/ 15 h 41"/>
              <a:gd name="T16" fmla="*/ 89 w 302"/>
              <a:gd name="T17" fmla="*/ 17 h 41"/>
              <a:gd name="T18" fmla="*/ 101 w 302"/>
              <a:gd name="T19" fmla="*/ 18 h 41"/>
              <a:gd name="T20" fmla="*/ 106 w 302"/>
              <a:gd name="T21" fmla="*/ 16 h 41"/>
              <a:gd name="T22" fmla="*/ 114 w 302"/>
              <a:gd name="T23" fmla="*/ 19 h 41"/>
              <a:gd name="T24" fmla="*/ 115 w 302"/>
              <a:gd name="T25" fmla="*/ 19 h 41"/>
              <a:gd name="T26" fmla="*/ 129 w 302"/>
              <a:gd name="T27" fmla="*/ 21 h 41"/>
              <a:gd name="T28" fmla="*/ 137 w 302"/>
              <a:gd name="T29" fmla="*/ 22 h 41"/>
              <a:gd name="T30" fmla="*/ 179 w 302"/>
              <a:gd name="T31" fmla="*/ 26 h 41"/>
              <a:gd name="T32" fmla="*/ 185 w 302"/>
              <a:gd name="T33" fmla="*/ 27 h 41"/>
              <a:gd name="T34" fmla="*/ 225 w 302"/>
              <a:gd name="T35" fmla="*/ 31 h 41"/>
              <a:gd name="T36" fmla="*/ 290 w 302"/>
              <a:gd name="T37" fmla="*/ 39 h 41"/>
              <a:gd name="T38" fmla="*/ 302 w 302"/>
              <a:gd name="T39" fmla="*/ 41 h 41"/>
              <a:gd name="T40" fmla="*/ 302 w 302"/>
              <a:gd name="T41" fmla="*/ 3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2" h="41">
                <a:moveTo>
                  <a:pt x="302" y="31"/>
                </a:moveTo>
                <a:cubicBezTo>
                  <a:pt x="302" y="26"/>
                  <a:pt x="302" y="26"/>
                  <a:pt x="302" y="26"/>
                </a:cubicBezTo>
                <a:cubicBezTo>
                  <a:pt x="290" y="25"/>
                  <a:pt x="290" y="25"/>
                  <a:pt x="290" y="25"/>
                </a:cubicBezTo>
                <a:cubicBezTo>
                  <a:pt x="161" y="14"/>
                  <a:pt x="161" y="14"/>
                  <a:pt x="161" y="14"/>
                </a:cubicBezTo>
                <a:cubicBezTo>
                  <a:pt x="0" y="0"/>
                  <a:pt x="0" y="0"/>
                  <a:pt x="0" y="0"/>
                </a:cubicBezTo>
                <a:cubicBezTo>
                  <a:pt x="0" y="8"/>
                  <a:pt x="0" y="8"/>
                  <a:pt x="0" y="8"/>
                </a:cubicBezTo>
                <a:cubicBezTo>
                  <a:pt x="76" y="16"/>
                  <a:pt x="76" y="16"/>
                  <a:pt x="76" y="16"/>
                </a:cubicBezTo>
                <a:cubicBezTo>
                  <a:pt x="77" y="15"/>
                  <a:pt x="78" y="15"/>
                  <a:pt x="80" y="15"/>
                </a:cubicBezTo>
                <a:cubicBezTo>
                  <a:pt x="82" y="15"/>
                  <a:pt x="85" y="16"/>
                  <a:pt x="89" y="17"/>
                </a:cubicBezTo>
                <a:cubicBezTo>
                  <a:pt x="101" y="18"/>
                  <a:pt x="101" y="18"/>
                  <a:pt x="101" y="18"/>
                </a:cubicBezTo>
                <a:cubicBezTo>
                  <a:pt x="102" y="17"/>
                  <a:pt x="104" y="16"/>
                  <a:pt x="106" y="16"/>
                </a:cubicBezTo>
                <a:cubicBezTo>
                  <a:pt x="108" y="16"/>
                  <a:pt x="111" y="17"/>
                  <a:pt x="114" y="19"/>
                </a:cubicBezTo>
                <a:cubicBezTo>
                  <a:pt x="115" y="19"/>
                  <a:pt x="115" y="19"/>
                  <a:pt x="115" y="19"/>
                </a:cubicBezTo>
                <a:cubicBezTo>
                  <a:pt x="129" y="21"/>
                  <a:pt x="129" y="21"/>
                  <a:pt x="129" y="21"/>
                </a:cubicBezTo>
                <a:cubicBezTo>
                  <a:pt x="130" y="19"/>
                  <a:pt x="133" y="20"/>
                  <a:pt x="137" y="22"/>
                </a:cubicBezTo>
                <a:cubicBezTo>
                  <a:pt x="179" y="26"/>
                  <a:pt x="179" y="26"/>
                  <a:pt x="179" y="26"/>
                </a:cubicBezTo>
                <a:cubicBezTo>
                  <a:pt x="185" y="27"/>
                  <a:pt x="185" y="27"/>
                  <a:pt x="185" y="27"/>
                </a:cubicBezTo>
                <a:cubicBezTo>
                  <a:pt x="225" y="31"/>
                  <a:pt x="225" y="31"/>
                  <a:pt x="225" y="31"/>
                </a:cubicBezTo>
                <a:cubicBezTo>
                  <a:pt x="290" y="39"/>
                  <a:pt x="290" y="39"/>
                  <a:pt x="290" y="39"/>
                </a:cubicBezTo>
                <a:cubicBezTo>
                  <a:pt x="302" y="41"/>
                  <a:pt x="302" y="41"/>
                  <a:pt x="302" y="41"/>
                </a:cubicBezTo>
                <a:cubicBezTo>
                  <a:pt x="302" y="31"/>
                  <a:pt x="302" y="31"/>
                  <a:pt x="302" y="31"/>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48" name="MH_Other_426"/>
          <p:cNvSpPr>
            <a:spLocks/>
          </p:cNvSpPr>
          <p:nvPr>
            <p:custDataLst>
              <p:tags r:id="rId427"/>
            </p:custDataLst>
          </p:nvPr>
        </p:nvSpPr>
        <p:spPr bwMode="auto">
          <a:xfrm>
            <a:off x="10994833" y="5128815"/>
            <a:ext cx="169901" cy="26994"/>
          </a:xfrm>
          <a:custGeom>
            <a:avLst/>
            <a:gdLst>
              <a:gd name="T0" fmla="*/ 104 w 104"/>
              <a:gd name="T1" fmla="*/ 16 h 16"/>
              <a:gd name="T2" fmla="*/ 52 w 104"/>
              <a:gd name="T3" fmla="*/ 7 h 16"/>
              <a:gd name="T4" fmla="*/ 6 w 104"/>
              <a:gd name="T5" fmla="*/ 0 h 16"/>
              <a:gd name="T6" fmla="*/ 0 w 104"/>
              <a:gd name="T7" fmla="*/ 7 h 16"/>
              <a:gd name="T8" fmla="*/ 104 w 104"/>
              <a:gd name="T9" fmla="*/ 16 h 16"/>
              <a:gd name="T10" fmla="*/ 104 w 104"/>
              <a:gd name="T11" fmla="*/ 16 h 16"/>
            </a:gdLst>
            <a:ahLst/>
            <a:cxnLst>
              <a:cxn ang="0">
                <a:pos x="T0" y="T1"/>
              </a:cxn>
              <a:cxn ang="0">
                <a:pos x="T2" y="T3"/>
              </a:cxn>
              <a:cxn ang="0">
                <a:pos x="T4" y="T5"/>
              </a:cxn>
              <a:cxn ang="0">
                <a:pos x="T6" y="T7"/>
              </a:cxn>
              <a:cxn ang="0">
                <a:pos x="T8" y="T9"/>
              </a:cxn>
              <a:cxn ang="0">
                <a:pos x="T10" y="T11"/>
              </a:cxn>
            </a:cxnLst>
            <a:rect l="0" t="0" r="r" b="b"/>
            <a:pathLst>
              <a:path w="104" h="16">
                <a:moveTo>
                  <a:pt x="104" y="16"/>
                </a:moveTo>
                <a:lnTo>
                  <a:pt x="52" y="7"/>
                </a:lnTo>
                <a:lnTo>
                  <a:pt x="6" y="0"/>
                </a:lnTo>
                <a:lnTo>
                  <a:pt x="0" y="7"/>
                </a:lnTo>
                <a:lnTo>
                  <a:pt x="104" y="16"/>
                </a:lnTo>
                <a:lnTo>
                  <a:pt x="104" y="16"/>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49" name="MH_Other_427"/>
          <p:cNvSpPr>
            <a:spLocks noEditPoints="1"/>
          </p:cNvSpPr>
          <p:nvPr>
            <p:custDataLst>
              <p:tags r:id="rId428"/>
            </p:custDataLst>
          </p:nvPr>
        </p:nvSpPr>
        <p:spPr bwMode="auto">
          <a:xfrm>
            <a:off x="10971015" y="5263784"/>
            <a:ext cx="193720" cy="952720"/>
          </a:xfrm>
          <a:custGeom>
            <a:avLst/>
            <a:gdLst>
              <a:gd name="T0" fmla="*/ 99 w 147"/>
              <a:gd name="T1" fmla="*/ 255 h 722"/>
              <a:gd name="T2" fmla="*/ 98 w 147"/>
              <a:gd name="T3" fmla="*/ 249 h 722"/>
              <a:gd name="T4" fmla="*/ 99 w 147"/>
              <a:gd name="T5" fmla="*/ 8 h 722"/>
              <a:gd name="T6" fmla="*/ 42 w 147"/>
              <a:gd name="T7" fmla="*/ 0 h 722"/>
              <a:gd name="T8" fmla="*/ 0 w 147"/>
              <a:gd name="T9" fmla="*/ 17 h 722"/>
              <a:gd name="T10" fmla="*/ 40 w 147"/>
              <a:gd name="T11" fmla="*/ 176 h 722"/>
              <a:gd name="T12" fmla="*/ 56 w 147"/>
              <a:gd name="T13" fmla="*/ 248 h 722"/>
              <a:gd name="T14" fmla="*/ 90 w 147"/>
              <a:gd name="T15" fmla="*/ 395 h 722"/>
              <a:gd name="T16" fmla="*/ 77 w 147"/>
              <a:gd name="T17" fmla="*/ 590 h 722"/>
              <a:gd name="T18" fmla="*/ 93 w 147"/>
              <a:gd name="T19" fmla="*/ 654 h 722"/>
              <a:gd name="T20" fmla="*/ 118 w 147"/>
              <a:gd name="T21" fmla="*/ 702 h 722"/>
              <a:gd name="T22" fmla="*/ 81 w 147"/>
              <a:gd name="T23" fmla="*/ 676 h 722"/>
              <a:gd name="T24" fmla="*/ 70 w 147"/>
              <a:gd name="T25" fmla="*/ 714 h 722"/>
              <a:gd name="T26" fmla="*/ 133 w 147"/>
              <a:gd name="T27" fmla="*/ 722 h 722"/>
              <a:gd name="T28" fmla="*/ 147 w 147"/>
              <a:gd name="T29" fmla="*/ 634 h 722"/>
              <a:gd name="T30" fmla="*/ 126 w 147"/>
              <a:gd name="T31" fmla="*/ 573 h 722"/>
              <a:gd name="T32" fmla="*/ 126 w 147"/>
              <a:gd name="T33" fmla="*/ 410 h 722"/>
              <a:gd name="T34" fmla="*/ 99 w 147"/>
              <a:gd name="T35" fmla="*/ 255 h 722"/>
              <a:gd name="T36" fmla="*/ 93 w 147"/>
              <a:gd name="T37" fmla="*/ 395 h 722"/>
              <a:gd name="T38" fmla="*/ 93 w 147"/>
              <a:gd name="T39" fmla="*/ 394 h 722"/>
              <a:gd name="T40" fmla="*/ 43 w 147"/>
              <a:gd name="T41" fmla="*/ 175 h 722"/>
              <a:gd name="T42" fmla="*/ 43 w 147"/>
              <a:gd name="T43" fmla="*/ 175 h 722"/>
              <a:gd name="T44" fmla="*/ 11 w 147"/>
              <a:gd name="T45" fmla="*/ 74 h 722"/>
              <a:gd name="T46" fmla="*/ 53 w 147"/>
              <a:gd name="T47" fmla="*/ 170 h 722"/>
              <a:gd name="T48" fmla="*/ 87 w 147"/>
              <a:gd name="T49" fmla="*/ 329 h 722"/>
              <a:gd name="T50" fmla="*/ 105 w 147"/>
              <a:gd name="T51" fmla="*/ 399 h 722"/>
              <a:gd name="T52" fmla="*/ 90 w 147"/>
              <a:gd name="T53" fmla="*/ 591 h 722"/>
              <a:gd name="T54" fmla="*/ 114 w 147"/>
              <a:gd name="T55" fmla="*/ 690 h 722"/>
              <a:gd name="T56" fmla="*/ 96 w 147"/>
              <a:gd name="T57" fmla="*/ 653 h 722"/>
              <a:gd name="T58" fmla="*/ 80 w 147"/>
              <a:gd name="T59" fmla="*/ 590 h 722"/>
              <a:gd name="T60" fmla="*/ 93 w 147"/>
              <a:gd name="T61" fmla="*/ 39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7" h="722">
                <a:moveTo>
                  <a:pt x="99" y="255"/>
                </a:moveTo>
                <a:cubicBezTo>
                  <a:pt x="98" y="253"/>
                  <a:pt x="98" y="251"/>
                  <a:pt x="98" y="249"/>
                </a:cubicBezTo>
                <a:cubicBezTo>
                  <a:pt x="84" y="171"/>
                  <a:pt x="84" y="91"/>
                  <a:pt x="99" y="8"/>
                </a:cubicBezTo>
                <a:cubicBezTo>
                  <a:pt x="42" y="0"/>
                  <a:pt x="42" y="0"/>
                  <a:pt x="42" y="0"/>
                </a:cubicBezTo>
                <a:cubicBezTo>
                  <a:pt x="0" y="17"/>
                  <a:pt x="0" y="17"/>
                  <a:pt x="0" y="17"/>
                </a:cubicBezTo>
                <a:cubicBezTo>
                  <a:pt x="4" y="70"/>
                  <a:pt x="18" y="123"/>
                  <a:pt x="40" y="176"/>
                </a:cubicBezTo>
                <a:cubicBezTo>
                  <a:pt x="56" y="248"/>
                  <a:pt x="56" y="248"/>
                  <a:pt x="56" y="248"/>
                </a:cubicBezTo>
                <a:cubicBezTo>
                  <a:pt x="90" y="395"/>
                  <a:pt x="90" y="395"/>
                  <a:pt x="90" y="395"/>
                </a:cubicBezTo>
                <a:cubicBezTo>
                  <a:pt x="77" y="590"/>
                  <a:pt x="77" y="590"/>
                  <a:pt x="77" y="590"/>
                </a:cubicBezTo>
                <a:cubicBezTo>
                  <a:pt x="81" y="613"/>
                  <a:pt x="86" y="635"/>
                  <a:pt x="93" y="654"/>
                </a:cubicBezTo>
                <a:cubicBezTo>
                  <a:pt x="100" y="672"/>
                  <a:pt x="108" y="688"/>
                  <a:pt x="118" y="702"/>
                </a:cubicBezTo>
                <a:cubicBezTo>
                  <a:pt x="81" y="676"/>
                  <a:pt x="81" y="676"/>
                  <a:pt x="81" y="676"/>
                </a:cubicBezTo>
                <a:cubicBezTo>
                  <a:pt x="75" y="688"/>
                  <a:pt x="72" y="701"/>
                  <a:pt x="70" y="714"/>
                </a:cubicBezTo>
                <a:cubicBezTo>
                  <a:pt x="133" y="722"/>
                  <a:pt x="133" y="722"/>
                  <a:pt x="133" y="722"/>
                </a:cubicBezTo>
                <a:cubicBezTo>
                  <a:pt x="147" y="634"/>
                  <a:pt x="147" y="634"/>
                  <a:pt x="147" y="634"/>
                </a:cubicBezTo>
                <a:cubicBezTo>
                  <a:pt x="126" y="573"/>
                  <a:pt x="126" y="573"/>
                  <a:pt x="126" y="573"/>
                </a:cubicBezTo>
                <a:cubicBezTo>
                  <a:pt x="126" y="410"/>
                  <a:pt x="126" y="410"/>
                  <a:pt x="126" y="410"/>
                </a:cubicBezTo>
                <a:cubicBezTo>
                  <a:pt x="99" y="255"/>
                  <a:pt x="99" y="255"/>
                  <a:pt x="99" y="255"/>
                </a:cubicBezTo>
                <a:close/>
                <a:moveTo>
                  <a:pt x="93" y="395"/>
                </a:moveTo>
                <a:cubicBezTo>
                  <a:pt x="93" y="395"/>
                  <a:pt x="93" y="395"/>
                  <a:pt x="93" y="394"/>
                </a:cubicBezTo>
                <a:cubicBezTo>
                  <a:pt x="43" y="175"/>
                  <a:pt x="43" y="175"/>
                  <a:pt x="43" y="175"/>
                </a:cubicBezTo>
                <a:cubicBezTo>
                  <a:pt x="43" y="175"/>
                  <a:pt x="43" y="175"/>
                  <a:pt x="43" y="175"/>
                </a:cubicBezTo>
                <a:cubicBezTo>
                  <a:pt x="29" y="141"/>
                  <a:pt x="18" y="107"/>
                  <a:pt x="11" y="74"/>
                </a:cubicBezTo>
                <a:cubicBezTo>
                  <a:pt x="53" y="170"/>
                  <a:pt x="53" y="170"/>
                  <a:pt x="53" y="170"/>
                </a:cubicBezTo>
                <a:cubicBezTo>
                  <a:pt x="87" y="329"/>
                  <a:pt x="87" y="329"/>
                  <a:pt x="87" y="329"/>
                </a:cubicBezTo>
                <a:cubicBezTo>
                  <a:pt x="105" y="399"/>
                  <a:pt x="105" y="399"/>
                  <a:pt x="105" y="399"/>
                </a:cubicBezTo>
                <a:cubicBezTo>
                  <a:pt x="90" y="591"/>
                  <a:pt x="90" y="591"/>
                  <a:pt x="90" y="591"/>
                </a:cubicBezTo>
                <a:cubicBezTo>
                  <a:pt x="114" y="690"/>
                  <a:pt x="114" y="690"/>
                  <a:pt x="114" y="690"/>
                </a:cubicBezTo>
                <a:cubicBezTo>
                  <a:pt x="107" y="679"/>
                  <a:pt x="101" y="667"/>
                  <a:pt x="96" y="653"/>
                </a:cubicBezTo>
                <a:cubicBezTo>
                  <a:pt x="89" y="634"/>
                  <a:pt x="84" y="613"/>
                  <a:pt x="80" y="590"/>
                </a:cubicBezTo>
                <a:cubicBezTo>
                  <a:pt x="93" y="395"/>
                  <a:pt x="93" y="395"/>
                  <a:pt x="93" y="395"/>
                </a:cubicBezTo>
                <a:close/>
              </a:path>
            </a:pathLst>
          </a:cu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0" name="MH_Other_428"/>
          <p:cNvSpPr>
            <a:spLocks/>
          </p:cNvSpPr>
          <p:nvPr>
            <p:custDataLst>
              <p:tags r:id="rId429"/>
            </p:custDataLst>
          </p:nvPr>
        </p:nvSpPr>
        <p:spPr bwMode="auto">
          <a:xfrm>
            <a:off x="10985306" y="5362231"/>
            <a:ext cx="134968" cy="811400"/>
          </a:xfrm>
          <a:custGeom>
            <a:avLst/>
            <a:gdLst>
              <a:gd name="T0" fmla="*/ 82 w 103"/>
              <a:gd name="T1" fmla="*/ 320 h 616"/>
              <a:gd name="T2" fmla="*/ 82 w 103"/>
              <a:gd name="T3" fmla="*/ 321 h 616"/>
              <a:gd name="T4" fmla="*/ 69 w 103"/>
              <a:gd name="T5" fmla="*/ 516 h 616"/>
              <a:gd name="T6" fmla="*/ 85 w 103"/>
              <a:gd name="T7" fmla="*/ 579 h 616"/>
              <a:gd name="T8" fmla="*/ 103 w 103"/>
              <a:gd name="T9" fmla="*/ 616 h 616"/>
              <a:gd name="T10" fmla="*/ 79 w 103"/>
              <a:gd name="T11" fmla="*/ 517 h 616"/>
              <a:gd name="T12" fmla="*/ 94 w 103"/>
              <a:gd name="T13" fmla="*/ 325 h 616"/>
              <a:gd name="T14" fmla="*/ 76 w 103"/>
              <a:gd name="T15" fmla="*/ 255 h 616"/>
              <a:gd name="T16" fmla="*/ 42 w 103"/>
              <a:gd name="T17" fmla="*/ 96 h 616"/>
              <a:gd name="T18" fmla="*/ 0 w 103"/>
              <a:gd name="T19" fmla="*/ 0 h 616"/>
              <a:gd name="T20" fmla="*/ 32 w 103"/>
              <a:gd name="T21" fmla="*/ 101 h 616"/>
              <a:gd name="T22" fmla="*/ 32 w 103"/>
              <a:gd name="T23" fmla="*/ 101 h 616"/>
              <a:gd name="T24" fmla="*/ 82 w 103"/>
              <a:gd name="T25" fmla="*/ 32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616">
                <a:moveTo>
                  <a:pt x="82" y="320"/>
                </a:moveTo>
                <a:cubicBezTo>
                  <a:pt x="82" y="321"/>
                  <a:pt x="82" y="321"/>
                  <a:pt x="82" y="321"/>
                </a:cubicBezTo>
                <a:cubicBezTo>
                  <a:pt x="69" y="516"/>
                  <a:pt x="69" y="516"/>
                  <a:pt x="69" y="516"/>
                </a:cubicBezTo>
                <a:cubicBezTo>
                  <a:pt x="73" y="539"/>
                  <a:pt x="78" y="560"/>
                  <a:pt x="85" y="579"/>
                </a:cubicBezTo>
                <a:cubicBezTo>
                  <a:pt x="90" y="593"/>
                  <a:pt x="96" y="605"/>
                  <a:pt x="103" y="616"/>
                </a:cubicBezTo>
                <a:cubicBezTo>
                  <a:pt x="79" y="517"/>
                  <a:pt x="79" y="517"/>
                  <a:pt x="79" y="517"/>
                </a:cubicBezTo>
                <a:cubicBezTo>
                  <a:pt x="94" y="325"/>
                  <a:pt x="94" y="325"/>
                  <a:pt x="94" y="325"/>
                </a:cubicBezTo>
                <a:cubicBezTo>
                  <a:pt x="76" y="255"/>
                  <a:pt x="76" y="255"/>
                  <a:pt x="76" y="255"/>
                </a:cubicBezTo>
                <a:cubicBezTo>
                  <a:pt x="42" y="96"/>
                  <a:pt x="42" y="96"/>
                  <a:pt x="42" y="96"/>
                </a:cubicBezTo>
                <a:cubicBezTo>
                  <a:pt x="0" y="0"/>
                  <a:pt x="0" y="0"/>
                  <a:pt x="0" y="0"/>
                </a:cubicBezTo>
                <a:cubicBezTo>
                  <a:pt x="7" y="33"/>
                  <a:pt x="18" y="67"/>
                  <a:pt x="32" y="101"/>
                </a:cubicBezTo>
                <a:cubicBezTo>
                  <a:pt x="32" y="101"/>
                  <a:pt x="32" y="101"/>
                  <a:pt x="32" y="101"/>
                </a:cubicBezTo>
                <a:cubicBezTo>
                  <a:pt x="82" y="320"/>
                  <a:pt x="82" y="320"/>
                  <a:pt x="82" y="320"/>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1" name="MH_Other_429"/>
          <p:cNvSpPr>
            <a:spLocks noEditPoints="1"/>
          </p:cNvSpPr>
          <p:nvPr>
            <p:custDataLst>
              <p:tags r:id="rId430"/>
            </p:custDataLst>
          </p:nvPr>
        </p:nvSpPr>
        <p:spPr bwMode="auto">
          <a:xfrm>
            <a:off x="10688374" y="4547656"/>
            <a:ext cx="176254" cy="174665"/>
          </a:xfrm>
          <a:custGeom>
            <a:avLst/>
            <a:gdLst>
              <a:gd name="T0" fmla="*/ 123 w 134"/>
              <a:gd name="T1" fmla="*/ 5 h 132"/>
              <a:gd name="T2" fmla="*/ 117 w 134"/>
              <a:gd name="T3" fmla="*/ 4 h 132"/>
              <a:gd name="T4" fmla="*/ 32 w 134"/>
              <a:gd name="T5" fmla="*/ 45 h 132"/>
              <a:gd name="T6" fmla="*/ 0 w 134"/>
              <a:gd name="T7" fmla="*/ 110 h 132"/>
              <a:gd name="T8" fmla="*/ 0 w 134"/>
              <a:gd name="T9" fmla="*/ 132 h 132"/>
              <a:gd name="T10" fmla="*/ 45 w 134"/>
              <a:gd name="T11" fmla="*/ 64 h 132"/>
              <a:gd name="T12" fmla="*/ 90 w 134"/>
              <a:gd name="T13" fmla="*/ 14 h 132"/>
              <a:gd name="T14" fmla="*/ 116 w 134"/>
              <a:gd name="T15" fmla="*/ 14 h 132"/>
              <a:gd name="T16" fmla="*/ 104 w 134"/>
              <a:gd name="T17" fmla="*/ 18 h 132"/>
              <a:gd name="T18" fmla="*/ 94 w 134"/>
              <a:gd name="T19" fmla="*/ 23 h 132"/>
              <a:gd name="T20" fmla="*/ 128 w 134"/>
              <a:gd name="T21" fmla="*/ 37 h 132"/>
              <a:gd name="T22" fmla="*/ 130 w 134"/>
              <a:gd name="T23" fmla="*/ 32 h 132"/>
              <a:gd name="T24" fmla="*/ 123 w 134"/>
              <a:gd name="T25" fmla="*/ 5 h 132"/>
              <a:gd name="T26" fmla="*/ 86 w 134"/>
              <a:gd name="T27" fmla="*/ 8 h 132"/>
              <a:gd name="T28" fmla="*/ 59 w 134"/>
              <a:gd name="T29" fmla="*/ 25 h 132"/>
              <a:gd name="T30" fmla="*/ 33 w 134"/>
              <a:gd name="T31" fmla="*/ 60 h 132"/>
              <a:gd name="T32" fmla="*/ 3 w 134"/>
              <a:gd name="T33" fmla="*/ 115 h 132"/>
              <a:gd name="T34" fmla="*/ 3 w 134"/>
              <a:gd name="T35" fmla="*/ 111 h 132"/>
              <a:gd name="T36" fmla="*/ 34 w 134"/>
              <a:gd name="T37" fmla="*/ 47 h 132"/>
              <a:gd name="T38" fmla="*/ 86 w 134"/>
              <a:gd name="T39"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32">
                <a:moveTo>
                  <a:pt x="123" y="5"/>
                </a:moveTo>
                <a:cubicBezTo>
                  <a:pt x="121" y="5"/>
                  <a:pt x="119" y="4"/>
                  <a:pt x="117" y="4"/>
                </a:cubicBezTo>
                <a:cubicBezTo>
                  <a:pt x="79" y="0"/>
                  <a:pt x="50" y="14"/>
                  <a:pt x="32" y="45"/>
                </a:cubicBezTo>
                <a:cubicBezTo>
                  <a:pt x="0" y="110"/>
                  <a:pt x="0" y="110"/>
                  <a:pt x="0" y="110"/>
                </a:cubicBezTo>
                <a:cubicBezTo>
                  <a:pt x="0" y="132"/>
                  <a:pt x="0" y="132"/>
                  <a:pt x="0" y="132"/>
                </a:cubicBezTo>
                <a:cubicBezTo>
                  <a:pt x="19" y="115"/>
                  <a:pt x="34" y="92"/>
                  <a:pt x="45" y="64"/>
                </a:cubicBezTo>
                <a:cubicBezTo>
                  <a:pt x="56" y="43"/>
                  <a:pt x="71" y="27"/>
                  <a:pt x="90" y="14"/>
                </a:cubicBezTo>
                <a:cubicBezTo>
                  <a:pt x="116" y="14"/>
                  <a:pt x="116" y="14"/>
                  <a:pt x="116" y="14"/>
                </a:cubicBezTo>
                <a:cubicBezTo>
                  <a:pt x="104" y="18"/>
                  <a:pt x="104" y="18"/>
                  <a:pt x="104" y="18"/>
                </a:cubicBezTo>
                <a:cubicBezTo>
                  <a:pt x="101" y="20"/>
                  <a:pt x="97" y="21"/>
                  <a:pt x="94" y="23"/>
                </a:cubicBezTo>
                <a:cubicBezTo>
                  <a:pt x="107" y="23"/>
                  <a:pt x="118" y="27"/>
                  <a:pt x="128" y="37"/>
                </a:cubicBezTo>
                <a:cubicBezTo>
                  <a:pt x="129" y="35"/>
                  <a:pt x="130" y="33"/>
                  <a:pt x="130" y="32"/>
                </a:cubicBezTo>
                <a:cubicBezTo>
                  <a:pt x="134" y="21"/>
                  <a:pt x="132" y="12"/>
                  <a:pt x="123" y="5"/>
                </a:cubicBezTo>
                <a:close/>
                <a:moveTo>
                  <a:pt x="86" y="8"/>
                </a:moveTo>
                <a:cubicBezTo>
                  <a:pt x="75" y="13"/>
                  <a:pt x="66" y="19"/>
                  <a:pt x="59" y="25"/>
                </a:cubicBezTo>
                <a:cubicBezTo>
                  <a:pt x="48" y="37"/>
                  <a:pt x="39" y="48"/>
                  <a:pt x="33" y="60"/>
                </a:cubicBezTo>
                <a:cubicBezTo>
                  <a:pt x="3" y="115"/>
                  <a:pt x="3" y="115"/>
                  <a:pt x="3" y="115"/>
                </a:cubicBezTo>
                <a:cubicBezTo>
                  <a:pt x="3" y="111"/>
                  <a:pt x="3" y="111"/>
                  <a:pt x="3" y="111"/>
                </a:cubicBezTo>
                <a:cubicBezTo>
                  <a:pt x="34" y="47"/>
                  <a:pt x="34" y="47"/>
                  <a:pt x="34" y="47"/>
                </a:cubicBezTo>
                <a:cubicBezTo>
                  <a:pt x="47" y="26"/>
                  <a:pt x="64" y="13"/>
                  <a:pt x="86" y="8"/>
                </a:cubicBezTo>
                <a:close/>
              </a:path>
            </a:pathLst>
          </a:cu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2" name="MH_Other_430"/>
          <p:cNvSpPr>
            <a:spLocks/>
          </p:cNvSpPr>
          <p:nvPr>
            <p:custDataLst>
              <p:tags r:id="rId431"/>
            </p:custDataLst>
          </p:nvPr>
        </p:nvSpPr>
        <p:spPr bwMode="auto">
          <a:xfrm>
            <a:off x="10691550" y="4560358"/>
            <a:ext cx="109563" cy="141321"/>
          </a:xfrm>
          <a:custGeom>
            <a:avLst/>
            <a:gdLst>
              <a:gd name="T0" fmla="*/ 56 w 83"/>
              <a:gd name="T1" fmla="*/ 17 h 107"/>
              <a:gd name="T2" fmla="*/ 83 w 83"/>
              <a:gd name="T3" fmla="*/ 0 h 107"/>
              <a:gd name="T4" fmla="*/ 31 w 83"/>
              <a:gd name="T5" fmla="*/ 39 h 107"/>
              <a:gd name="T6" fmla="*/ 0 w 83"/>
              <a:gd name="T7" fmla="*/ 103 h 107"/>
              <a:gd name="T8" fmla="*/ 0 w 83"/>
              <a:gd name="T9" fmla="*/ 107 h 107"/>
              <a:gd name="T10" fmla="*/ 30 w 83"/>
              <a:gd name="T11" fmla="*/ 52 h 107"/>
              <a:gd name="T12" fmla="*/ 56 w 83"/>
              <a:gd name="T13" fmla="*/ 17 h 107"/>
            </a:gdLst>
            <a:ahLst/>
            <a:cxnLst>
              <a:cxn ang="0">
                <a:pos x="T0" y="T1"/>
              </a:cxn>
              <a:cxn ang="0">
                <a:pos x="T2" y="T3"/>
              </a:cxn>
              <a:cxn ang="0">
                <a:pos x="T4" y="T5"/>
              </a:cxn>
              <a:cxn ang="0">
                <a:pos x="T6" y="T7"/>
              </a:cxn>
              <a:cxn ang="0">
                <a:pos x="T8" y="T9"/>
              </a:cxn>
              <a:cxn ang="0">
                <a:pos x="T10" y="T11"/>
              </a:cxn>
              <a:cxn ang="0">
                <a:pos x="T12" y="T13"/>
              </a:cxn>
            </a:cxnLst>
            <a:rect l="0" t="0" r="r" b="b"/>
            <a:pathLst>
              <a:path w="83" h="107">
                <a:moveTo>
                  <a:pt x="56" y="17"/>
                </a:moveTo>
                <a:cubicBezTo>
                  <a:pt x="63" y="11"/>
                  <a:pt x="72" y="5"/>
                  <a:pt x="83" y="0"/>
                </a:cubicBezTo>
                <a:cubicBezTo>
                  <a:pt x="61" y="5"/>
                  <a:pt x="44" y="18"/>
                  <a:pt x="31" y="39"/>
                </a:cubicBezTo>
                <a:cubicBezTo>
                  <a:pt x="0" y="103"/>
                  <a:pt x="0" y="103"/>
                  <a:pt x="0" y="103"/>
                </a:cubicBezTo>
                <a:cubicBezTo>
                  <a:pt x="0" y="107"/>
                  <a:pt x="0" y="107"/>
                  <a:pt x="0" y="107"/>
                </a:cubicBezTo>
                <a:cubicBezTo>
                  <a:pt x="30" y="52"/>
                  <a:pt x="30" y="52"/>
                  <a:pt x="30" y="52"/>
                </a:cubicBezTo>
                <a:cubicBezTo>
                  <a:pt x="36" y="40"/>
                  <a:pt x="45" y="29"/>
                  <a:pt x="56" y="17"/>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3" name="MH_Other_431"/>
          <p:cNvSpPr>
            <a:spLocks noEditPoints="1"/>
          </p:cNvSpPr>
          <p:nvPr>
            <p:custDataLst>
              <p:tags r:id="rId432"/>
            </p:custDataLst>
          </p:nvPr>
        </p:nvSpPr>
        <p:spPr bwMode="auto">
          <a:xfrm>
            <a:off x="10610569" y="4507959"/>
            <a:ext cx="219126" cy="292168"/>
          </a:xfrm>
          <a:custGeom>
            <a:avLst/>
            <a:gdLst>
              <a:gd name="T0" fmla="*/ 166 w 166"/>
              <a:gd name="T1" fmla="*/ 28 h 222"/>
              <a:gd name="T2" fmla="*/ 155 w 166"/>
              <a:gd name="T3" fmla="*/ 20 h 222"/>
              <a:gd name="T4" fmla="*/ 55 w 166"/>
              <a:gd name="T5" fmla="*/ 56 h 222"/>
              <a:gd name="T6" fmla="*/ 19 w 166"/>
              <a:gd name="T7" fmla="*/ 163 h 222"/>
              <a:gd name="T8" fmla="*/ 0 w 166"/>
              <a:gd name="T9" fmla="*/ 222 h 222"/>
              <a:gd name="T10" fmla="*/ 56 w 166"/>
              <a:gd name="T11" fmla="*/ 179 h 222"/>
              <a:gd name="T12" fmla="*/ 56 w 166"/>
              <a:gd name="T13" fmla="*/ 113 h 222"/>
              <a:gd name="T14" fmla="*/ 110 w 166"/>
              <a:gd name="T15" fmla="*/ 43 h 222"/>
              <a:gd name="T16" fmla="*/ 166 w 166"/>
              <a:gd name="T17" fmla="*/ 28 h 222"/>
              <a:gd name="T18" fmla="*/ 158 w 166"/>
              <a:gd name="T19" fmla="*/ 26 h 222"/>
              <a:gd name="T20" fmla="*/ 153 w 166"/>
              <a:gd name="T21" fmla="*/ 26 h 222"/>
              <a:gd name="T22" fmla="*/ 92 w 166"/>
              <a:gd name="T23" fmla="*/ 29 h 222"/>
              <a:gd name="T24" fmla="*/ 49 w 166"/>
              <a:gd name="T25" fmla="*/ 90 h 222"/>
              <a:gd name="T26" fmla="*/ 15 w 166"/>
              <a:gd name="T27" fmla="*/ 212 h 222"/>
              <a:gd name="T28" fmla="*/ 5 w 166"/>
              <a:gd name="T29" fmla="*/ 216 h 222"/>
              <a:gd name="T30" fmla="*/ 22 w 166"/>
              <a:gd name="T31" fmla="*/ 163 h 222"/>
              <a:gd name="T32" fmla="*/ 57 w 166"/>
              <a:gd name="T33" fmla="*/ 58 h 222"/>
              <a:gd name="T34" fmla="*/ 154 w 166"/>
              <a:gd name="T35" fmla="*/ 23 h 222"/>
              <a:gd name="T36" fmla="*/ 158 w 166"/>
              <a:gd name="T37" fmla="*/ 2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222">
                <a:moveTo>
                  <a:pt x="166" y="28"/>
                </a:moveTo>
                <a:cubicBezTo>
                  <a:pt x="155" y="20"/>
                  <a:pt x="155" y="20"/>
                  <a:pt x="155" y="20"/>
                </a:cubicBezTo>
                <a:cubicBezTo>
                  <a:pt x="116" y="0"/>
                  <a:pt x="82" y="12"/>
                  <a:pt x="55" y="56"/>
                </a:cubicBezTo>
                <a:cubicBezTo>
                  <a:pt x="38" y="90"/>
                  <a:pt x="26" y="125"/>
                  <a:pt x="19" y="163"/>
                </a:cubicBezTo>
                <a:cubicBezTo>
                  <a:pt x="15" y="183"/>
                  <a:pt x="8" y="203"/>
                  <a:pt x="0" y="222"/>
                </a:cubicBezTo>
                <a:cubicBezTo>
                  <a:pt x="31" y="209"/>
                  <a:pt x="50" y="195"/>
                  <a:pt x="56" y="179"/>
                </a:cubicBezTo>
                <a:cubicBezTo>
                  <a:pt x="56" y="113"/>
                  <a:pt x="56" y="113"/>
                  <a:pt x="56" y="113"/>
                </a:cubicBezTo>
                <a:cubicBezTo>
                  <a:pt x="64" y="90"/>
                  <a:pt x="82" y="67"/>
                  <a:pt x="110" y="43"/>
                </a:cubicBezTo>
                <a:cubicBezTo>
                  <a:pt x="124" y="35"/>
                  <a:pt x="143" y="30"/>
                  <a:pt x="166" y="28"/>
                </a:cubicBezTo>
                <a:close/>
                <a:moveTo>
                  <a:pt x="158" y="26"/>
                </a:moveTo>
                <a:cubicBezTo>
                  <a:pt x="156" y="26"/>
                  <a:pt x="155" y="26"/>
                  <a:pt x="153" y="26"/>
                </a:cubicBezTo>
                <a:cubicBezTo>
                  <a:pt x="130" y="17"/>
                  <a:pt x="110" y="18"/>
                  <a:pt x="92" y="29"/>
                </a:cubicBezTo>
                <a:cubicBezTo>
                  <a:pt x="71" y="45"/>
                  <a:pt x="57" y="65"/>
                  <a:pt x="49" y="90"/>
                </a:cubicBezTo>
                <a:cubicBezTo>
                  <a:pt x="15" y="212"/>
                  <a:pt x="15" y="212"/>
                  <a:pt x="15" y="212"/>
                </a:cubicBezTo>
                <a:cubicBezTo>
                  <a:pt x="12" y="213"/>
                  <a:pt x="9" y="215"/>
                  <a:pt x="5" y="216"/>
                </a:cubicBezTo>
                <a:cubicBezTo>
                  <a:pt x="13" y="199"/>
                  <a:pt x="18" y="182"/>
                  <a:pt x="22" y="163"/>
                </a:cubicBezTo>
                <a:cubicBezTo>
                  <a:pt x="29" y="126"/>
                  <a:pt x="41" y="91"/>
                  <a:pt x="57" y="58"/>
                </a:cubicBezTo>
                <a:cubicBezTo>
                  <a:pt x="84" y="16"/>
                  <a:pt x="116" y="4"/>
                  <a:pt x="154" y="23"/>
                </a:cubicBezTo>
                <a:cubicBezTo>
                  <a:pt x="158" y="26"/>
                  <a:pt x="158" y="26"/>
                  <a:pt x="158" y="26"/>
                </a:cubicBezTo>
                <a:close/>
              </a:path>
            </a:pathLst>
          </a:cu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4" name="MH_Other_432"/>
          <p:cNvSpPr>
            <a:spLocks/>
          </p:cNvSpPr>
          <p:nvPr>
            <p:custDataLst>
              <p:tags r:id="rId433"/>
            </p:custDataLst>
          </p:nvPr>
        </p:nvSpPr>
        <p:spPr bwMode="auto">
          <a:xfrm>
            <a:off x="10616920" y="4514310"/>
            <a:ext cx="201659" cy="277876"/>
          </a:xfrm>
          <a:custGeom>
            <a:avLst/>
            <a:gdLst>
              <a:gd name="T0" fmla="*/ 148 w 153"/>
              <a:gd name="T1" fmla="*/ 22 h 212"/>
              <a:gd name="T2" fmla="*/ 153 w 153"/>
              <a:gd name="T3" fmla="*/ 22 h 212"/>
              <a:gd name="T4" fmla="*/ 149 w 153"/>
              <a:gd name="T5" fmla="*/ 19 h 212"/>
              <a:gd name="T6" fmla="*/ 52 w 153"/>
              <a:gd name="T7" fmla="*/ 54 h 212"/>
              <a:gd name="T8" fmla="*/ 17 w 153"/>
              <a:gd name="T9" fmla="*/ 159 h 212"/>
              <a:gd name="T10" fmla="*/ 0 w 153"/>
              <a:gd name="T11" fmla="*/ 212 h 212"/>
              <a:gd name="T12" fmla="*/ 10 w 153"/>
              <a:gd name="T13" fmla="*/ 208 h 212"/>
              <a:gd name="T14" fmla="*/ 44 w 153"/>
              <a:gd name="T15" fmla="*/ 86 h 212"/>
              <a:gd name="T16" fmla="*/ 87 w 153"/>
              <a:gd name="T17" fmla="*/ 25 h 212"/>
              <a:gd name="T18" fmla="*/ 148 w 153"/>
              <a:gd name="T19" fmla="*/ 2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12">
                <a:moveTo>
                  <a:pt x="148" y="22"/>
                </a:moveTo>
                <a:cubicBezTo>
                  <a:pt x="150" y="22"/>
                  <a:pt x="151" y="22"/>
                  <a:pt x="153" y="22"/>
                </a:cubicBezTo>
                <a:cubicBezTo>
                  <a:pt x="149" y="19"/>
                  <a:pt x="149" y="19"/>
                  <a:pt x="149" y="19"/>
                </a:cubicBezTo>
                <a:cubicBezTo>
                  <a:pt x="111" y="0"/>
                  <a:pt x="79" y="12"/>
                  <a:pt x="52" y="54"/>
                </a:cubicBezTo>
                <a:cubicBezTo>
                  <a:pt x="36" y="87"/>
                  <a:pt x="24" y="122"/>
                  <a:pt x="17" y="159"/>
                </a:cubicBezTo>
                <a:cubicBezTo>
                  <a:pt x="13" y="178"/>
                  <a:pt x="8" y="195"/>
                  <a:pt x="0" y="212"/>
                </a:cubicBezTo>
                <a:cubicBezTo>
                  <a:pt x="4" y="211"/>
                  <a:pt x="7" y="209"/>
                  <a:pt x="10" y="208"/>
                </a:cubicBezTo>
                <a:cubicBezTo>
                  <a:pt x="44" y="86"/>
                  <a:pt x="44" y="86"/>
                  <a:pt x="44" y="86"/>
                </a:cubicBezTo>
                <a:cubicBezTo>
                  <a:pt x="52" y="61"/>
                  <a:pt x="66" y="41"/>
                  <a:pt x="87" y="25"/>
                </a:cubicBezTo>
                <a:cubicBezTo>
                  <a:pt x="105" y="14"/>
                  <a:pt x="125" y="13"/>
                  <a:pt x="148" y="22"/>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5" name="MH_Other_433"/>
          <p:cNvSpPr>
            <a:spLocks/>
          </p:cNvSpPr>
          <p:nvPr>
            <p:custDataLst>
              <p:tags r:id="rId434"/>
            </p:custDataLst>
          </p:nvPr>
        </p:nvSpPr>
        <p:spPr bwMode="auto">
          <a:xfrm>
            <a:off x="10591515" y="4544480"/>
            <a:ext cx="285816" cy="288992"/>
          </a:xfrm>
          <a:custGeom>
            <a:avLst/>
            <a:gdLst>
              <a:gd name="T0" fmla="*/ 167 w 217"/>
              <a:gd name="T1" fmla="*/ 26 h 219"/>
              <a:gd name="T2" fmla="*/ 177 w 217"/>
              <a:gd name="T3" fmla="*/ 21 h 219"/>
              <a:gd name="T4" fmla="*/ 189 w 217"/>
              <a:gd name="T5" fmla="*/ 17 h 219"/>
              <a:gd name="T6" fmla="*/ 163 w 217"/>
              <a:gd name="T7" fmla="*/ 17 h 219"/>
              <a:gd name="T8" fmla="*/ 118 w 217"/>
              <a:gd name="T9" fmla="*/ 67 h 219"/>
              <a:gd name="T10" fmla="*/ 73 w 217"/>
              <a:gd name="T11" fmla="*/ 135 h 219"/>
              <a:gd name="T12" fmla="*/ 73 w 217"/>
              <a:gd name="T13" fmla="*/ 113 h 219"/>
              <a:gd name="T14" fmla="*/ 105 w 217"/>
              <a:gd name="T15" fmla="*/ 48 h 219"/>
              <a:gd name="T16" fmla="*/ 190 w 217"/>
              <a:gd name="T17" fmla="*/ 7 h 219"/>
              <a:gd name="T18" fmla="*/ 180 w 217"/>
              <a:gd name="T19" fmla="*/ 0 h 219"/>
              <a:gd name="T20" fmla="*/ 124 w 217"/>
              <a:gd name="T21" fmla="*/ 15 h 219"/>
              <a:gd name="T22" fmla="*/ 70 w 217"/>
              <a:gd name="T23" fmla="*/ 85 h 219"/>
              <a:gd name="T24" fmla="*/ 70 w 217"/>
              <a:gd name="T25" fmla="*/ 151 h 219"/>
              <a:gd name="T26" fmla="*/ 14 w 217"/>
              <a:gd name="T27" fmla="*/ 194 h 219"/>
              <a:gd name="T28" fmla="*/ 0 w 217"/>
              <a:gd name="T29" fmla="*/ 219 h 219"/>
              <a:gd name="T30" fmla="*/ 44 w 217"/>
              <a:gd name="T31" fmla="*/ 196 h 219"/>
              <a:gd name="T32" fmla="*/ 51 w 217"/>
              <a:gd name="T33" fmla="*/ 194 h 219"/>
              <a:gd name="T34" fmla="*/ 64 w 217"/>
              <a:gd name="T35" fmla="*/ 186 h 219"/>
              <a:gd name="T36" fmla="*/ 80 w 217"/>
              <a:gd name="T37" fmla="*/ 165 h 219"/>
              <a:gd name="T38" fmla="*/ 85 w 217"/>
              <a:gd name="T39" fmla="*/ 149 h 219"/>
              <a:gd name="T40" fmla="*/ 83 w 217"/>
              <a:gd name="T41" fmla="*/ 131 h 219"/>
              <a:gd name="T42" fmla="*/ 91 w 217"/>
              <a:gd name="T43" fmla="*/ 127 h 219"/>
              <a:gd name="T44" fmla="*/ 124 w 217"/>
              <a:gd name="T45" fmla="*/ 79 h 219"/>
              <a:gd name="T46" fmla="*/ 155 w 217"/>
              <a:gd name="T47" fmla="*/ 35 h 219"/>
              <a:gd name="T48" fmla="*/ 199 w 217"/>
              <a:gd name="T49" fmla="*/ 50 h 219"/>
              <a:gd name="T50" fmla="*/ 199 w 217"/>
              <a:gd name="T51" fmla="*/ 101 h 219"/>
              <a:gd name="T52" fmla="*/ 199 w 217"/>
              <a:gd name="T53" fmla="*/ 104 h 219"/>
              <a:gd name="T54" fmla="*/ 184 w 217"/>
              <a:gd name="T55" fmla="*/ 159 h 219"/>
              <a:gd name="T56" fmla="*/ 170 w 217"/>
              <a:gd name="T57" fmla="*/ 180 h 219"/>
              <a:gd name="T58" fmla="*/ 162 w 217"/>
              <a:gd name="T59" fmla="*/ 187 h 219"/>
              <a:gd name="T60" fmla="*/ 176 w 217"/>
              <a:gd name="T61" fmla="*/ 203 h 219"/>
              <a:gd name="T62" fmla="*/ 204 w 217"/>
              <a:gd name="T63" fmla="*/ 143 h 219"/>
              <a:gd name="T64" fmla="*/ 204 w 217"/>
              <a:gd name="T65" fmla="*/ 142 h 219"/>
              <a:gd name="T66" fmla="*/ 204 w 217"/>
              <a:gd name="T67" fmla="*/ 141 h 219"/>
              <a:gd name="T68" fmla="*/ 204 w 217"/>
              <a:gd name="T69" fmla="*/ 141 h 219"/>
              <a:gd name="T70" fmla="*/ 208 w 217"/>
              <a:gd name="T71" fmla="*/ 84 h 219"/>
              <a:gd name="T72" fmla="*/ 203 w 217"/>
              <a:gd name="T73" fmla="*/ 35 h 219"/>
              <a:gd name="T74" fmla="*/ 201 w 217"/>
              <a:gd name="T75" fmla="*/ 40 h 219"/>
              <a:gd name="T76" fmla="*/ 167 w 217"/>
              <a:gd name="T77" fmla="*/ 2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7" h="219">
                <a:moveTo>
                  <a:pt x="167" y="26"/>
                </a:moveTo>
                <a:cubicBezTo>
                  <a:pt x="170" y="24"/>
                  <a:pt x="174" y="23"/>
                  <a:pt x="177" y="21"/>
                </a:cubicBezTo>
                <a:cubicBezTo>
                  <a:pt x="189" y="17"/>
                  <a:pt x="189" y="17"/>
                  <a:pt x="189" y="17"/>
                </a:cubicBezTo>
                <a:cubicBezTo>
                  <a:pt x="163" y="17"/>
                  <a:pt x="163" y="17"/>
                  <a:pt x="163" y="17"/>
                </a:cubicBezTo>
                <a:cubicBezTo>
                  <a:pt x="144" y="30"/>
                  <a:pt x="129" y="46"/>
                  <a:pt x="118" y="67"/>
                </a:cubicBezTo>
                <a:cubicBezTo>
                  <a:pt x="107" y="95"/>
                  <a:pt x="92" y="118"/>
                  <a:pt x="73" y="135"/>
                </a:cubicBezTo>
                <a:cubicBezTo>
                  <a:pt x="73" y="113"/>
                  <a:pt x="73" y="113"/>
                  <a:pt x="73" y="113"/>
                </a:cubicBezTo>
                <a:cubicBezTo>
                  <a:pt x="105" y="48"/>
                  <a:pt x="105" y="48"/>
                  <a:pt x="105" y="48"/>
                </a:cubicBezTo>
                <a:cubicBezTo>
                  <a:pt x="123" y="17"/>
                  <a:pt x="152" y="3"/>
                  <a:pt x="190" y="7"/>
                </a:cubicBezTo>
                <a:cubicBezTo>
                  <a:pt x="180" y="0"/>
                  <a:pt x="180" y="0"/>
                  <a:pt x="180" y="0"/>
                </a:cubicBezTo>
                <a:cubicBezTo>
                  <a:pt x="157" y="2"/>
                  <a:pt x="138" y="7"/>
                  <a:pt x="124" y="15"/>
                </a:cubicBezTo>
                <a:cubicBezTo>
                  <a:pt x="96" y="39"/>
                  <a:pt x="78" y="62"/>
                  <a:pt x="70" y="85"/>
                </a:cubicBezTo>
                <a:cubicBezTo>
                  <a:pt x="70" y="151"/>
                  <a:pt x="70" y="151"/>
                  <a:pt x="70" y="151"/>
                </a:cubicBezTo>
                <a:cubicBezTo>
                  <a:pt x="64" y="167"/>
                  <a:pt x="45" y="181"/>
                  <a:pt x="14" y="194"/>
                </a:cubicBezTo>
                <a:cubicBezTo>
                  <a:pt x="10" y="202"/>
                  <a:pt x="5" y="211"/>
                  <a:pt x="0" y="219"/>
                </a:cubicBezTo>
                <a:cubicBezTo>
                  <a:pt x="44" y="196"/>
                  <a:pt x="44" y="196"/>
                  <a:pt x="44" y="196"/>
                </a:cubicBezTo>
                <a:cubicBezTo>
                  <a:pt x="46" y="196"/>
                  <a:pt x="49" y="195"/>
                  <a:pt x="51" y="194"/>
                </a:cubicBezTo>
                <a:cubicBezTo>
                  <a:pt x="56" y="191"/>
                  <a:pt x="60" y="189"/>
                  <a:pt x="64" y="186"/>
                </a:cubicBezTo>
                <a:cubicBezTo>
                  <a:pt x="71" y="180"/>
                  <a:pt x="76" y="174"/>
                  <a:pt x="80" y="165"/>
                </a:cubicBezTo>
                <a:cubicBezTo>
                  <a:pt x="82" y="160"/>
                  <a:pt x="84" y="155"/>
                  <a:pt x="85" y="149"/>
                </a:cubicBezTo>
                <a:cubicBezTo>
                  <a:pt x="83" y="131"/>
                  <a:pt x="83" y="131"/>
                  <a:pt x="83" y="131"/>
                </a:cubicBezTo>
                <a:cubicBezTo>
                  <a:pt x="85" y="130"/>
                  <a:pt x="88" y="128"/>
                  <a:pt x="91" y="127"/>
                </a:cubicBezTo>
                <a:cubicBezTo>
                  <a:pt x="109" y="116"/>
                  <a:pt x="120" y="100"/>
                  <a:pt x="124" y="79"/>
                </a:cubicBezTo>
                <a:cubicBezTo>
                  <a:pt x="132" y="60"/>
                  <a:pt x="143" y="45"/>
                  <a:pt x="155" y="35"/>
                </a:cubicBezTo>
                <a:cubicBezTo>
                  <a:pt x="173" y="31"/>
                  <a:pt x="188" y="36"/>
                  <a:pt x="199" y="50"/>
                </a:cubicBezTo>
                <a:cubicBezTo>
                  <a:pt x="199" y="101"/>
                  <a:pt x="199" y="101"/>
                  <a:pt x="199" y="101"/>
                </a:cubicBezTo>
                <a:cubicBezTo>
                  <a:pt x="199" y="102"/>
                  <a:pt x="199" y="103"/>
                  <a:pt x="199" y="104"/>
                </a:cubicBezTo>
                <a:cubicBezTo>
                  <a:pt x="200" y="123"/>
                  <a:pt x="195" y="141"/>
                  <a:pt x="184" y="159"/>
                </a:cubicBezTo>
                <a:cubicBezTo>
                  <a:pt x="170" y="180"/>
                  <a:pt x="170" y="180"/>
                  <a:pt x="170" y="180"/>
                </a:cubicBezTo>
                <a:cubicBezTo>
                  <a:pt x="168" y="183"/>
                  <a:pt x="165" y="185"/>
                  <a:pt x="162" y="187"/>
                </a:cubicBezTo>
                <a:cubicBezTo>
                  <a:pt x="167" y="191"/>
                  <a:pt x="171" y="197"/>
                  <a:pt x="176" y="203"/>
                </a:cubicBezTo>
                <a:cubicBezTo>
                  <a:pt x="197" y="181"/>
                  <a:pt x="206" y="161"/>
                  <a:pt x="204" y="143"/>
                </a:cubicBezTo>
                <a:cubicBezTo>
                  <a:pt x="204" y="143"/>
                  <a:pt x="204" y="142"/>
                  <a:pt x="204" y="142"/>
                </a:cubicBezTo>
                <a:cubicBezTo>
                  <a:pt x="204" y="142"/>
                  <a:pt x="204" y="142"/>
                  <a:pt x="204" y="141"/>
                </a:cubicBezTo>
                <a:cubicBezTo>
                  <a:pt x="204" y="141"/>
                  <a:pt x="204" y="141"/>
                  <a:pt x="204" y="141"/>
                </a:cubicBezTo>
                <a:cubicBezTo>
                  <a:pt x="201" y="124"/>
                  <a:pt x="202" y="105"/>
                  <a:pt x="208" y="84"/>
                </a:cubicBezTo>
                <a:cubicBezTo>
                  <a:pt x="217" y="56"/>
                  <a:pt x="215" y="40"/>
                  <a:pt x="203" y="35"/>
                </a:cubicBezTo>
                <a:cubicBezTo>
                  <a:pt x="203" y="36"/>
                  <a:pt x="202" y="38"/>
                  <a:pt x="201" y="40"/>
                </a:cubicBezTo>
                <a:cubicBezTo>
                  <a:pt x="191" y="30"/>
                  <a:pt x="180" y="26"/>
                  <a:pt x="167" y="2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6" name="MH_Other_434"/>
          <p:cNvSpPr>
            <a:spLocks/>
          </p:cNvSpPr>
          <p:nvPr>
            <p:custDataLst>
              <p:tags r:id="rId435"/>
            </p:custDataLst>
          </p:nvPr>
        </p:nvSpPr>
        <p:spPr bwMode="auto">
          <a:xfrm>
            <a:off x="10712193" y="4585764"/>
            <a:ext cx="144495" cy="274702"/>
          </a:xfrm>
          <a:custGeom>
            <a:avLst/>
            <a:gdLst>
              <a:gd name="T0" fmla="*/ 73 w 109"/>
              <a:gd name="T1" fmla="*/ 14 h 209"/>
              <a:gd name="T2" fmla="*/ 99 w 109"/>
              <a:gd name="T3" fmla="*/ 22 h 209"/>
              <a:gd name="T4" fmla="*/ 99 w 109"/>
              <a:gd name="T5" fmla="*/ 87 h 209"/>
              <a:gd name="T6" fmla="*/ 62 w 109"/>
              <a:gd name="T7" fmla="*/ 150 h 209"/>
              <a:gd name="T8" fmla="*/ 0 w 109"/>
              <a:gd name="T9" fmla="*/ 96 h 209"/>
              <a:gd name="T10" fmla="*/ 48 w 109"/>
              <a:gd name="T11" fmla="*/ 159 h 209"/>
              <a:gd name="T12" fmla="*/ 57 w 109"/>
              <a:gd name="T13" fmla="*/ 160 h 209"/>
              <a:gd name="T14" fmla="*/ 46 w 109"/>
              <a:gd name="T15" fmla="*/ 182 h 209"/>
              <a:gd name="T16" fmla="*/ 58 w 109"/>
              <a:gd name="T17" fmla="*/ 202 h 209"/>
              <a:gd name="T18" fmla="*/ 33 w 109"/>
              <a:gd name="T19" fmla="*/ 186 h 209"/>
              <a:gd name="T20" fmla="*/ 45 w 109"/>
              <a:gd name="T21" fmla="*/ 207 h 209"/>
              <a:gd name="T22" fmla="*/ 73 w 109"/>
              <a:gd name="T23" fmla="*/ 209 h 209"/>
              <a:gd name="T24" fmla="*/ 59 w 109"/>
              <a:gd name="T25" fmla="*/ 187 h 209"/>
              <a:gd name="T26" fmla="*/ 71 w 109"/>
              <a:gd name="T27" fmla="*/ 156 h 209"/>
              <a:gd name="T28" fmla="*/ 79 w 109"/>
              <a:gd name="T29" fmla="*/ 149 h 209"/>
              <a:gd name="T30" fmla="*/ 93 w 109"/>
              <a:gd name="T31" fmla="*/ 128 h 209"/>
              <a:gd name="T32" fmla="*/ 108 w 109"/>
              <a:gd name="T33" fmla="*/ 73 h 209"/>
              <a:gd name="T34" fmla="*/ 108 w 109"/>
              <a:gd name="T35" fmla="*/ 70 h 209"/>
              <a:gd name="T36" fmla="*/ 108 w 109"/>
              <a:gd name="T37" fmla="*/ 19 h 209"/>
              <a:gd name="T38" fmla="*/ 64 w 109"/>
              <a:gd name="T39" fmla="*/ 4 h 209"/>
              <a:gd name="T40" fmla="*/ 33 w 109"/>
              <a:gd name="T41" fmla="*/ 48 h 209"/>
              <a:gd name="T42" fmla="*/ 0 w 109"/>
              <a:gd name="T43" fmla="*/ 96 h 209"/>
              <a:gd name="T44" fmla="*/ 36 w 109"/>
              <a:gd name="T45" fmla="*/ 63 h 209"/>
              <a:gd name="T46" fmla="*/ 73 w 109"/>
              <a:gd name="T47" fmla="*/ 1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9" h="209">
                <a:moveTo>
                  <a:pt x="73" y="14"/>
                </a:moveTo>
                <a:cubicBezTo>
                  <a:pt x="99" y="22"/>
                  <a:pt x="99" y="22"/>
                  <a:pt x="99" y="22"/>
                </a:cubicBezTo>
                <a:cubicBezTo>
                  <a:pt x="99" y="87"/>
                  <a:pt x="99" y="87"/>
                  <a:pt x="99" y="87"/>
                </a:cubicBezTo>
                <a:cubicBezTo>
                  <a:pt x="91" y="114"/>
                  <a:pt x="79" y="135"/>
                  <a:pt x="62" y="150"/>
                </a:cubicBezTo>
                <a:cubicBezTo>
                  <a:pt x="39" y="156"/>
                  <a:pt x="18" y="138"/>
                  <a:pt x="0" y="96"/>
                </a:cubicBezTo>
                <a:cubicBezTo>
                  <a:pt x="4" y="130"/>
                  <a:pt x="21" y="151"/>
                  <a:pt x="48" y="159"/>
                </a:cubicBezTo>
                <a:cubicBezTo>
                  <a:pt x="51" y="160"/>
                  <a:pt x="54" y="160"/>
                  <a:pt x="57" y="160"/>
                </a:cubicBezTo>
                <a:cubicBezTo>
                  <a:pt x="46" y="182"/>
                  <a:pt x="46" y="182"/>
                  <a:pt x="46" y="182"/>
                </a:cubicBezTo>
                <a:cubicBezTo>
                  <a:pt x="58" y="202"/>
                  <a:pt x="58" y="202"/>
                  <a:pt x="58" y="202"/>
                </a:cubicBezTo>
                <a:cubicBezTo>
                  <a:pt x="33" y="186"/>
                  <a:pt x="33" y="186"/>
                  <a:pt x="33" y="186"/>
                </a:cubicBezTo>
                <a:cubicBezTo>
                  <a:pt x="45" y="207"/>
                  <a:pt x="45" y="207"/>
                  <a:pt x="45" y="207"/>
                </a:cubicBezTo>
                <a:cubicBezTo>
                  <a:pt x="73" y="209"/>
                  <a:pt x="73" y="209"/>
                  <a:pt x="73" y="209"/>
                </a:cubicBezTo>
                <a:cubicBezTo>
                  <a:pt x="59" y="187"/>
                  <a:pt x="59" y="187"/>
                  <a:pt x="59" y="187"/>
                </a:cubicBezTo>
                <a:cubicBezTo>
                  <a:pt x="71" y="156"/>
                  <a:pt x="71" y="156"/>
                  <a:pt x="71" y="156"/>
                </a:cubicBezTo>
                <a:cubicBezTo>
                  <a:pt x="74" y="154"/>
                  <a:pt x="77" y="152"/>
                  <a:pt x="79" y="149"/>
                </a:cubicBezTo>
                <a:cubicBezTo>
                  <a:pt x="93" y="128"/>
                  <a:pt x="93" y="128"/>
                  <a:pt x="93" y="128"/>
                </a:cubicBezTo>
                <a:cubicBezTo>
                  <a:pt x="104" y="110"/>
                  <a:pt x="109" y="92"/>
                  <a:pt x="108" y="73"/>
                </a:cubicBezTo>
                <a:cubicBezTo>
                  <a:pt x="108" y="72"/>
                  <a:pt x="108" y="71"/>
                  <a:pt x="108" y="70"/>
                </a:cubicBezTo>
                <a:cubicBezTo>
                  <a:pt x="108" y="19"/>
                  <a:pt x="108" y="19"/>
                  <a:pt x="108" y="19"/>
                </a:cubicBezTo>
                <a:cubicBezTo>
                  <a:pt x="97" y="5"/>
                  <a:pt x="82" y="0"/>
                  <a:pt x="64" y="4"/>
                </a:cubicBezTo>
                <a:cubicBezTo>
                  <a:pt x="52" y="14"/>
                  <a:pt x="41" y="29"/>
                  <a:pt x="33" y="48"/>
                </a:cubicBezTo>
                <a:cubicBezTo>
                  <a:pt x="29" y="69"/>
                  <a:pt x="18" y="85"/>
                  <a:pt x="0" y="96"/>
                </a:cubicBezTo>
                <a:cubicBezTo>
                  <a:pt x="14" y="94"/>
                  <a:pt x="26" y="84"/>
                  <a:pt x="36" y="63"/>
                </a:cubicBezTo>
                <a:cubicBezTo>
                  <a:pt x="44" y="40"/>
                  <a:pt x="57" y="23"/>
                  <a:pt x="73" y="14"/>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7" name="MH_Other_435"/>
          <p:cNvSpPr>
            <a:spLocks/>
          </p:cNvSpPr>
          <p:nvPr>
            <p:custDataLst>
              <p:tags r:id="rId436"/>
            </p:custDataLst>
          </p:nvPr>
        </p:nvSpPr>
        <p:spPr bwMode="auto">
          <a:xfrm>
            <a:off x="10712193" y="4603231"/>
            <a:ext cx="130205" cy="188956"/>
          </a:xfrm>
          <a:custGeom>
            <a:avLst/>
            <a:gdLst>
              <a:gd name="T0" fmla="*/ 99 w 99"/>
              <a:gd name="T1" fmla="*/ 8 h 142"/>
              <a:gd name="T2" fmla="*/ 73 w 99"/>
              <a:gd name="T3" fmla="*/ 0 h 142"/>
              <a:gd name="T4" fmla="*/ 36 w 99"/>
              <a:gd name="T5" fmla="*/ 49 h 142"/>
              <a:gd name="T6" fmla="*/ 0 w 99"/>
              <a:gd name="T7" fmla="*/ 82 h 142"/>
              <a:gd name="T8" fmla="*/ 62 w 99"/>
              <a:gd name="T9" fmla="*/ 136 h 142"/>
              <a:gd name="T10" fmla="*/ 99 w 99"/>
              <a:gd name="T11" fmla="*/ 73 h 142"/>
              <a:gd name="T12" fmla="*/ 99 w 99"/>
              <a:gd name="T13" fmla="*/ 8 h 142"/>
            </a:gdLst>
            <a:ahLst/>
            <a:cxnLst>
              <a:cxn ang="0">
                <a:pos x="T0" y="T1"/>
              </a:cxn>
              <a:cxn ang="0">
                <a:pos x="T2" y="T3"/>
              </a:cxn>
              <a:cxn ang="0">
                <a:pos x="T4" y="T5"/>
              </a:cxn>
              <a:cxn ang="0">
                <a:pos x="T6" y="T7"/>
              </a:cxn>
              <a:cxn ang="0">
                <a:pos x="T8" y="T9"/>
              </a:cxn>
              <a:cxn ang="0">
                <a:pos x="T10" y="T11"/>
              </a:cxn>
              <a:cxn ang="0">
                <a:pos x="T12" y="T13"/>
              </a:cxn>
            </a:cxnLst>
            <a:rect l="0" t="0" r="r" b="b"/>
            <a:pathLst>
              <a:path w="99" h="142">
                <a:moveTo>
                  <a:pt x="99" y="8"/>
                </a:moveTo>
                <a:cubicBezTo>
                  <a:pt x="73" y="0"/>
                  <a:pt x="73" y="0"/>
                  <a:pt x="73" y="0"/>
                </a:cubicBezTo>
                <a:cubicBezTo>
                  <a:pt x="57" y="9"/>
                  <a:pt x="44" y="26"/>
                  <a:pt x="36" y="49"/>
                </a:cubicBezTo>
                <a:cubicBezTo>
                  <a:pt x="26" y="70"/>
                  <a:pt x="14" y="80"/>
                  <a:pt x="0" y="82"/>
                </a:cubicBezTo>
                <a:cubicBezTo>
                  <a:pt x="18" y="124"/>
                  <a:pt x="39" y="142"/>
                  <a:pt x="62" y="136"/>
                </a:cubicBezTo>
                <a:cubicBezTo>
                  <a:pt x="79" y="121"/>
                  <a:pt x="91" y="100"/>
                  <a:pt x="99" y="73"/>
                </a:cubicBezTo>
                <a:cubicBezTo>
                  <a:pt x="99" y="8"/>
                  <a:pt x="99" y="8"/>
                  <a:pt x="99" y="8"/>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8" name="MH_Other_436"/>
          <p:cNvSpPr>
            <a:spLocks/>
          </p:cNvSpPr>
          <p:nvPr>
            <p:custDataLst>
              <p:tags r:id="rId437"/>
            </p:custDataLst>
          </p:nvPr>
        </p:nvSpPr>
        <p:spPr bwMode="auto">
          <a:xfrm>
            <a:off x="10942433" y="4471438"/>
            <a:ext cx="138145" cy="106388"/>
          </a:xfrm>
          <a:custGeom>
            <a:avLst/>
            <a:gdLst>
              <a:gd name="T0" fmla="*/ 91 w 105"/>
              <a:gd name="T1" fmla="*/ 0 h 80"/>
              <a:gd name="T2" fmla="*/ 61 w 105"/>
              <a:gd name="T3" fmla="*/ 34 h 80"/>
              <a:gd name="T4" fmla="*/ 0 w 105"/>
              <a:gd name="T5" fmla="*/ 27 h 80"/>
              <a:gd name="T6" fmla="*/ 10 w 105"/>
              <a:gd name="T7" fmla="*/ 33 h 80"/>
              <a:gd name="T8" fmla="*/ 15 w 105"/>
              <a:gd name="T9" fmla="*/ 53 h 80"/>
              <a:gd name="T10" fmla="*/ 30 w 105"/>
              <a:gd name="T11" fmla="*/ 80 h 80"/>
              <a:gd name="T12" fmla="*/ 23 w 105"/>
              <a:gd name="T13" fmla="*/ 53 h 80"/>
              <a:gd name="T14" fmla="*/ 21 w 105"/>
              <a:gd name="T15" fmla="*/ 41 h 80"/>
              <a:gd name="T16" fmla="*/ 80 w 105"/>
              <a:gd name="T17" fmla="*/ 29 h 80"/>
              <a:gd name="T18" fmla="*/ 105 w 105"/>
              <a:gd name="T19" fmla="*/ 7 h 80"/>
              <a:gd name="T20" fmla="*/ 91 w 105"/>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80">
                <a:moveTo>
                  <a:pt x="91" y="0"/>
                </a:moveTo>
                <a:cubicBezTo>
                  <a:pt x="61" y="34"/>
                  <a:pt x="61" y="34"/>
                  <a:pt x="61" y="34"/>
                </a:cubicBezTo>
                <a:cubicBezTo>
                  <a:pt x="42" y="43"/>
                  <a:pt x="21" y="40"/>
                  <a:pt x="0" y="27"/>
                </a:cubicBezTo>
                <a:cubicBezTo>
                  <a:pt x="10" y="33"/>
                  <a:pt x="10" y="33"/>
                  <a:pt x="10" y="33"/>
                </a:cubicBezTo>
                <a:cubicBezTo>
                  <a:pt x="15" y="53"/>
                  <a:pt x="15" y="53"/>
                  <a:pt x="15" y="53"/>
                </a:cubicBezTo>
                <a:cubicBezTo>
                  <a:pt x="30" y="80"/>
                  <a:pt x="30" y="80"/>
                  <a:pt x="30" y="80"/>
                </a:cubicBezTo>
                <a:cubicBezTo>
                  <a:pt x="23" y="53"/>
                  <a:pt x="23" y="53"/>
                  <a:pt x="23" y="53"/>
                </a:cubicBezTo>
                <a:cubicBezTo>
                  <a:pt x="21" y="41"/>
                  <a:pt x="21" y="41"/>
                  <a:pt x="21" y="41"/>
                </a:cubicBezTo>
                <a:cubicBezTo>
                  <a:pt x="42" y="57"/>
                  <a:pt x="62" y="53"/>
                  <a:pt x="80" y="29"/>
                </a:cubicBezTo>
                <a:cubicBezTo>
                  <a:pt x="87" y="13"/>
                  <a:pt x="95" y="6"/>
                  <a:pt x="105" y="7"/>
                </a:cubicBezTo>
                <a:cubicBezTo>
                  <a:pt x="91" y="0"/>
                  <a:pt x="91" y="0"/>
                  <a:pt x="91" y="0"/>
                </a:cubicBezTo>
                <a:close/>
              </a:path>
            </a:pathLst>
          </a:custGeom>
          <a:solidFill>
            <a:srgbClr val="41271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59" name="MH_Other_437"/>
          <p:cNvSpPr>
            <a:spLocks/>
          </p:cNvSpPr>
          <p:nvPr>
            <p:custDataLst>
              <p:tags r:id="rId438"/>
            </p:custDataLst>
          </p:nvPr>
        </p:nvSpPr>
        <p:spPr bwMode="auto">
          <a:xfrm>
            <a:off x="10958312" y="4644515"/>
            <a:ext cx="90509" cy="366797"/>
          </a:xfrm>
          <a:custGeom>
            <a:avLst/>
            <a:gdLst>
              <a:gd name="T0" fmla="*/ 39 w 68"/>
              <a:gd name="T1" fmla="*/ 0 h 279"/>
              <a:gd name="T2" fmla="*/ 30 w 68"/>
              <a:gd name="T3" fmla="*/ 3 h 279"/>
              <a:gd name="T4" fmla="*/ 50 w 68"/>
              <a:gd name="T5" fmla="*/ 93 h 279"/>
              <a:gd name="T6" fmla="*/ 17 w 68"/>
              <a:gd name="T7" fmla="*/ 219 h 279"/>
              <a:gd name="T8" fmla="*/ 0 w 68"/>
              <a:gd name="T9" fmla="*/ 170 h 279"/>
              <a:gd name="T10" fmla="*/ 19 w 68"/>
              <a:gd name="T11" fmla="*/ 279 h 279"/>
              <a:gd name="T12" fmla="*/ 62 w 68"/>
              <a:gd name="T13" fmla="*/ 119 h 279"/>
              <a:gd name="T14" fmla="*/ 68 w 68"/>
              <a:gd name="T15" fmla="*/ 83 h 279"/>
              <a:gd name="T16" fmla="*/ 68 w 68"/>
              <a:gd name="T17" fmla="*/ 76 h 279"/>
              <a:gd name="T18" fmla="*/ 65 w 68"/>
              <a:gd name="T19" fmla="*/ 83 h 279"/>
              <a:gd name="T20" fmla="*/ 49 w 68"/>
              <a:gd name="T21" fmla="*/ 63 h 279"/>
              <a:gd name="T22" fmla="*/ 44 w 68"/>
              <a:gd name="T23" fmla="*/ 7 h 279"/>
              <a:gd name="T24" fmla="*/ 39 w 68"/>
              <a:gd name="T25"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79">
                <a:moveTo>
                  <a:pt x="39" y="0"/>
                </a:moveTo>
                <a:cubicBezTo>
                  <a:pt x="30" y="3"/>
                  <a:pt x="30" y="3"/>
                  <a:pt x="30" y="3"/>
                </a:cubicBezTo>
                <a:cubicBezTo>
                  <a:pt x="30" y="41"/>
                  <a:pt x="36" y="71"/>
                  <a:pt x="50" y="93"/>
                </a:cubicBezTo>
                <a:cubicBezTo>
                  <a:pt x="17" y="219"/>
                  <a:pt x="17" y="219"/>
                  <a:pt x="17" y="219"/>
                </a:cubicBezTo>
                <a:cubicBezTo>
                  <a:pt x="0" y="170"/>
                  <a:pt x="0" y="170"/>
                  <a:pt x="0" y="170"/>
                </a:cubicBezTo>
                <a:cubicBezTo>
                  <a:pt x="19" y="279"/>
                  <a:pt x="19" y="279"/>
                  <a:pt x="19" y="279"/>
                </a:cubicBezTo>
                <a:cubicBezTo>
                  <a:pt x="28" y="217"/>
                  <a:pt x="43" y="164"/>
                  <a:pt x="62" y="119"/>
                </a:cubicBezTo>
                <a:cubicBezTo>
                  <a:pt x="65" y="107"/>
                  <a:pt x="67" y="95"/>
                  <a:pt x="68" y="83"/>
                </a:cubicBezTo>
                <a:cubicBezTo>
                  <a:pt x="68" y="80"/>
                  <a:pt x="68" y="78"/>
                  <a:pt x="68" y="76"/>
                </a:cubicBezTo>
                <a:cubicBezTo>
                  <a:pt x="65" y="83"/>
                  <a:pt x="65" y="83"/>
                  <a:pt x="65" y="83"/>
                </a:cubicBezTo>
                <a:cubicBezTo>
                  <a:pt x="59" y="81"/>
                  <a:pt x="54" y="74"/>
                  <a:pt x="49" y="63"/>
                </a:cubicBezTo>
                <a:cubicBezTo>
                  <a:pt x="44" y="7"/>
                  <a:pt x="44" y="7"/>
                  <a:pt x="44" y="7"/>
                </a:cubicBezTo>
                <a:cubicBezTo>
                  <a:pt x="39" y="0"/>
                  <a:pt x="39" y="0"/>
                  <a:pt x="39" y="0"/>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0" name="MH_Other_438"/>
          <p:cNvSpPr>
            <a:spLocks/>
          </p:cNvSpPr>
          <p:nvPr>
            <p:custDataLst>
              <p:tags r:id="rId439"/>
            </p:custDataLst>
          </p:nvPr>
        </p:nvSpPr>
        <p:spPr bwMode="auto">
          <a:xfrm>
            <a:off x="10869391" y="4647691"/>
            <a:ext cx="154024" cy="284228"/>
          </a:xfrm>
          <a:custGeom>
            <a:avLst/>
            <a:gdLst>
              <a:gd name="T0" fmla="*/ 97 w 117"/>
              <a:gd name="T1" fmla="*/ 0 h 216"/>
              <a:gd name="T2" fmla="*/ 69 w 117"/>
              <a:gd name="T3" fmla="*/ 9 h 216"/>
              <a:gd name="T4" fmla="*/ 28 w 117"/>
              <a:gd name="T5" fmla="*/ 53 h 216"/>
              <a:gd name="T6" fmla="*/ 0 w 117"/>
              <a:gd name="T7" fmla="*/ 164 h 216"/>
              <a:gd name="T8" fmla="*/ 16 w 117"/>
              <a:gd name="T9" fmla="*/ 165 h 216"/>
              <a:gd name="T10" fmla="*/ 34 w 117"/>
              <a:gd name="T11" fmla="*/ 58 h 216"/>
              <a:gd name="T12" fmla="*/ 32 w 117"/>
              <a:gd name="T13" fmla="*/ 165 h 216"/>
              <a:gd name="T14" fmla="*/ 67 w 117"/>
              <a:gd name="T15" fmla="*/ 167 h 216"/>
              <a:gd name="T16" fmla="*/ 84 w 117"/>
              <a:gd name="T17" fmla="*/ 216 h 216"/>
              <a:gd name="T18" fmla="*/ 117 w 117"/>
              <a:gd name="T19" fmla="*/ 90 h 216"/>
              <a:gd name="T20" fmla="*/ 97 w 117"/>
              <a:gd name="T21"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16">
                <a:moveTo>
                  <a:pt x="97" y="0"/>
                </a:moveTo>
                <a:cubicBezTo>
                  <a:pt x="69" y="9"/>
                  <a:pt x="69" y="9"/>
                  <a:pt x="69" y="9"/>
                </a:cubicBezTo>
                <a:cubicBezTo>
                  <a:pt x="48" y="15"/>
                  <a:pt x="34" y="30"/>
                  <a:pt x="28" y="53"/>
                </a:cubicBezTo>
                <a:cubicBezTo>
                  <a:pt x="0" y="164"/>
                  <a:pt x="0" y="164"/>
                  <a:pt x="0" y="164"/>
                </a:cubicBezTo>
                <a:cubicBezTo>
                  <a:pt x="16" y="165"/>
                  <a:pt x="16" y="165"/>
                  <a:pt x="16" y="165"/>
                </a:cubicBezTo>
                <a:cubicBezTo>
                  <a:pt x="34" y="58"/>
                  <a:pt x="34" y="58"/>
                  <a:pt x="34" y="58"/>
                </a:cubicBezTo>
                <a:cubicBezTo>
                  <a:pt x="30" y="98"/>
                  <a:pt x="30" y="134"/>
                  <a:pt x="32" y="165"/>
                </a:cubicBezTo>
                <a:cubicBezTo>
                  <a:pt x="67" y="167"/>
                  <a:pt x="67" y="167"/>
                  <a:pt x="67" y="167"/>
                </a:cubicBezTo>
                <a:cubicBezTo>
                  <a:pt x="84" y="216"/>
                  <a:pt x="84" y="216"/>
                  <a:pt x="84" y="216"/>
                </a:cubicBezTo>
                <a:cubicBezTo>
                  <a:pt x="117" y="90"/>
                  <a:pt x="117" y="90"/>
                  <a:pt x="117" y="90"/>
                </a:cubicBezTo>
                <a:cubicBezTo>
                  <a:pt x="103" y="68"/>
                  <a:pt x="97" y="38"/>
                  <a:pt x="97"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1" name="MH_Other_439"/>
          <p:cNvSpPr>
            <a:spLocks/>
          </p:cNvSpPr>
          <p:nvPr>
            <p:custDataLst>
              <p:tags r:id="rId440"/>
            </p:custDataLst>
          </p:nvPr>
        </p:nvSpPr>
        <p:spPr bwMode="auto">
          <a:xfrm>
            <a:off x="10697902" y="4741375"/>
            <a:ext cx="74630" cy="117502"/>
          </a:xfrm>
          <a:custGeom>
            <a:avLst/>
            <a:gdLst>
              <a:gd name="T0" fmla="*/ 5 w 56"/>
              <a:gd name="T1" fmla="*/ 0 h 89"/>
              <a:gd name="T2" fmla="*/ 0 w 56"/>
              <a:gd name="T3" fmla="*/ 16 h 89"/>
              <a:gd name="T4" fmla="*/ 37 w 56"/>
              <a:gd name="T5" fmla="*/ 88 h 89"/>
              <a:gd name="T6" fmla="*/ 56 w 56"/>
              <a:gd name="T7" fmla="*/ 89 h 89"/>
              <a:gd name="T8" fmla="*/ 44 w 56"/>
              <a:gd name="T9" fmla="*/ 68 h 89"/>
              <a:gd name="T10" fmla="*/ 5 w 56"/>
              <a:gd name="T11" fmla="*/ 0 h 89"/>
            </a:gdLst>
            <a:ahLst/>
            <a:cxnLst>
              <a:cxn ang="0">
                <a:pos x="T0" y="T1"/>
              </a:cxn>
              <a:cxn ang="0">
                <a:pos x="T2" y="T3"/>
              </a:cxn>
              <a:cxn ang="0">
                <a:pos x="T4" y="T5"/>
              </a:cxn>
              <a:cxn ang="0">
                <a:pos x="T6" y="T7"/>
              </a:cxn>
              <a:cxn ang="0">
                <a:pos x="T8" y="T9"/>
              </a:cxn>
              <a:cxn ang="0">
                <a:pos x="T10" y="T11"/>
              </a:cxn>
            </a:cxnLst>
            <a:rect l="0" t="0" r="r" b="b"/>
            <a:pathLst>
              <a:path w="56" h="89">
                <a:moveTo>
                  <a:pt x="5" y="0"/>
                </a:moveTo>
                <a:cubicBezTo>
                  <a:pt x="4" y="6"/>
                  <a:pt x="2" y="11"/>
                  <a:pt x="0" y="16"/>
                </a:cubicBezTo>
                <a:cubicBezTo>
                  <a:pt x="37" y="88"/>
                  <a:pt x="37" y="88"/>
                  <a:pt x="37" y="88"/>
                </a:cubicBezTo>
                <a:cubicBezTo>
                  <a:pt x="56" y="89"/>
                  <a:pt x="56" y="89"/>
                  <a:pt x="56" y="89"/>
                </a:cubicBezTo>
                <a:cubicBezTo>
                  <a:pt x="44" y="68"/>
                  <a:pt x="44" y="68"/>
                  <a:pt x="44" y="68"/>
                </a:cubicBezTo>
                <a:cubicBezTo>
                  <a:pt x="5" y="0"/>
                  <a:pt x="5" y="0"/>
                  <a:pt x="5" y="0"/>
                </a:cubicBezTo>
                <a:close/>
              </a:path>
            </a:pathLst>
          </a:custGeom>
          <a:solidFill>
            <a:srgbClr val="89713A"/>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2" name="MH_Other_440"/>
          <p:cNvSpPr>
            <a:spLocks/>
          </p:cNvSpPr>
          <p:nvPr>
            <p:custDataLst>
              <p:tags r:id="rId441"/>
            </p:custDataLst>
          </p:nvPr>
        </p:nvSpPr>
        <p:spPr bwMode="auto">
          <a:xfrm>
            <a:off x="10702666" y="4712793"/>
            <a:ext cx="85745" cy="139732"/>
          </a:xfrm>
          <a:custGeom>
            <a:avLst/>
            <a:gdLst>
              <a:gd name="T0" fmla="*/ 0 w 66"/>
              <a:gd name="T1" fmla="*/ 4 h 106"/>
              <a:gd name="T2" fmla="*/ 2 w 66"/>
              <a:gd name="T3" fmla="*/ 22 h 106"/>
              <a:gd name="T4" fmla="*/ 41 w 66"/>
              <a:gd name="T5" fmla="*/ 90 h 106"/>
              <a:gd name="T6" fmla="*/ 66 w 66"/>
              <a:gd name="T7" fmla="*/ 106 h 106"/>
              <a:gd name="T8" fmla="*/ 54 w 66"/>
              <a:gd name="T9" fmla="*/ 86 h 106"/>
              <a:gd name="T10" fmla="*/ 65 w 66"/>
              <a:gd name="T11" fmla="*/ 64 h 106"/>
              <a:gd name="T12" fmla="*/ 56 w 66"/>
              <a:gd name="T13" fmla="*/ 63 h 106"/>
              <a:gd name="T14" fmla="*/ 8 w 66"/>
              <a:gd name="T15" fmla="*/ 0 h 106"/>
              <a:gd name="T16" fmla="*/ 0 w 66"/>
              <a:gd name="T17"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06">
                <a:moveTo>
                  <a:pt x="0" y="4"/>
                </a:moveTo>
                <a:cubicBezTo>
                  <a:pt x="2" y="22"/>
                  <a:pt x="2" y="22"/>
                  <a:pt x="2" y="22"/>
                </a:cubicBezTo>
                <a:cubicBezTo>
                  <a:pt x="41" y="90"/>
                  <a:pt x="41" y="90"/>
                  <a:pt x="41" y="90"/>
                </a:cubicBezTo>
                <a:cubicBezTo>
                  <a:pt x="66" y="106"/>
                  <a:pt x="66" y="106"/>
                  <a:pt x="66" y="106"/>
                </a:cubicBezTo>
                <a:cubicBezTo>
                  <a:pt x="54" y="86"/>
                  <a:pt x="54" y="86"/>
                  <a:pt x="54" y="86"/>
                </a:cubicBezTo>
                <a:cubicBezTo>
                  <a:pt x="65" y="64"/>
                  <a:pt x="65" y="64"/>
                  <a:pt x="65" y="64"/>
                </a:cubicBezTo>
                <a:cubicBezTo>
                  <a:pt x="62" y="64"/>
                  <a:pt x="59" y="64"/>
                  <a:pt x="56" y="63"/>
                </a:cubicBezTo>
                <a:cubicBezTo>
                  <a:pt x="29" y="55"/>
                  <a:pt x="12" y="34"/>
                  <a:pt x="8" y="0"/>
                </a:cubicBezTo>
                <a:cubicBezTo>
                  <a:pt x="5" y="1"/>
                  <a:pt x="2" y="3"/>
                  <a:pt x="0" y="4"/>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3" name="MH_Other_441"/>
          <p:cNvSpPr>
            <a:spLocks noEditPoints="1"/>
          </p:cNvSpPr>
          <p:nvPr>
            <p:custDataLst>
              <p:tags r:id="rId442"/>
            </p:custDataLst>
          </p:nvPr>
        </p:nvSpPr>
        <p:spPr bwMode="auto">
          <a:xfrm>
            <a:off x="10545466" y="4800127"/>
            <a:ext cx="292168" cy="705013"/>
          </a:xfrm>
          <a:custGeom>
            <a:avLst/>
            <a:gdLst>
              <a:gd name="T0" fmla="*/ 86 w 221"/>
              <a:gd name="T1" fmla="*/ 0 h 534"/>
              <a:gd name="T2" fmla="*/ 79 w 221"/>
              <a:gd name="T3" fmla="*/ 2 h 534"/>
              <a:gd name="T4" fmla="*/ 35 w 221"/>
              <a:gd name="T5" fmla="*/ 25 h 534"/>
              <a:gd name="T6" fmla="*/ 35 w 221"/>
              <a:gd name="T7" fmla="*/ 26 h 534"/>
              <a:gd name="T8" fmla="*/ 10 w 221"/>
              <a:gd name="T9" fmla="*/ 145 h 534"/>
              <a:gd name="T10" fmla="*/ 14 w 221"/>
              <a:gd name="T11" fmla="*/ 250 h 534"/>
              <a:gd name="T12" fmla="*/ 17 w 221"/>
              <a:gd name="T13" fmla="*/ 331 h 534"/>
              <a:gd name="T14" fmla="*/ 24 w 221"/>
              <a:gd name="T15" fmla="*/ 367 h 534"/>
              <a:gd name="T16" fmla="*/ 42 w 221"/>
              <a:gd name="T17" fmla="*/ 433 h 534"/>
              <a:gd name="T18" fmla="*/ 70 w 221"/>
              <a:gd name="T19" fmla="*/ 534 h 534"/>
              <a:gd name="T20" fmla="*/ 128 w 221"/>
              <a:gd name="T21" fmla="*/ 505 h 534"/>
              <a:gd name="T22" fmla="*/ 91 w 221"/>
              <a:gd name="T23" fmla="*/ 290 h 534"/>
              <a:gd name="T24" fmla="*/ 71 w 221"/>
              <a:gd name="T25" fmla="*/ 252 h 534"/>
              <a:gd name="T26" fmla="*/ 111 w 221"/>
              <a:gd name="T27" fmla="*/ 127 h 534"/>
              <a:gd name="T28" fmla="*/ 91 w 221"/>
              <a:gd name="T29" fmla="*/ 246 h 534"/>
              <a:gd name="T30" fmla="*/ 105 w 221"/>
              <a:gd name="T31" fmla="*/ 278 h 534"/>
              <a:gd name="T32" fmla="*/ 174 w 221"/>
              <a:gd name="T33" fmla="*/ 286 h 534"/>
              <a:gd name="T34" fmla="*/ 164 w 221"/>
              <a:gd name="T35" fmla="*/ 329 h 534"/>
              <a:gd name="T36" fmla="*/ 156 w 221"/>
              <a:gd name="T37" fmla="*/ 329 h 534"/>
              <a:gd name="T38" fmla="*/ 129 w 221"/>
              <a:gd name="T39" fmla="*/ 399 h 534"/>
              <a:gd name="T40" fmla="*/ 138 w 221"/>
              <a:gd name="T41" fmla="*/ 441 h 534"/>
              <a:gd name="T42" fmla="*/ 195 w 221"/>
              <a:gd name="T43" fmla="*/ 377 h 534"/>
              <a:gd name="T44" fmla="*/ 221 w 221"/>
              <a:gd name="T45" fmla="*/ 278 h 534"/>
              <a:gd name="T46" fmla="*/ 169 w 221"/>
              <a:gd name="T47" fmla="*/ 263 h 534"/>
              <a:gd name="T48" fmla="*/ 169 w 221"/>
              <a:gd name="T49" fmla="*/ 254 h 534"/>
              <a:gd name="T50" fmla="*/ 159 w 221"/>
              <a:gd name="T51" fmla="*/ 254 h 534"/>
              <a:gd name="T52" fmla="*/ 113 w 221"/>
              <a:gd name="T53" fmla="*/ 66 h 534"/>
              <a:gd name="T54" fmla="*/ 113 w 221"/>
              <a:gd name="T55" fmla="*/ 52 h 534"/>
              <a:gd name="T56" fmla="*/ 86 w 221"/>
              <a:gd name="T57" fmla="*/ 0 h 534"/>
              <a:gd name="T58" fmla="*/ 85 w 221"/>
              <a:gd name="T59" fmla="*/ 3 h 534"/>
              <a:gd name="T60" fmla="*/ 43 w 221"/>
              <a:gd name="T61" fmla="*/ 41 h 534"/>
              <a:gd name="T62" fmla="*/ 25 w 221"/>
              <a:gd name="T63" fmla="*/ 147 h 534"/>
              <a:gd name="T64" fmla="*/ 25 w 221"/>
              <a:gd name="T65" fmla="*/ 296 h 534"/>
              <a:gd name="T66" fmla="*/ 82 w 221"/>
              <a:gd name="T67" fmla="*/ 528 h 534"/>
              <a:gd name="T68" fmla="*/ 72 w 221"/>
              <a:gd name="T69" fmla="*/ 531 h 534"/>
              <a:gd name="T70" fmla="*/ 27 w 221"/>
              <a:gd name="T71" fmla="*/ 366 h 534"/>
              <a:gd name="T72" fmla="*/ 20 w 221"/>
              <a:gd name="T73" fmla="*/ 330 h 534"/>
              <a:gd name="T74" fmla="*/ 20 w 221"/>
              <a:gd name="T75" fmla="*/ 330 h 534"/>
              <a:gd name="T76" fmla="*/ 17 w 221"/>
              <a:gd name="T77" fmla="*/ 250 h 534"/>
              <a:gd name="T78" fmla="*/ 17 w 221"/>
              <a:gd name="T79" fmla="*/ 250 h 534"/>
              <a:gd name="T80" fmla="*/ 13 w 221"/>
              <a:gd name="T81" fmla="*/ 145 h 534"/>
              <a:gd name="T82" fmla="*/ 13 w 221"/>
              <a:gd name="T83" fmla="*/ 144 h 534"/>
              <a:gd name="T84" fmla="*/ 37 w 221"/>
              <a:gd name="T85" fmla="*/ 28 h 534"/>
              <a:gd name="T86" fmla="*/ 80 w 221"/>
              <a:gd name="T87" fmla="*/ 5 h 534"/>
              <a:gd name="T88" fmla="*/ 85 w 221"/>
              <a:gd name="T89" fmla="*/ 3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1" h="534">
                <a:moveTo>
                  <a:pt x="86" y="0"/>
                </a:moveTo>
                <a:cubicBezTo>
                  <a:pt x="84" y="1"/>
                  <a:pt x="81" y="2"/>
                  <a:pt x="79" y="2"/>
                </a:cubicBezTo>
                <a:cubicBezTo>
                  <a:pt x="35" y="25"/>
                  <a:pt x="35" y="25"/>
                  <a:pt x="35" y="25"/>
                </a:cubicBezTo>
                <a:cubicBezTo>
                  <a:pt x="35" y="25"/>
                  <a:pt x="35" y="26"/>
                  <a:pt x="35" y="26"/>
                </a:cubicBezTo>
                <a:cubicBezTo>
                  <a:pt x="9" y="67"/>
                  <a:pt x="0" y="107"/>
                  <a:pt x="10" y="145"/>
                </a:cubicBezTo>
                <a:cubicBezTo>
                  <a:pt x="14" y="250"/>
                  <a:pt x="14" y="250"/>
                  <a:pt x="14" y="250"/>
                </a:cubicBezTo>
                <a:cubicBezTo>
                  <a:pt x="12" y="279"/>
                  <a:pt x="13" y="306"/>
                  <a:pt x="17" y="331"/>
                </a:cubicBezTo>
                <a:cubicBezTo>
                  <a:pt x="18" y="343"/>
                  <a:pt x="21" y="356"/>
                  <a:pt x="24" y="367"/>
                </a:cubicBezTo>
                <a:cubicBezTo>
                  <a:pt x="42" y="433"/>
                  <a:pt x="42" y="433"/>
                  <a:pt x="42" y="433"/>
                </a:cubicBezTo>
                <a:cubicBezTo>
                  <a:pt x="70" y="534"/>
                  <a:pt x="70" y="534"/>
                  <a:pt x="70" y="534"/>
                </a:cubicBezTo>
                <a:cubicBezTo>
                  <a:pt x="97" y="528"/>
                  <a:pt x="117" y="518"/>
                  <a:pt x="128" y="505"/>
                </a:cubicBezTo>
                <a:cubicBezTo>
                  <a:pt x="91" y="290"/>
                  <a:pt x="91" y="290"/>
                  <a:pt x="91" y="290"/>
                </a:cubicBezTo>
                <a:cubicBezTo>
                  <a:pt x="71" y="252"/>
                  <a:pt x="71" y="252"/>
                  <a:pt x="71" y="252"/>
                </a:cubicBezTo>
                <a:cubicBezTo>
                  <a:pt x="111" y="127"/>
                  <a:pt x="111" y="127"/>
                  <a:pt x="111" y="127"/>
                </a:cubicBezTo>
                <a:cubicBezTo>
                  <a:pt x="91" y="246"/>
                  <a:pt x="91" y="246"/>
                  <a:pt x="91" y="246"/>
                </a:cubicBezTo>
                <a:cubicBezTo>
                  <a:pt x="105" y="278"/>
                  <a:pt x="105" y="278"/>
                  <a:pt x="105" y="278"/>
                </a:cubicBezTo>
                <a:cubicBezTo>
                  <a:pt x="174" y="286"/>
                  <a:pt x="174" y="286"/>
                  <a:pt x="174" y="286"/>
                </a:cubicBezTo>
                <a:cubicBezTo>
                  <a:pt x="164" y="329"/>
                  <a:pt x="164" y="329"/>
                  <a:pt x="164" y="329"/>
                </a:cubicBezTo>
                <a:cubicBezTo>
                  <a:pt x="156" y="329"/>
                  <a:pt x="156" y="329"/>
                  <a:pt x="156" y="329"/>
                </a:cubicBezTo>
                <a:cubicBezTo>
                  <a:pt x="150" y="362"/>
                  <a:pt x="141" y="385"/>
                  <a:pt x="129" y="399"/>
                </a:cubicBezTo>
                <a:cubicBezTo>
                  <a:pt x="138" y="441"/>
                  <a:pt x="138" y="441"/>
                  <a:pt x="138" y="441"/>
                </a:cubicBezTo>
                <a:cubicBezTo>
                  <a:pt x="167" y="429"/>
                  <a:pt x="186" y="408"/>
                  <a:pt x="195" y="377"/>
                </a:cubicBezTo>
                <a:cubicBezTo>
                  <a:pt x="221" y="278"/>
                  <a:pt x="221" y="278"/>
                  <a:pt x="221" y="278"/>
                </a:cubicBezTo>
                <a:cubicBezTo>
                  <a:pt x="169" y="263"/>
                  <a:pt x="169" y="263"/>
                  <a:pt x="169" y="263"/>
                </a:cubicBezTo>
                <a:cubicBezTo>
                  <a:pt x="169" y="254"/>
                  <a:pt x="169" y="254"/>
                  <a:pt x="169" y="254"/>
                </a:cubicBezTo>
                <a:cubicBezTo>
                  <a:pt x="159" y="254"/>
                  <a:pt x="159" y="254"/>
                  <a:pt x="159" y="254"/>
                </a:cubicBezTo>
                <a:cubicBezTo>
                  <a:pt x="113" y="66"/>
                  <a:pt x="113" y="66"/>
                  <a:pt x="113" y="66"/>
                </a:cubicBezTo>
                <a:cubicBezTo>
                  <a:pt x="113" y="52"/>
                  <a:pt x="113" y="52"/>
                  <a:pt x="113" y="52"/>
                </a:cubicBezTo>
                <a:cubicBezTo>
                  <a:pt x="86" y="0"/>
                  <a:pt x="86" y="0"/>
                  <a:pt x="86" y="0"/>
                </a:cubicBezTo>
                <a:close/>
                <a:moveTo>
                  <a:pt x="85" y="3"/>
                </a:moveTo>
                <a:cubicBezTo>
                  <a:pt x="43" y="41"/>
                  <a:pt x="43" y="41"/>
                  <a:pt x="43" y="41"/>
                </a:cubicBezTo>
                <a:cubicBezTo>
                  <a:pt x="22" y="74"/>
                  <a:pt x="15" y="109"/>
                  <a:pt x="25" y="147"/>
                </a:cubicBezTo>
                <a:cubicBezTo>
                  <a:pt x="25" y="296"/>
                  <a:pt x="25" y="296"/>
                  <a:pt x="25" y="296"/>
                </a:cubicBezTo>
                <a:cubicBezTo>
                  <a:pt x="37" y="367"/>
                  <a:pt x="57" y="444"/>
                  <a:pt x="82" y="528"/>
                </a:cubicBezTo>
                <a:cubicBezTo>
                  <a:pt x="79" y="529"/>
                  <a:pt x="75" y="530"/>
                  <a:pt x="72" y="531"/>
                </a:cubicBezTo>
                <a:cubicBezTo>
                  <a:pt x="27" y="366"/>
                  <a:pt x="27" y="366"/>
                  <a:pt x="27" y="366"/>
                </a:cubicBezTo>
                <a:cubicBezTo>
                  <a:pt x="24" y="355"/>
                  <a:pt x="21" y="343"/>
                  <a:pt x="20" y="330"/>
                </a:cubicBezTo>
                <a:cubicBezTo>
                  <a:pt x="20" y="330"/>
                  <a:pt x="20" y="330"/>
                  <a:pt x="20" y="330"/>
                </a:cubicBezTo>
                <a:cubicBezTo>
                  <a:pt x="16" y="306"/>
                  <a:pt x="15" y="279"/>
                  <a:pt x="17" y="250"/>
                </a:cubicBezTo>
                <a:cubicBezTo>
                  <a:pt x="17" y="250"/>
                  <a:pt x="17" y="250"/>
                  <a:pt x="17" y="250"/>
                </a:cubicBezTo>
                <a:cubicBezTo>
                  <a:pt x="13" y="145"/>
                  <a:pt x="13" y="145"/>
                  <a:pt x="13" y="145"/>
                </a:cubicBezTo>
                <a:cubicBezTo>
                  <a:pt x="13" y="144"/>
                  <a:pt x="13" y="144"/>
                  <a:pt x="13" y="144"/>
                </a:cubicBezTo>
                <a:cubicBezTo>
                  <a:pt x="4" y="107"/>
                  <a:pt x="12" y="68"/>
                  <a:pt x="37" y="28"/>
                </a:cubicBezTo>
                <a:cubicBezTo>
                  <a:pt x="80" y="5"/>
                  <a:pt x="80" y="5"/>
                  <a:pt x="80" y="5"/>
                </a:cubicBezTo>
                <a:cubicBezTo>
                  <a:pt x="81" y="5"/>
                  <a:pt x="83" y="4"/>
                  <a:pt x="85" y="3"/>
                </a:cubicBezTo>
                <a:close/>
              </a:path>
            </a:pathLst>
          </a:custGeom>
          <a:solidFill>
            <a:srgbClr val="C5B37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4" name="MH_Other_442"/>
          <p:cNvSpPr>
            <a:spLocks/>
          </p:cNvSpPr>
          <p:nvPr>
            <p:custDataLst>
              <p:tags r:id="rId443"/>
            </p:custDataLst>
          </p:nvPr>
        </p:nvSpPr>
        <p:spPr bwMode="auto">
          <a:xfrm>
            <a:off x="10550230" y="4804890"/>
            <a:ext cx="107975" cy="695486"/>
          </a:xfrm>
          <a:custGeom>
            <a:avLst/>
            <a:gdLst>
              <a:gd name="T0" fmla="*/ 39 w 81"/>
              <a:gd name="T1" fmla="*/ 38 h 528"/>
              <a:gd name="T2" fmla="*/ 81 w 81"/>
              <a:gd name="T3" fmla="*/ 0 h 528"/>
              <a:gd name="T4" fmla="*/ 76 w 81"/>
              <a:gd name="T5" fmla="*/ 2 h 528"/>
              <a:gd name="T6" fmla="*/ 33 w 81"/>
              <a:gd name="T7" fmla="*/ 25 h 528"/>
              <a:gd name="T8" fmla="*/ 9 w 81"/>
              <a:gd name="T9" fmla="*/ 141 h 528"/>
              <a:gd name="T10" fmla="*/ 9 w 81"/>
              <a:gd name="T11" fmla="*/ 142 h 528"/>
              <a:gd name="T12" fmla="*/ 13 w 81"/>
              <a:gd name="T13" fmla="*/ 247 h 528"/>
              <a:gd name="T14" fmla="*/ 13 w 81"/>
              <a:gd name="T15" fmla="*/ 247 h 528"/>
              <a:gd name="T16" fmla="*/ 16 w 81"/>
              <a:gd name="T17" fmla="*/ 327 h 528"/>
              <a:gd name="T18" fmla="*/ 16 w 81"/>
              <a:gd name="T19" fmla="*/ 327 h 528"/>
              <a:gd name="T20" fmla="*/ 23 w 81"/>
              <a:gd name="T21" fmla="*/ 363 h 528"/>
              <a:gd name="T22" fmla="*/ 68 w 81"/>
              <a:gd name="T23" fmla="*/ 528 h 528"/>
              <a:gd name="T24" fmla="*/ 78 w 81"/>
              <a:gd name="T25" fmla="*/ 525 h 528"/>
              <a:gd name="T26" fmla="*/ 21 w 81"/>
              <a:gd name="T27" fmla="*/ 293 h 528"/>
              <a:gd name="T28" fmla="*/ 21 w 81"/>
              <a:gd name="T29" fmla="*/ 144 h 528"/>
              <a:gd name="T30" fmla="*/ 39 w 81"/>
              <a:gd name="T31" fmla="*/ 3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528">
                <a:moveTo>
                  <a:pt x="39" y="38"/>
                </a:moveTo>
                <a:cubicBezTo>
                  <a:pt x="81" y="0"/>
                  <a:pt x="81" y="0"/>
                  <a:pt x="81" y="0"/>
                </a:cubicBezTo>
                <a:cubicBezTo>
                  <a:pt x="79" y="1"/>
                  <a:pt x="77" y="2"/>
                  <a:pt x="76" y="2"/>
                </a:cubicBezTo>
                <a:cubicBezTo>
                  <a:pt x="33" y="25"/>
                  <a:pt x="33" y="25"/>
                  <a:pt x="33" y="25"/>
                </a:cubicBezTo>
                <a:cubicBezTo>
                  <a:pt x="8" y="65"/>
                  <a:pt x="0" y="104"/>
                  <a:pt x="9" y="141"/>
                </a:cubicBezTo>
                <a:cubicBezTo>
                  <a:pt x="9" y="141"/>
                  <a:pt x="9" y="141"/>
                  <a:pt x="9" y="142"/>
                </a:cubicBezTo>
                <a:cubicBezTo>
                  <a:pt x="13" y="247"/>
                  <a:pt x="13" y="247"/>
                  <a:pt x="13" y="247"/>
                </a:cubicBezTo>
                <a:cubicBezTo>
                  <a:pt x="13" y="247"/>
                  <a:pt x="13" y="247"/>
                  <a:pt x="13" y="247"/>
                </a:cubicBezTo>
                <a:cubicBezTo>
                  <a:pt x="11" y="276"/>
                  <a:pt x="12" y="303"/>
                  <a:pt x="16" y="327"/>
                </a:cubicBezTo>
                <a:cubicBezTo>
                  <a:pt x="16" y="327"/>
                  <a:pt x="16" y="327"/>
                  <a:pt x="16" y="327"/>
                </a:cubicBezTo>
                <a:cubicBezTo>
                  <a:pt x="17" y="340"/>
                  <a:pt x="20" y="352"/>
                  <a:pt x="23" y="363"/>
                </a:cubicBezTo>
                <a:cubicBezTo>
                  <a:pt x="68" y="528"/>
                  <a:pt x="68" y="528"/>
                  <a:pt x="68" y="528"/>
                </a:cubicBezTo>
                <a:cubicBezTo>
                  <a:pt x="71" y="527"/>
                  <a:pt x="75" y="526"/>
                  <a:pt x="78" y="525"/>
                </a:cubicBezTo>
                <a:cubicBezTo>
                  <a:pt x="53" y="441"/>
                  <a:pt x="33" y="364"/>
                  <a:pt x="21" y="293"/>
                </a:cubicBezTo>
                <a:cubicBezTo>
                  <a:pt x="21" y="144"/>
                  <a:pt x="21" y="144"/>
                  <a:pt x="21" y="144"/>
                </a:cubicBezTo>
                <a:cubicBezTo>
                  <a:pt x="11" y="106"/>
                  <a:pt x="18" y="71"/>
                  <a:pt x="39" y="38"/>
                </a:cubicBezTo>
                <a:close/>
              </a:path>
            </a:pathLst>
          </a:custGeom>
          <a:solidFill>
            <a:srgbClr val="E0D3B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5" name="MH_Other_443"/>
          <p:cNvSpPr>
            <a:spLocks/>
          </p:cNvSpPr>
          <p:nvPr>
            <p:custDataLst>
              <p:tags r:id="rId444"/>
            </p:custDataLst>
          </p:nvPr>
        </p:nvSpPr>
        <p:spPr bwMode="auto">
          <a:xfrm>
            <a:off x="10709017" y="4857289"/>
            <a:ext cx="249295" cy="23818"/>
          </a:xfrm>
          <a:custGeom>
            <a:avLst/>
            <a:gdLst>
              <a:gd name="T0" fmla="*/ 23 w 154"/>
              <a:gd name="T1" fmla="*/ 0 h 15"/>
              <a:gd name="T2" fmla="*/ 8 w 154"/>
              <a:gd name="T3" fmla="*/ 0 h 15"/>
              <a:gd name="T4" fmla="*/ 4 w 154"/>
              <a:gd name="T5" fmla="*/ 3 h 15"/>
              <a:gd name="T6" fmla="*/ 0 w 154"/>
              <a:gd name="T7" fmla="*/ 7 h 15"/>
              <a:gd name="T8" fmla="*/ 145 w 154"/>
              <a:gd name="T9" fmla="*/ 15 h 15"/>
              <a:gd name="T10" fmla="*/ 154 w 154"/>
              <a:gd name="T11" fmla="*/ 7 h 15"/>
              <a:gd name="T12" fmla="*/ 125 w 154"/>
              <a:gd name="T13" fmla="*/ 5 h 15"/>
              <a:gd name="T14" fmla="*/ 112 w 154"/>
              <a:gd name="T15" fmla="*/ 5 h 15"/>
              <a:gd name="T16" fmla="*/ 99 w 154"/>
              <a:gd name="T17" fmla="*/ 4 h 15"/>
              <a:gd name="T18" fmla="*/ 99 w 154"/>
              <a:gd name="T19" fmla="*/ 4 h 15"/>
              <a:gd name="T20" fmla="*/ 89 w 154"/>
              <a:gd name="T21" fmla="*/ 3 h 15"/>
              <a:gd name="T22" fmla="*/ 75 w 154"/>
              <a:gd name="T23" fmla="*/ 2 h 15"/>
              <a:gd name="T24" fmla="*/ 61 w 154"/>
              <a:gd name="T25" fmla="*/ 2 h 15"/>
              <a:gd name="T26" fmla="*/ 39 w 154"/>
              <a:gd name="T27" fmla="*/ 1 h 15"/>
              <a:gd name="T28" fmla="*/ 23 w 154"/>
              <a:gd name="T29" fmla="*/ 0 h 15"/>
              <a:gd name="T30" fmla="*/ 23 w 154"/>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 h="15">
                <a:moveTo>
                  <a:pt x="23" y="0"/>
                </a:moveTo>
                <a:lnTo>
                  <a:pt x="8" y="0"/>
                </a:lnTo>
                <a:lnTo>
                  <a:pt x="4" y="3"/>
                </a:lnTo>
                <a:lnTo>
                  <a:pt x="0" y="7"/>
                </a:lnTo>
                <a:lnTo>
                  <a:pt x="145" y="15"/>
                </a:lnTo>
                <a:lnTo>
                  <a:pt x="154" y="7"/>
                </a:lnTo>
                <a:lnTo>
                  <a:pt x="125" y="5"/>
                </a:lnTo>
                <a:lnTo>
                  <a:pt x="112" y="5"/>
                </a:lnTo>
                <a:lnTo>
                  <a:pt x="99" y="4"/>
                </a:lnTo>
                <a:lnTo>
                  <a:pt x="99" y="4"/>
                </a:lnTo>
                <a:lnTo>
                  <a:pt x="89" y="3"/>
                </a:lnTo>
                <a:lnTo>
                  <a:pt x="75" y="2"/>
                </a:lnTo>
                <a:lnTo>
                  <a:pt x="61" y="2"/>
                </a:lnTo>
                <a:lnTo>
                  <a:pt x="39" y="1"/>
                </a:lnTo>
                <a:lnTo>
                  <a:pt x="23" y="0"/>
                </a:lnTo>
                <a:lnTo>
                  <a:pt x="23" y="0"/>
                </a:lnTo>
                <a:close/>
              </a:path>
            </a:pathLst>
          </a:custGeom>
          <a:solidFill>
            <a:srgbClr val="7B7B7B"/>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6" name="MH_Other_444"/>
          <p:cNvSpPr>
            <a:spLocks/>
          </p:cNvSpPr>
          <p:nvPr>
            <p:custDataLst>
              <p:tags r:id="rId445"/>
            </p:custDataLst>
          </p:nvPr>
        </p:nvSpPr>
        <p:spPr bwMode="auto">
          <a:xfrm>
            <a:off x="10675671" y="4763605"/>
            <a:ext cx="69866" cy="98448"/>
          </a:xfrm>
          <a:custGeom>
            <a:avLst/>
            <a:gdLst>
              <a:gd name="T0" fmla="*/ 34 w 53"/>
              <a:gd name="T1" fmla="*/ 72 h 76"/>
              <a:gd name="T2" fmla="*/ 53 w 53"/>
              <a:gd name="T3" fmla="*/ 72 h 76"/>
              <a:gd name="T4" fmla="*/ 16 w 53"/>
              <a:gd name="T5" fmla="*/ 0 h 76"/>
              <a:gd name="T6" fmla="*/ 0 w 53"/>
              <a:gd name="T7" fmla="*/ 21 h 76"/>
              <a:gd name="T8" fmla="*/ 29 w 53"/>
              <a:gd name="T9" fmla="*/ 76 h 76"/>
              <a:gd name="T10" fmla="*/ 34 w 53"/>
              <a:gd name="T11" fmla="*/ 72 h 76"/>
            </a:gdLst>
            <a:ahLst/>
            <a:cxnLst>
              <a:cxn ang="0">
                <a:pos x="T0" y="T1"/>
              </a:cxn>
              <a:cxn ang="0">
                <a:pos x="T2" y="T3"/>
              </a:cxn>
              <a:cxn ang="0">
                <a:pos x="T4" y="T5"/>
              </a:cxn>
              <a:cxn ang="0">
                <a:pos x="T6" y="T7"/>
              </a:cxn>
              <a:cxn ang="0">
                <a:pos x="T8" y="T9"/>
              </a:cxn>
              <a:cxn ang="0">
                <a:pos x="T10" y="T11"/>
              </a:cxn>
            </a:cxnLst>
            <a:rect l="0" t="0" r="r" b="b"/>
            <a:pathLst>
              <a:path w="53" h="76">
                <a:moveTo>
                  <a:pt x="34" y="72"/>
                </a:moveTo>
                <a:cubicBezTo>
                  <a:pt x="53" y="72"/>
                  <a:pt x="53" y="72"/>
                  <a:pt x="53" y="72"/>
                </a:cubicBezTo>
                <a:cubicBezTo>
                  <a:pt x="16" y="0"/>
                  <a:pt x="16" y="0"/>
                  <a:pt x="16" y="0"/>
                </a:cubicBezTo>
                <a:cubicBezTo>
                  <a:pt x="12" y="9"/>
                  <a:pt x="7" y="15"/>
                  <a:pt x="0" y="21"/>
                </a:cubicBezTo>
                <a:cubicBezTo>
                  <a:pt x="8" y="41"/>
                  <a:pt x="18" y="59"/>
                  <a:pt x="29" y="76"/>
                </a:cubicBezTo>
                <a:cubicBezTo>
                  <a:pt x="34" y="72"/>
                  <a:pt x="34" y="72"/>
                  <a:pt x="34" y="72"/>
                </a:cubicBezTo>
                <a:close/>
              </a:path>
            </a:pathLst>
          </a:custGeom>
          <a:solidFill>
            <a:srgbClr val="C5B37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7" name="MH_Other_445"/>
          <p:cNvSpPr>
            <a:spLocks noEditPoints="1"/>
          </p:cNvSpPr>
          <p:nvPr>
            <p:custDataLst>
              <p:tags r:id="rId446"/>
            </p:custDataLst>
          </p:nvPr>
        </p:nvSpPr>
        <p:spPr bwMode="auto">
          <a:xfrm>
            <a:off x="10639151" y="4790599"/>
            <a:ext cx="217537" cy="724068"/>
          </a:xfrm>
          <a:custGeom>
            <a:avLst/>
            <a:gdLst>
              <a:gd name="T0" fmla="*/ 29 w 166"/>
              <a:gd name="T1" fmla="*/ 0 h 549"/>
              <a:gd name="T2" fmla="*/ 16 w 166"/>
              <a:gd name="T3" fmla="*/ 8 h 549"/>
              <a:gd name="T4" fmla="*/ 43 w 166"/>
              <a:gd name="T5" fmla="*/ 60 h 549"/>
              <a:gd name="T6" fmla="*/ 43 w 166"/>
              <a:gd name="T7" fmla="*/ 74 h 549"/>
              <a:gd name="T8" fmla="*/ 89 w 166"/>
              <a:gd name="T9" fmla="*/ 262 h 549"/>
              <a:gd name="T10" fmla="*/ 99 w 166"/>
              <a:gd name="T11" fmla="*/ 262 h 549"/>
              <a:gd name="T12" fmla="*/ 99 w 166"/>
              <a:gd name="T13" fmla="*/ 271 h 549"/>
              <a:gd name="T14" fmla="*/ 151 w 166"/>
              <a:gd name="T15" fmla="*/ 286 h 549"/>
              <a:gd name="T16" fmla="*/ 125 w 166"/>
              <a:gd name="T17" fmla="*/ 385 h 549"/>
              <a:gd name="T18" fmla="*/ 68 w 166"/>
              <a:gd name="T19" fmla="*/ 449 h 549"/>
              <a:gd name="T20" fmla="*/ 59 w 166"/>
              <a:gd name="T21" fmla="*/ 407 h 549"/>
              <a:gd name="T22" fmla="*/ 86 w 166"/>
              <a:gd name="T23" fmla="*/ 337 h 549"/>
              <a:gd name="T24" fmla="*/ 45 w 166"/>
              <a:gd name="T25" fmla="*/ 337 h 549"/>
              <a:gd name="T26" fmla="*/ 37 w 166"/>
              <a:gd name="T27" fmla="*/ 297 h 549"/>
              <a:gd name="T28" fmla="*/ 91 w 166"/>
              <a:gd name="T29" fmla="*/ 307 h 549"/>
              <a:gd name="T30" fmla="*/ 86 w 166"/>
              <a:gd name="T31" fmla="*/ 337 h 549"/>
              <a:gd name="T32" fmla="*/ 94 w 166"/>
              <a:gd name="T33" fmla="*/ 337 h 549"/>
              <a:gd name="T34" fmla="*/ 104 w 166"/>
              <a:gd name="T35" fmla="*/ 294 h 549"/>
              <a:gd name="T36" fmla="*/ 35 w 166"/>
              <a:gd name="T37" fmla="*/ 286 h 549"/>
              <a:gd name="T38" fmla="*/ 21 w 166"/>
              <a:gd name="T39" fmla="*/ 254 h 549"/>
              <a:gd name="T40" fmla="*/ 41 w 166"/>
              <a:gd name="T41" fmla="*/ 135 h 549"/>
              <a:gd name="T42" fmla="*/ 1 w 166"/>
              <a:gd name="T43" fmla="*/ 260 h 549"/>
              <a:gd name="T44" fmla="*/ 21 w 166"/>
              <a:gd name="T45" fmla="*/ 298 h 549"/>
              <a:gd name="T46" fmla="*/ 58 w 166"/>
              <a:gd name="T47" fmla="*/ 513 h 549"/>
              <a:gd name="T48" fmla="*/ 0 w 166"/>
              <a:gd name="T49" fmla="*/ 542 h 549"/>
              <a:gd name="T50" fmla="*/ 1 w 166"/>
              <a:gd name="T51" fmla="*/ 549 h 549"/>
              <a:gd name="T52" fmla="*/ 19 w 166"/>
              <a:gd name="T53" fmla="*/ 547 h 549"/>
              <a:gd name="T54" fmla="*/ 79 w 166"/>
              <a:gd name="T55" fmla="*/ 527 h 549"/>
              <a:gd name="T56" fmla="*/ 83 w 166"/>
              <a:gd name="T57" fmla="*/ 525 h 549"/>
              <a:gd name="T58" fmla="*/ 79 w 166"/>
              <a:gd name="T59" fmla="*/ 503 h 549"/>
              <a:gd name="T60" fmla="*/ 69 w 166"/>
              <a:gd name="T61" fmla="*/ 457 h 549"/>
              <a:gd name="T62" fmla="*/ 93 w 166"/>
              <a:gd name="T63" fmla="*/ 453 h 549"/>
              <a:gd name="T64" fmla="*/ 101 w 166"/>
              <a:gd name="T65" fmla="*/ 449 h 549"/>
              <a:gd name="T66" fmla="*/ 113 w 166"/>
              <a:gd name="T67" fmla="*/ 442 h 549"/>
              <a:gd name="T68" fmla="*/ 118 w 166"/>
              <a:gd name="T69" fmla="*/ 436 h 549"/>
              <a:gd name="T70" fmla="*/ 128 w 166"/>
              <a:gd name="T71" fmla="*/ 422 h 549"/>
              <a:gd name="T72" fmla="*/ 133 w 166"/>
              <a:gd name="T73" fmla="*/ 405 h 549"/>
              <a:gd name="T74" fmla="*/ 136 w 166"/>
              <a:gd name="T75" fmla="*/ 390 h 549"/>
              <a:gd name="T76" fmla="*/ 160 w 166"/>
              <a:gd name="T77" fmla="*/ 303 h 549"/>
              <a:gd name="T78" fmla="*/ 166 w 166"/>
              <a:gd name="T79" fmla="*/ 280 h 549"/>
              <a:gd name="T80" fmla="*/ 157 w 166"/>
              <a:gd name="T81" fmla="*/ 271 h 549"/>
              <a:gd name="T82" fmla="*/ 109 w 166"/>
              <a:gd name="T83" fmla="*/ 260 h 549"/>
              <a:gd name="T84" fmla="*/ 109 w 166"/>
              <a:gd name="T85" fmla="*/ 252 h 549"/>
              <a:gd name="T86" fmla="*/ 100 w 166"/>
              <a:gd name="T87" fmla="*/ 252 h 549"/>
              <a:gd name="T88" fmla="*/ 53 w 166"/>
              <a:gd name="T89" fmla="*/ 60 h 549"/>
              <a:gd name="T90" fmla="*/ 58 w 166"/>
              <a:gd name="T91" fmla="*/ 55 h 549"/>
              <a:gd name="T92" fmla="*/ 29 w 166"/>
              <a:gd name="T93" fmla="*/ 0 h 549"/>
              <a:gd name="T94" fmla="*/ 46 w 166"/>
              <a:gd name="T95" fmla="*/ 344 h 549"/>
              <a:gd name="T96" fmla="*/ 74 w 166"/>
              <a:gd name="T97" fmla="*/ 344 h 549"/>
              <a:gd name="T98" fmla="*/ 57 w 166"/>
              <a:gd name="T99" fmla="*/ 397 h 549"/>
              <a:gd name="T100" fmla="*/ 46 w 166"/>
              <a:gd name="T101" fmla="*/ 344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549">
                <a:moveTo>
                  <a:pt x="29" y="0"/>
                </a:moveTo>
                <a:cubicBezTo>
                  <a:pt x="25" y="3"/>
                  <a:pt x="21" y="5"/>
                  <a:pt x="16" y="8"/>
                </a:cubicBezTo>
                <a:cubicBezTo>
                  <a:pt x="43" y="60"/>
                  <a:pt x="43" y="60"/>
                  <a:pt x="43" y="60"/>
                </a:cubicBezTo>
                <a:cubicBezTo>
                  <a:pt x="43" y="74"/>
                  <a:pt x="43" y="74"/>
                  <a:pt x="43" y="74"/>
                </a:cubicBezTo>
                <a:cubicBezTo>
                  <a:pt x="89" y="262"/>
                  <a:pt x="89" y="262"/>
                  <a:pt x="89" y="262"/>
                </a:cubicBezTo>
                <a:cubicBezTo>
                  <a:pt x="99" y="262"/>
                  <a:pt x="99" y="262"/>
                  <a:pt x="99" y="262"/>
                </a:cubicBezTo>
                <a:cubicBezTo>
                  <a:pt x="99" y="271"/>
                  <a:pt x="99" y="271"/>
                  <a:pt x="99" y="271"/>
                </a:cubicBezTo>
                <a:cubicBezTo>
                  <a:pt x="151" y="286"/>
                  <a:pt x="151" y="286"/>
                  <a:pt x="151" y="286"/>
                </a:cubicBezTo>
                <a:cubicBezTo>
                  <a:pt x="125" y="385"/>
                  <a:pt x="125" y="385"/>
                  <a:pt x="125" y="385"/>
                </a:cubicBezTo>
                <a:cubicBezTo>
                  <a:pt x="116" y="416"/>
                  <a:pt x="97" y="437"/>
                  <a:pt x="68" y="449"/>
                </a:cubicBezTo>
                <a:cubicBezTo>
                  <a:pt x="59" y="407"/>
                  <a:pt x="59" y="407"/>
                  <a:pt x="59" y="407"/>
                </a:cubicBezTo>
                <a:cubicBezTo>
                  <a:pt x="71" y="393"/>
                  <a:pt x="80" y="370"/>
                  <a:pt x="86" y="337"/>
                </a:cubicBezTo>
                <a:cubicBezTo>
                  <a:pt x="45" y="337"/>
                  <a:pt x="45" y="337"/>
                  <a:pt x="45" y="337"/>
                </a:cubicBezTo>
                <a:cubicBezTo>
                  <a:pt x="37" y="297"/>
                  <a:pt x="37" y="297"/>
                  <a:pt x="37" y="297"/>
                </a:cubicBezTo>
                <a:cubicBezTo>
                  <a:pt x="91" y="307"/>
                  <a:pt x="91" y="307"/>
                  <a:pt x="91" y="307"/>
                </a:cubicBezTo>
                <a:cubicBezTo>
                  <a:pt x="86" y="337"/>
                  <a:pt x="86" y="337"/>
                  <a:pt x="86" y="337"/>
                </a:cubicBezTo>
                <a:cubicBezTo>
                  <a:pt x="94" y="337"/>
                  <a:pt x="94" y="337"/>
                  <a:pt x="94" y="337"/>
                </a:cubicBezTo>
                <a:cubicBezTo>
                  <a:pt x="104" y="294"/>
                  <a:pt x="104" y="294"/>
                  <a:pt x="104" y="294"/>
                </a:cubicBezTo>
                <a:cubicBezTo>
                  <a:pt x="35" y="286"/>
                  <a:pt x="35" y="286"/>
                  <a:pt x="35" y="286"/>
                </a:cubicBezTo>
                <a:cubicBezTo>
                  <a:pt x="21" y="254"/>
                  <a:pt x="21" y="254"/>
                  <a:pt x="21" y="254"/>
                </a:cubicBezTo>
                <a:cubicBezTo>
                  <a:pt x="41" y="135"/>
                  <a:pt x="41" y="135"/>
                  <a:pt x="41" y="135"/>
                </a:cubicBezTo>
                <a:cubicBezTo>
                  <a:pt x="1" y="260"/>
                  <a:pt x="1" y="260"/>
                  <a:pt x="1" y="260"/>
                </a:cubicBezTo>
                <a:cubicBezTo>
                  <a:pt x="21" y="298"/>
                  <a:pt x="21" y="298"/>
                  <a:pt x="21" y="298"/>
                </a:cubicBezTo>
                <a:cubicBezTo>
                  <a:pt x="58" y="513"/>
                  <a:pt x="58" y="513"/>
                  <a:pt x="58" y="513"/>
                </a:cubicBezTo>
                <a:cubicBezTo>
                  <a:pt x="47" y="526"/>
                  <a:pt x="27" y="536"/>
                  <a:pt x="0" y="542"/>
                </a:cubicBezTo>
                <a:cubicBezTo>
                  <a:pt x="1" y="549"/>
                  <a:pt x="1" y="549"/>
                  <a:pt x="1" y="549"/>
                </a:cubicBezTo>
                <a:cubicBezTo>
                  <a:pt x="7" y="549"/>
                  <a:pt x="13" y="548"/>
                  <a:pt x="19" y="547"/>
                </a:cubicBezTo>
                <a:cubicBezTo>
                  <a:pt x="38" y="544"/>
                  <a:pt x="58" y="538"/>
                  <a:pt x="79" y="527"/>
                </a:cubicBezTo>
                <a:cubicBezTo>
                  <a:pt x="80" y="527"/>
                  <a:pt x="82" y="526"/>
                  <a:pt x="83" y="525"/>
                </a:cubicBezTo>
                <a:cubicBezTo>
                  <a:pt x="79" y="503"/>
                  <a:pt x="79" y="503"/>
                  <a:pt x="79" y="503"/>
                </a:cubicBezTo>
                <a:cubicBezTo>
                  <a:pt x="69" y="457"/>
                  <a:pt x="69" y="457"/>
                  <a:pt x="69" y="457"/>
                </a:cubicBezTo>
                <a:cubicBezTo>
                  <a:pt x="78" y="457"/>
                  <a:pt x="86" y="455"/>
                  <a:pt x="93" y="453"/>
                </a:cubicBezTo>
                <a:cubicBezTo>
                  <a:pt x="96" y="452"/>
                  <a:pt x="99" y="451"/>
                  <a:pt x="101" y="449"/>
                </a:cubicBezTo>
                <a:cubicBezTo>
                  <a:pt x="105" y="447"/>
                  <a:pt x="109" y="445"/>
                  <a:pt x="113" y="442"/>
                </a:cubicBezTo>
                <a:cubicBezTo>
                  <a:pt x="115" y="440"/>
                  <a:pt x="117" y="438"/>
                  <a:pt x="118" y="436"/>
                </a:cubicBezTo>
                <a:cubicBezTo>
                  <a:pt x="122" y="432"/>
                  <a:pt x="125" y="427"/>
                  <a:pt x="128" y="422"/>
                </a:cubicBezTo>
                <a:cubicBezTo>
                  <a:pt x="130" y="417"/>
                  <a:pt x="132" y="411"/>
                  <a:pt x="133" y="405"/>
                </a:cubicBezTo>
                <a:cubicBezTo>
                  <a:pt x="134" y="401"/>
                  <a:pt x="135" y="395"/>
                  <a:pt x="136" y="390"/>
                </a:cubicBezTo>
                <a:cubicBezTo>
                  <a:pt x="160" y="303"/>
                  <a:pt x="160" y="303"/>
                  <a:pt x="160" y="303"/>
                </a:cubicBezTo>
                <a:cubicBezTo>
                  <a:pt x="166" y="280"/>
                  <a:pt x="166" y="280"/>
                  <a:pt x="166" y="280"/>
                </a:cubicBezTo>
                <a:cubicBezTo>
                  <a:pt x="160" y="276"/>
                  <a:pt x="157" y="273"/>
                  <a:pt x="157" y="271"/>
                </a:cubicBezTo>
                <a:cubicBezTo>
                  <a:pt x="109" y="260"/>
                  <a:pt x="109" y="260"/>
                  <a:pt x="109" y="260"/>
                </a:cubicBezTo>
                <a:cubicBezTo>
                  <a:pt x="109" y="252"/>
                  <a:pt x="109" y="252"/>
                  <a:pt x="109" y="252"/>
                </a:cubicBezTo>
                <a:cubicBezTo>
                  <a:pt x="100" y="252"/>
                  <a:pt x="100" y="252"/>
                  <a:pt x="100" y="252"/>
                </a:cubicBezTo>
                <a:cubicBezTo>
                  <a:pt x="53" y="60"/>
                  <a:pt x="53" y="60"/>
                  <a:pt x="53" y="60"/>
                </a:cubicBezTo>
                <a:cubicBezTo>
                  <a:pt x="58" y="55"/>
                  <a:pt x="58" y="55"/>
                  <a:pt x="58" y="55"/>
                </a:cubicBezTo>
                <a:cubicBezTo>
                  <a:pt x="47" y="38"/>
                  <a:pt x="37" y="20"/>
                  <a:pt x="29" y="0"/>
                </a:cubicBezTo>
                <a:close/>
                <a:moveTo>
                  <a:pt x="46" y="344"/>
                </a:moveTo>
                <a:cubicBezTo>
                  <a:pt x="74" y="344"/>
                  <a:pt x="74" y="344"/>
                  <a:pt x="74" y="344"/>
                </a:cubicBezTo>
                <a:cubicBezTo>
                  <a:pt x="73" y="362"/>
                  <a:pt x="67" y="380"/>
                  <a:pt x="57" y="397"/>
                </a:cubicBezTo>
                <a:cubicBezTo>
                  <a:pt x="46" y="344"/>
                  <a:pt x="46" y="344"/>
                  <a:pt x="46" y="344"/>
                </a:cubicBezTo>
                <a:close/>
              </a:path>
            </a:pathLst>
          </a:custGeom>
          <a:solidFill>
            <a:srgbClr val="B89B5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8" name="MH_Other_446"/>
          <p:cNvSpPr>
            <a:spLocks/>
          </p:cNvSpPr>
          <p:nvPr>
            <p:custDataLst>
              <p:tags r:id="rId447"/>
            </p:custDataLst>
          </p:nvPr>
        </p:nvSpPr>
        <p:spPr bwMode="auto">
          <a:xfrm>
            <a:off x="10699490" y="5243141"/>
            <a:ext cx="36520" cy="69866"/>
          </a:xfrm>
          <a:custGeom>
            <a:avLst/>
            <a:gdLst>
              <a:gd name="T0" fmla="*/ 28 w 28"/>
              <a:gd name="T1" fmla="*/ 0 h 53"/>
              <a:gd name="T2" fmla="*/ 0 w 28"/>
              <a:gd name="T3" fmla="*/ 0 h 53"/>
              <a:gd name="T4" fmla="*/ 11 w 28"/>
              <a:gd name="T5" fmla="*/ 53 h 53"/>
              <a:gd name="T6" fmla="*/ 28 w 28"/>
              <a:gd name="T7" fmla="*/ 0 h 53"/>
            </a:gdLst>
            <a:ahLst/>
            <a:cxnLst>
              <a:cxn ang="0">
                <a:pos x="T0" y="T1"/>
              </a:cxn>
              <a:cxn ang="0">
                <a:pos x="T2" y="T3"/>
              </a:cxn>
              <a:cxn ang="0">
                <a:pos x="T4" y="T5"/>
              </a:cxn>
              <a:cxn ang="0">
                <a:pos x="T6" y="T7"/>
              </a:cxn>
            </a:cxnLst>
            <a:rect l="0" t="0" r="r" b="b"/>
            <a:pathLst>
              <a:path w="28" h="53">
                <a:moveTo>
                  <a:pt x="28" y="0"/>
                </a:moveTo>
                <a:cubicBezTo>
                  <a:pt x="0" y="0"/>
                  <a:pt x="0" y="0"/>
                  <a:pt x="0" y="0"/>
                </a:cubicBezTo>
                <a:cubicBezTo>
                  <a:pt x="11" y="53"/>
                  <a:pt x="11" y="53"/>
                  <a:pt x="11" y="53"/>
                </a:cubicBezTo>
                <a:cubicBezTo>
                  <a:pt x="21" y="36"/>
                  <a:pt x="27" y="18"/>
                  <a:pt x="28" y="0"/>
                </a:cubicBezTo>
                <a:close/>
              </a:path>
            </a:pathLst>
          </a:custGeom>
          <a:solidFill>
            <a:srgbClr val="C5B37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69" name="MH_Other_447"/>
          <p:cNvSpPr>
            <a:spLocks/>
          </p:cNvSpPr>
          <p:nvPr>
            <p:custDataLst>
              <p:tags r:id="rId448"/>
            </p:custDataLst>
          </p:nvPr>
        </p:nvSpPr>
        <p:spPr bwMode="auto">
          <a:xfrm>
            <a:off x="11015475" y="4652454"/>
            <a:ext cx="44460" cy="101624"/>
          </a:xfrm>
          <a:custGeom>
            <a:avLst/>
            <a:gdLst>
              <a:gd name="T0" fmla="*/ 33 w 33"/>
              <a:gd name="T1" fmla="*/ 39 h 76"/>
              <a:gd name="T2" fmla="*/ 21 w 33"/>
              <a:gd name="T3" fmla="*/ 29 h 76"/>
              <a:gd name="T4" fmla="*/ 0 w 33"/>
              <a:gd name="T5" fmla="*/ 0 h 76"/>
              <a:gd name="T6" fmla="*/ 5 w 33"/>
              <a:gd name="T7" fmla="*/ 56 h 76"/>
              <a:gd name="T8" fmla="*/ 21 w 33"/>
              <a:gd name="T9" fmla="*/ 76 h 76"/>
              <a:gd name="T10" fmla="*/ 24 w 33"/>
              <a:gd name="T11" fmla="*/ 69 h 76"/>
              <a:gd name="T12" fmla="*/ 25 w 33"/>
              <a:gd name="T13" fmla="*/ 66 h 76"/>
              <a:gd name="T14" fmla="*/ 31 w 33"/>
              <a:gd name="T15" fmla="*/ 46 h 76"/>
              <a:gd name="T16" fmla="*/ 33 w 33"/>
              <a:gd name="T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76">
                <a:moveTo>
                  <a:pt x="33" y="39"/>
                </a:moveTo>
                <a:cubicBezTo>
                  <a:pt x="29" y="37"/>
                  <a:pt x="25" y="34"/>
                  <a:pt x="21" y="29"/>
                </a:cubicBezTo>
                <a:cubicBezTo>
                  <a:pt x="0" y="0"/>
                  <a:pt x="0" y="0"/>
                  <a:pt x="0" y="0"/>
                </a:cubicBezTo>
                <a:cubicBezTo>
                  <a:pt x="5" y="56"/>
                  <a:pt x="5" y="56"/>
                  <a:pt x="5" y="56"/>
                </a:cubicBezTo>
                <a:cubicBezTo>
                  <a:pt x="10" y="67"/>
                  <a:pt x="15" y="74"/>
                  <a:pt x="21" y="76"/>
                </a:cubicBezTo>
                <a:cubicBezTo>
                  <a:pt x="24" y="69"/>
                  <a:pt x="24" y="69"/>
                  <a:pt x="24" y="69"/>
                </a:cubicBezTo>
                <a:cubicBezTo>
                  <a:pt x="25" y="66"/>
                  <a:pt x="25" y="66"/>
                  <a:pt x="25" y="66"/>
                </a:cubicBezTo>
                <a:cubicBezTo>
                  <a:pt x="31" y="46"/>
                  <a:pt x="31" y="46"/>
                  <a:pt x="31" y="46"/>
                </a:cubicBezTo>
                <a:cubicBezTo>
                  <a:pt x="33" y="39"/>
                  <a:pt x="33" y="39"/>
                  <a:pt x="33" y="39"/>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70" name="MH_Other_448"/>
          <p:cNvSpPr>
            <a:spLocks/>
          </p:cNvSpPr>
          <p:nvPr>
            <p:custDataLst>
              <p:tags r:id="rId449"/>
            </p:custDataLst>
          </p:nvPr>
        </p:nvSpPr>
        <p:spPr bwMode="auto">
          <a:xfrm>
            <a:off x="10983718" y="4742964"/>
            <a:ext cx="85745" cy="333452"/>
          </a:xfrm>
          <a:custGeom>
            <a:avLst/>
            <a:gdLst>
              <a:gd name="T0" fmla="*/ 62 w 65"/>
              <a:gd name="T1" fmla="*/ 4 h 253"/>
              <a:gd name="T2" fmla="*/ 49 w 65"/>
              <a:gd name="T3" fmla="*/ 0 h 253"/>
              <a:gd name="T4" fmla="*/ 49 w 65"/>
              <a:gd name="T5" fmla="*/ 7 h 253"/>
              <a:gd name="T6" fmla="*/ 43 w 65"/>
              <a:gd name="T7" fmla="*/ 43 h 253"/>
              <a:gd name="T8" fmla="*/ 0 w 65"/>
              <a:gd name="T9" fmla="*/ 203 h 253"/>
              <a:gd name="T10" fmla="*/ 9 w 65"/>
              <a:gd name="T11" fmla="*/ 253 h 253"/>
              <a:gd name="T12" fmla="*/ 43 w 65"/>
              <a:gd name="T13" fmla="*/ 242 h 253"/>
              <a:gd name="T14" fmla="*/ 53 w 65"/>
              <a:gd name="T15" fmla="*/ 147 h 253"/>
              <a:gd name="T16" fmla="*/ 62 w 65"/>
              <a:gd name="T17" fmla="*/ 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53">
                <a:moveTo>
                  <a:pt x="62" y="4"/>
                </a:moveTo>
                <a:cubicBezTo>
                  <a:pt x="58" y="4"/>
                  <a:pt x="53" y="3"/>
                  <a:pt x="49" y="0"/>
                </a:cubicBezTo>
                <a:cubicBezTo>
                  <a:pt x="49" y="2"/>
                  <a:pt x="49" y="4"/>
                  <a:pt x="49" y="7"/>
                </a:cubicBezTo>
                <a:cubicBezTo>
                  <a:pt x="48" y="19"/>
                  <a:pt x="46" y="31"/>
                  <a:pt x="43" y="43"/>
                </a:cubicBezTo>
                <a:cubicBezTo>
                  <a:pt x="24" y="88"/>
                  <a:pt x="9" y="141"/>
                  <a:pt x="0" y="203"/>
                </a:cubicBezTo>
                <a:cubicBezTo>
                  <a:pt x="9" y="253"/>
                  <a:pt x="9" y="253"/>
                  <a:pt x="9" y="253"/>
                </a:cubicBezTo>
                <a:cubicBezTo>
                  <a:pt x="43" y="242"/>
                  <a:pt x="43" y="242"/>
                  <a:pt x="43" y="242"/>
                </a:cubicBezTo>
                <a:cubicBezTo>
                  <a:pt x="53" y="147"/>
                  <a:pt x="53" y="147"/>
                  <a:pt x="53" y="147"/>
                </a:cubicBezTo>
                <a:cubicBezTo>
                  <a:pt x="62" y="99"/>
                  <a:pt x="65" y="51"/>
                  <a:pt x="62" y="4"/>
                </a:cubicBezTo>
                <a:close/>
              </a:path>
            </a:pathLst>
          </a:custGeom>
          <a:solidFill>
            <a:srgbClr val="F8931D"/>
          </a:solidFill>
          <a:ln>
            <a:noFill/>
          </a:ln>
          <a:extLst/>
        </p:spPr>
        <p:txBody>
          <a:bodyPr lIns="68596" tIns="34298" rIns="68596" bIns="34298"/>
          <a:lstStyle/>
          <a:p>
            <a:pPr>
              <a:defRPr/>
            </a:pPr>
            <a:endParaRPr lang="zh-CN" altLang="en-US" kern="0">
              <a:solidFill>
                <a:prstClr val="black"/>
              </a:solidFill>
            </a:endParaRPr>
          </a:p>
        </p:txBody>
      </p:sp>
      <p:sp>
        <p:nvSpPr>
          <p:cNvPr id="471" name="MH_Other_449"/>
          <p:cNvSpPr>
            <a:spLocks/>
          </p:cNvSpPr>
          <p:nvPr>
            <p:custDataLst>
              <p:tags r:id="rId450"/>
            </p:custDataLst>
          </p:nvPr>
        </p:nvSpPr>
        <p:spPr bwMode="auto">
          <a:xfrm>
            <a:off x="11050408" y="4714382"/>
            <a:ext cx="28582" cy="28582"/>
          </a:xfrm>
          <a:custGeom>
            <a:avLst/>
            <a:gdLst>
              <a:gd name="T0" fmla="*/ 6 w 23"/>
              <a:gd name="T1" fmla="*/ 0 h 23"/>
              <a:gd name="T2" fmla="*/ 0 w 23"/>
              <a:gd name="T3" fmla="*/ 20 h 23"/>
              <a:gd name="T4" fmla="*/ 23 w 23"/>
              <a:gd name="T5" fmla="*/ 13 h 23"/>
              <a:gd name="T6" fmla="*/ 20 w 23"/>
              <a:gd name="T7" fmla="*/ 6 h 23"/>
              <a:gd name="T8" fmla="*/ 6 w 23"/>
              <a:gd name="T9" fmla="*/ 0 h 23"/>
            </a:gdLst>
            <a:ahLst/>
            <a:cxnLst>
              <a:cxn ang="0">
                <a:pos x="T0" y="T1"/>
              </a:cxn>
              <a:cxn ang="0">
                <a:pos x="T2" y="T3"/>
              </a:cxn>
              <a:cxn ang="0">
                <a:pos x="T4" y="T5"/>
              </a:cxn>
              <a:cxn ang="0">
                <a:pos x="T6" y="T7"/>
              </a:cxn>
              <a:cxn ang="0">
                <a:pos x="T8" y="T9"/>
              </a:cxn>
            </a:cxnLst>
            <a:rect l="0" t="0" r="r" b="b"/>
            <a:pathLst>
              <a:path w="23" h="23">
                <a:moveTo>
                  <a:pt x="6" y="0"/>
                </a:moveTo>
                <a:cubicBezTo>
                  <a:pt x="0" y="20"/>
                  <a:pt x="0" y="20"/>
                  <a:pt x="0" y="20"/>
                </a:cubicBezTo>
                <a:cubicBezTo>
                  <a:pt x="10" y="23"/>
                  <a:pt x="18" y="21"/>
                  <a:pt x="23" y="13"/>
                </a:cubicBezTo>
                <a:cubicBezTo>
                  <a:pt x="20" y="6"/>
                  <a:pt x="20" y="6"/>
                  <a:pt x="20" y="6"/>
                </a:cubicBezTo>
                <a:cubicBezTo>
                  <a:pt x="6" y="0"/>
                  <a:pt x="6" y="0"/>
                  <a:pt x="6" y="0"/>
                </a:cubicBezTo>
                <a:close/>
              </a:path>
            </a:pathLst>
          </a:custGeom>
          <a:solidFill>
            <a:srgbClr val="F8931D"/>
          </a:solidFill>
          <a:ln>
            <a:noFill/>
          </a:ln>
          <a:extLst/>
        </p:spPr>
        <p:txBody>
          <a:bodyPr lIns="68596" tIns="34298" rIns="68596" bIns="34298"/>
          <a:lstStyle/>
          <a:p>
            <a:pPr>
              <a:defRPr/>
            </a:pPr>
            <a:endParaRPr lang="zh-CN" altLang="en-US" kern="0">
              <a:solidFill>
                <a:prstClr val="black"/>
              </a:solidFill>
            </a:endParaRPr>
          </a:p>
        </p:txBody>
      </p:sp>
      <p:sp>
        <p:nvSpPr>
          <p:cNvPr id="472" name="MH_Other_450"/>
          <p:cNvSpPr>
            <a:spLocks/>
          </p:cNvSpPr>
          <p:nvPr>
            <p:custDataLst>
              <p:tags r:id="rId451"/>
            </p:custDataLst>
          </p:nvPr>
        </p:nvSpPr>
        <p:spPr bwMode="auto">
          <a:xfrm>
            <a:off x="10789997" y="4792187"/>
            <a:ext cx="63515" cy="69866"/>
          </a:xfrm>
          <a:custGeom>
            <a:avLst/>
            <a:gdLst>
              <a:gd name="T0" fmla="*/ 26 w 48"/>
              <a:gd name="T1" fmla="*/ 16 h 54"/>
              <a:gd name="T2" fmla="*/ 12 w 48"/>
              <a:gd name="T3" fmla="*/ 0 h 54"/>
              <a:gd name="T4" fmla="*/ 0 w 48"/>
              <a:gd name="T5" fmla="*/ 31 h 54"/>
              <a:gd name="T6" fmla="*/ 17 w 48"/>
              <a:gd name="T7" fmla="*/ 20 h 54"/>
              <a:gd name="T8" fmla="*/ 31 w 48"/>
              <a:gd name="T9" fmla="*/ 53 h 54"/>
              <a:gd name="T10" fmla="*/ 48 w 48"/>
              <a:gd name="T11" fmla="*/ 54 h 54"/>
              <a:gd name="T12" fmla="*/ 26 w 48"/>
              <a:gd name="T13" fmla="*/ 16 h 54"/>
            </a:gdLst>
            <a:ahLst/>
            <a:cxnLst>
              <a:cxn ang="0">
                <a:pos x="T0" y="T1"/>
              </a:cxn>
              <a:cxn ang="0">
                <a:pos x="T2" y="T3"/>
              </a:cxn>
              <a:cxn ang="0">
                <a:pos x="T4" y="T5"/>
              </a:cxn>
              <a:cxn ang="0">
                <a:pos x="T6" y="T7"/>
              </a:cxn>
              <a:cxn ang="0">
                <a:pos x="T8" y="T9"/>
              </a:cxn>
              <a:cxn ang="0">
                <a:pos x="T10" y="T11"/>
              </a:cxn>
              <a:cxn ang="0">
                <a:pos x="T12" y="T13"/>
              </a:cxn>
            </a:cxnLst>
            <a:rect l="0" t="0" r="r" b="b"/>
            <a:pathLst>
              <a:path w="48" h="54">
                <a:moveTo>
                  <a:pt x="26" y="16"/>
                </a:moveTo>
                <a:cubicBezTo>
                  <a:pt x="21" y="10"/>
                  <a:pt x="17" y="4"/>
                  <a:pt x="12" y="0"/>
                </a:cubicBezTo>
                <a:cubicBezTo>
                  <a:pt x="0" y="31"/>
                  <a:pt x="0" y="31"/>
                  <a:pt x="0" y="31"/>
                </a:cubicBezTo>
                <a:cubicBezTo>
                  <a:pt x="17" y="20"/>
                  <a:pt x="17" y="20"/>
                  <a:pt x="17" y="20"/>
                </a:cubicBezTo>
                <a:cubicBezTo>
                  <a:pt x="31" y="53"/>
                  <a:pt x="31" y="53"/>
                  <a:pt x="31" y="53"/>
                </a:cubicBezTo>
                <a:cubicBezTo>
                  <a:pt x="48" y="54"/>
                  <a:pt x="48" y="54"/>
                  <a:pt x="48" y="54"/>
                </a:cubicBezTo>
                <a:cubicBezTo>
                  <a:pt x="40" y="39"/>
                  <a:pt x="33" y="26"/>
                  <a:pt x="26" y="16"/>
                </a:cubicBezTo>
                <a:close/>
              </a:path>
            </a:pathLst>
          </a:custGeom>
          <a:solidFill>
            <a:srgbClr val="89713A"/>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73" name="MH_Other_451"/>
          <p:cNvSpPr>
            <a:spLocks/>
          </p:cNvSpPr>
          <p:nvPr>
            <p:custDataLst>
              <p:tags r:id="rId452"/>
            </p:custDataLst>
          </p:nvPr>
        </p:nvSpPr>
        <p:spPr bwMode="auto">
          <a:xfrm>
            <a:off x="10789998" y="4819181"/>
            <a:ext cx="41285" cy="41285"/>
          </a:xfrm>
          <a:custGeom>
            <a:avLst/>
            <a:gdLst>
              <a:gd name="T0" fmla="*/ 25 w 25"/>
              <a:gd name="T1" fmla="*/ 26 h 26"/>
              <a:gd name="T2" fmla="*/ 14 w 25"/>
              <a:gd name="T3" fmla="*/ 0 h 26"/>
              <a:gd name="T4" fmla="*/ 0 w 25"/>
              <a:gd name="T5" fmla="*/ 9 h 26"/>
              <a:gd name="T6" fmla="*/ 11 w 25"/>
              <a:gd name="T7" fmla="*/ 26 h 26"/>
              <a:gd name="T8" fmla="*/ 25 w 25"/>
              <a:gd name="T9" fmla="*/ 26 h 26"/>
              <a:gd name="T10" fmla="*/ 25 w 25"/>
              <a:gd name="T11" fmla="*/ 26 h 26"/>
            </a:gdLst>
            <a:ahLst/>
            <a:cxnLst>
              <a:cxn ang="0">
                <a:pos x="T0" y="T1"/>
              </a:cxn>
              <a:cxn ang="0">
                <a:pos x="T2" y="T3"/>
              </a:cxn>
              <a:cxn ang="0">
                <a:pos x="T4" y="T5"/>
              </a:cxn>
              <a:cxn ang="0">
                <a:pos x="T6" y="T7"/>
              </a:cxn>
              <a:cxn ang="0">
                <a:pos x="T8" y="T9"/>
              </a:cxn>
              <a:cxn ang="0">
                <a:pos x="T10" y="T11"/>
              </a:cxn>
            </a:cxnLst>
            <a:rect l="0" t="0" r="r" b="b"/>
            <a:pathLst>
              <a:path w="25" h="26">
                <a:moveTo>
                  <a:pt x="25" y="26"/>
                </a:moveTo>
                <a:lnTo>
                  <a:pt x="14" y="0"/>
                </a:lnTo>
                <a:lnTo>
                  <a:pt x="0" y="9"/>
                </a:lnTo>
                <a:lnTo>
                  <a:pt x="11" y="26"/>
                </a:lnTo>
                <a:lnTo>
                  <a:pt x="25" y="26"/>
                </a:lnTo>
                <a:lnTo>
                  <a:pt x="25" y="26"/>
                </a:lnTo>
                <a:close/>
              </a:path>
            </a:pathLst>
          </a:custGeom>
          <a:solidFill>
            <a:srgbClr val="C5B37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74" name="MH_Other_452"/>
          <p:cNvSpPr>
            <a:spLocks/>
          </p:cNvSpPr>
          <p:nvPr>
            <p:custDataLst>
              <p:tags r:id="rId453"/>
            </p:custDataLst>
          </p:nvPr>
        </p:nvSpPr>
        <p:spPr bwMode="auto">
          <a:xfrm>
            <a:off x="10890034" y="4723909"/>
            <a:ext cx="25406" cy="141320"/>
          </a:xfrm>
          <a:custGeom>
            <a:avLst/>
            <a:gdLst>
              <a:gd name="T0" fmla="*/ 0 w 18"/>
              <a:gd name="T1" fmla="*/ 107 h 107"/>
              <a:gd name="T2" fmla="*/ 16 w 18"/>
              <a:gd name="T3" fmla="*/ 107 h 107"/>
              <a:gd name="T4" fmla="*/ 18 w 18"/>
              <a:gd name="T5" fmla="*/ 0 h 107"/>
              <a:gd name="T6" fmla="*/ 0 w 18"/>
              <a:gd name="T7" fmla="*/ 107 h 107"/>
            </a:gdLst>
            <a:ahLst/>
            <a:cxnLst>
              <a:cxn ang="0">
                <a:pos x="T0" y="T1"/>
              </a:cxn>
              <a:cxn ang="0">
                <a:pos x="T2" y="T3"/>
              </a:cxn>
              <a:cxn ang="0">
                <a:pos x="T4" y="T5"/>
              </a:cxn>
              <a:cxn ang="0">
                <a:pos x="T6" y="T7"/>
              </a:cxn>
            </a:cxnLst>
            <a:rect l="0" t="0" r="r" b="b"/>
            <a:pathLst>
              <a:path w="18" h="107">
                <a:moveTo>
                  <a:pt x="0" y="107"/>
                </a:moveTo>
                <a:cubicBezTo>
                  <a:pt x="16" y="107"/>
                  <a:pt x="16" y="107"/>
                  <a:pt x="16" y="107"/>
                </a:cubicBezTo>
                <a:cubicBezTo>
                  <a:pt x="14" y="76"/>
                  <a:pt x="14" y="40"/>
                  <a:pt x="18" y="0"/>
                </a:cubicBezTo>
                <a:cubicBezTo>
                  <a:pt x="0" y="107"/>
                  <a:pt x="0" y="107"/>
                  <a:pt x="0" y="10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75" name="MH_Other_453"/>
          <p:cNvSpPr>
            <a:spLocks/>
          </p:cNvSpPr>
          <p:nvPr>
            <p:custDataLst>
              <p:tags r:id="rId454"/>
            </p:custDataLst>
          </p:nvPr>
        </p:nvSpPr>
        <p:spPr bwMode="auto">
          <a:xfrm>
            <a:off x="10944022" y="4868405"/>
            <a:ext cx="60339" cy="271526"/>
          </a:xfrm>
          <a:custGeom>
            <a:avLst/>
            <a:gdLst>
              <a:gd name="T0" fmla="*/ 9 w 37"/>
              <a:gd name="T1" fmla="*/ 0 h 167"/>
              <a:gd name="T2" fmla="*/ 0 w 37"/>
              <a:gd name="T3" fmla="*/ 8 h 167"/>
              <a:gd name="T4" fmla="*/ 31 w 37"/>
              <a:gd name="T5" fmla="*/ 167 h 167"/>
              <a:gd name="T6" fmla="*/ 37 w 37"/>
              <a:gd name="T7" fmla="*/ 160 h 167"/>
              <a:gd name="T8" fmla="*/ 36 w 37"/>
              <a:gd name="T9" fmla="*/ 158 h 167"/>
              <a:gd name="T10" fmla="*/ 35 w 37"/>
              <a:gd name="T11" fmla="*/ 149 h 167"/>
              <a:gd name="T12" fmla="*/ 34 w 37"/>
              <a:gd name="T13" fmla="*/ 142 h 167"/>
              <a:gd name="T14" fmla="*/ 32 w 37"/>
              <a:gd name="T15" fmla="*/ 135 h 167"/>
              <a:gd name="T16" fmla="*/ 31 w 37"/>
              <a:gd name="T17" fmla="*/ 128 h 167"/>
              <a:gd name="T18" fmla="*/ 24 w 37"/>
              <a:gd name="T19" fmla="*/ 88 h 167"/>
              <a:gd name="T20" fmla="*/ 9 w 37"/>
              <a:gd name="T21" fmla="*/ 0 h 167"/>
              <a:gd name="T22" fmla="*/ 9 w 37"/>
              <a:gd name="T2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167">
                <a:moveTo>
                  <a:pt x="9" y="0"/>
                </a:moveTo>
                <a:lnTo>
                  <a:pt x="0" y="8"/>
                </a:lnTo>
                <a:lnTo>
                  <a:pt x="31" y="167"/>
                </a:lnTo>
                <a:lnTo>
                  <a:pt x="37" y="160"/>
                </a:lnTo>
                <a:lnTo>
                  <a:pt x="36" y="158"/>
                </a:lnTo>
                <a:lnTo>
                  <a:pt x="35" y="149"/>
                </a:lnTo>
                <a:lnTo>
                  <a:pt x="34" y="142"/>
                </a:lnTo>
                <a:lnTo>
                  <a:pt x="32" y="135"/>
                </a:lnTo>
                <a:lnTo>
                  <a:pt x="31" y="128"/>
                </a:lnTo>
                <a:lnTo>
                  <a:pt x="24" y="88"/>
                </a:lnTo>
                <a:lnTo>
                  <a:pt x="9" y="0"/>
                </a:lnTo>
                <a:lnTo>
                  <a:pt x="9"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76" name="MH_Other_454"/>
          <p:cNvSpPr>
            <a:spLocks/>
          </p:cNvSpPr>
          <p:nvPr>
            <p:custDataLst>
              <p:tags r:id="rId455"/>
            </p:custDataLst>
          </p:nvPr>
        </p:nvSpPr>
        <p:spPr bwMode="auto">
          <a:xfrm>
            <a:off x="10709017" y="4868405"/>
            <a:ext cx="285816" cy="271526"/>
          </a:xfrm>
          <a:custGeom>
            <a:avLst/>
            <a:gdLst>
              <a:gd name="T0" fmla="*/ 145 w 176"/>
              <a:gd name="T1" fmla="*/ 8 h 167"/>
              <a:gd name="T2" fmla="*/ 0 w 176"/>
              <a:gd name="T3" fmla="*/ 0 h 167"/>
              <a:gd name="T4" fmla="*/ 38 w 176"/>
              <a:gd name="T5" fmla="*/ 156 h 167"/>
              <a:gd name="T6" fmla="*/ 45 w 176"/>
              <a:gd name="T7" fmla="*/ 156 h 167"/>
              <a:gd name="T8" fmla="*/ 176 w 176"/>
              <a:gd name="T9" fmla="*/ 167 h 167"/>
              <a:gd name="T10" fmla="*/ 145 w 176"/>
              <a:gd name="T11" fmla="*/ 8 h 167"/>
              <a:gd name="T12" fmla="*/ 145 w 176"/>
              <a:gd name="T13" fmla="*/ 8 h 167"/>
            </a:gdLst>
            <a:ahLst/>
            <a:cxnLst>
              <a:cxn ang="0">
                <a:pos x="T0" y="T1"/>
              </a:cxn>
              <a:cxn ang="0">
                <a:pos x="T2" y="T3"/>
              </a:cxn>
              <a:cxn ang="0">
                <a:pos x="T4" y="T5"/>
              </a:cxn>
              <a:cxn ang="0">
                <a:pos x="T6" y="T7"/>
              </a:cxn>
              <a:cxn ang="0">
                <a:pos x="T8" y="T9"/>
              </a:cxn>
              <a:cxn ang="0">
                <a:pos x="T10" y="T11"/>
              </a:cxn>
              <a:cxn ang="0">
                <a:pos x="T12" y="T13"/>
              </a:cxn>
            </a:cxnLst>
            <a:rect l="0" t="0" r="r" b="b"/>
            <a:pathLst>
              <a:path w="176" h="167">
                <a:moveTo>
                  <a:pt x="145" y="8"/>
                </a:moveTo>
                <a:lnTo>
                  <a:pt x="0" y="0"/>
                </a:lnTo>
                <a:lnTo>
                  <a:pt x="38" y="156"/>
                </a:lnTo>
                <a:lnTo>
                  <a:pt x="45" y="156"/>
                </a:lnTo>
                <a:lnTo>
                  <a:pt x="176" y="167"/>
                </a:lnTo>
                <a:lnTo>
                  <a:pt x="145" y="8"/>
                </a:lnTo>
                <a:lnTo>
                  <a:pt x="145" y="8"/>
                </a:ln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77" name="MH_Other_455"/>
          <p:cNvSpPr>
            <a:spLocks/>
          </p:cNvSpPr>
          <p:nvPr>
            <p:custDataLst>
              <p:tags r:id="rId456"/>
            </p:custDataLst>
          </p:nvPr>
        </p:nvSpPr>
        <p:spPr bwMode="auto">
          <a:xfrm>
            <a:off x="10999597" y="5090706"/>
            <a:ext cx="60339" cy="20643"/>
          </a:xfrm>
          <a:custGeom>
            <a:avLst/>
            <a:gdLst>
              <a:gd name="T0" fmla="*/ 13 w 37"/>
              <a:gd name="T1" fmla="*/ 0 h 13"/>
              <a:gd name="T2" fmla="*/ 0 w 37"/>
              <a:gd name="T3" fmla="*/ 6 h 13"/>
              <a:gd name="T4" fmla="*/ 1 w 37"/>
              <a:gd name="T5" fmla="*/ 13 h 13"/>
              <a:gd name="T6" fmla="*/ 19 w 37"/>
              <a:gd name="T7" fmla="*/ 4 h 13"/>
              <a:gd name="T8" fmla="*/ 37 w 37"/>
              <a:gd name="T9" fmla="*/ 4 h 13"/>
              <a:gd name="T10" fmla="*/ 13 w 37"/>
              <a:gd name="T11" fmla="*/ 0 h 13"/>
              <a:gd name="T12" fmla="*/ 13 w 37"/>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37" h="13">
                <a:moveTo>
                  <a:pt x="13" y="0"/>
                </a:moveTo>
                <a:lnTo>
                  <a:pt x="0" y="6"/>
                </a:lnTo>
                <a:lnTo>
                  <a:pt x="1" y="13"/>
                </a:lnTo>
                <a:lnTo>
                  <a:pt x="19" y="4"/>
                </a:lnTo>
                <a:lnTo>
                  <a:pt x="37" y="4"/>
                </a:lnTo>
                <a:lnTo>
                  <a:pt x="13" y="0"/>
                </a:lnTo>
                <a:lnTo>
                  <a:pt x="13" y="0"/>
                </a:ln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78" name="MH_Other_456"/>
          <p:cNvSpPr>
            <a:spLocks/>
          </p:cNvSpPr>
          <p:nvPr>
            <p:custDataLst>
              <p:tags r:id="rId457"/>
            </p:custDataLst>
          </p:nvPr>
        </p:nvSpPr>
        <p:spPr bwMode="auto">
          <a:xfrm>
            <a:off x="11004360" y="5112936"/>
            <a:ext cx="74629" cy="26994"/>
          </a:xfrm>
          <a:custGeom>
            <a:avLst/>
            <a:gdLst>
              <a:gd name="T0" fmla="*/ 19 w 56"/>
              <a:gd name="T1" fmla="*/ 0 h 21"/>
              <a:gd name="T2" fmla="*/ 0 w 56"/>
              <a:gd name="T3" fmla="*/ 12 h 21"/>
              <a:gd name="T4" fmla="*/ 56 w 56"/>
              <a:gd name="T5" fmla="*/ 21 h 21"/>
              <a:gd name="T6" fmla="*/ 40 w 56"/>
              <a:gd name="T7" fmla="*/ 11 h 21"/>
              <a:gd name="T8" fmla="*/ 19 w 56"/>
              <a:gd name="T9" fmla="*/ 0 h 21"/>
            </a:gdLst>
            <a:ahLst/>
            <a:cxnLst>
              <a:cxn ang="0">
                <a:pos x="T0" y="T1"/>
              </a:cxn>
              <a:cxn ang="0">
                <a:pos x="T2" y="T3"/>
              </a:cxn>
              <a:cxn ang="0">
                <a:pos x="T4" y="T5"/>
              </a:cxn>
              <a:cxn ang="0">
                <a:pos x="T6" y="T7"/>
              </a:cxn>
              <a:cxn ang="0">
                <a:pos x="T8" y="T9"/>
              </a:cxn>
            </a:cxnLst>
            <a:rect l="0" t="0" r="r" b="b"/>
            <a:pathLst>
              <a:path w="56" h="21">
                <a:moveTo>
                  <a:pt x="19" y="0"/>
                </a:moveTo>
                <a:cubicBezTo>
                  <a:pt x="0" y="12"/>
                  <a:pt x="0" y="12"/>
                  <a:pt x="0" y="12"/>
                </a:cubicBezTo>
                <a:cubicBezTo>
                  <a:pt x="56" y="21"/>
                  <a:pt x="56" y="21"/>
                  <a:pt x="56" y="21"/>
                </a:cubicBezTo>
                <a:cubicBezTo>
                  <a:pt x="48" y="19"/>
                  <a:pt x="43" y="16"/>
                  <a:pt x="40" y="11"/>
                </a:cubicBezTo>
                <a:cubicBezTo>
                  <a:pt x="19" y="0"/>
                  <a:pt x="19" y="0"/>
                  <a:pt x="19" y="0"/>
                </a:cubicBez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79" name="MH_Other_457"/>
          <p:cNvSpPr>
            <a:spLocks/>
          </p:cNvSpPr>
          <p:nvPr>
            <p:custDataLst>
              <p:tags r:id="rId458"/>
            </p:custDataLst>
          </p:nvPr>
        </p:nvSpPr>
        <p:spPr bwMode="auto">
          <a:xfrm>
            <a:off x="10921791" y="5143106"/>
            <a:ext cx="46048" cy="38109"/>
          </a:xfrm>
          <a:custGeom>
            <a:avLst/>
            <a:gdLst>
              <a:gd name="T0" fmla="*/ 8 w 34"/>
              <a:gd name="T1" fmla="*/ 3 h 29"/>
              <a:gd name="T2" fmla="*/ 0 w 34"/>
              <a:gd name="T3" fmla="*/ 0 h 29"/>
              <a:gd name="T4" fmla="*/ 24 w 34"/>
              <a:gd name="T5" fmla="*/ 25 h 29"/>
              <a:gd name="T6" fmla="*/ 34 w 34"/>
              <a:gd name="T7" fmla="*/ 29 h 29"/>
              <a:gd name="T8" fmla="*/ 31 w 34"/>
              <a:gd name="T9" fmla="*/ 23 h 29"/>
              <a:gd name="T10" fmla="*/ 9 w 34"/>
              <a:gd name="T11" fmla="*/ 3 h 29"/>
              <a:gd name="T12" fmla="*/ 8 w 34"/>
              <a:gd name="T13" fmla="*/ 3 h 29"/>
            </a:gdLst>
            <a:ahLst/>
            <a:cxnLst>
              <a:cxn ang="0">
                <a:pos x="T0" y="T1"/>
              </a:cxn>
              <a:cxn ang="0">
                <a:pos x="T2" y="T3"/>
              </a:cxn>
              <a:cxn ang="0">
                <a:pos x="T4" y="T5"/>
              </a:cxn>
              <a:cxn ang="0">
                <a:pos x="T6" y="T7"/>
              </a:cxn>
              <a:cxn ang="0">
                <a:pos x="T8" y="T9"/>
              </a:cxn>
              <a:cxn ang="0">
                <a:pos x="T10" y="T11"/>
              </a:cxn>
              <a:cxn ang="0">
                <a:pos x="T12" y="T13"/>
              </a:cxn>
            </a:cxnLst>
            <a:rect l="0" t="0" r="r" b="b"/>
            <a:pathLst>
              <a:path w="34" h="29">
                <a:moveTo>
                  <a:pt x="8" y="3"/>
                </a:moveTo>
                <a:cubicBezTo>
                  <a:pt x="5" y="1"/>
                  <a:pt x="2" y="0"/>
                  <a:pt x="0" y="0"/>
                </a:cubicBezTo>
                <a:cubicBezTo>
                  <a:pt x="24" y="25"/>
                  <a:pt x="24" y="25"/>
                  <a:pt x="24" y="25"/>
                </a:cubicBezTo>
                <a:cubicBezTo>
                  <a:pt x="34" y="29"/>
                  <a:pt x="34" y="29"/>
                  <a:pt x="34" y="29"/>
                </a:cubicBezTo>
                <a:cubicBezTo>
                  <a:pt x="31" y="23"/>
                  <a:pt x="31" y="23"/>
                  <a:pt x="31" y="23"/>
                </a:cubicBezTo>
                <a:cubicBezTo>
                  <a:pt x="9" y="3"/>
                  <a:pt x="9" y="3"/>
                  <a:pt x="9" y="3"/>
                </a:cubicBezTo>
                <a:cubicBezTo>
                  <a:pt x="8" y="3"/>
                  <a:pt x="8" y="3"/>
                  <a:pt x="8" y="3"/>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0" name="MH_Other_458"/>
          <p:cNvSpPr>
            <a:spLocks/>
          </p:cNvSpPr>
          <p:nvPr>
            <p:custDataLst>
              <p:tags r:id="rId459"/>
            </p:custDataLst>
          </p:nvPr>
        </p:nvSpPr>
        <p:spPr bwMode="auto">
          <a:xfrm>
            <a:off x="10899561" y="5144693"/>
            <a:ext cx="19054" cy="11116"/>
          </a:xfrm>
          <a:custGeom>
            <a:avLst/>
            <a:gdLst>
              <a:gd name="T0" fmla="*/ 14 w 14"/>
              <a:gd name="T1" fmla="*/ 8 h 8"/>
              <a:gd name="T2" fmla="*/ 14 w 14"/>
              <a:gd name="T3" fmla="*/ 8 h 8"/>
              <a:gd name="T4" fmla="*/ 12 w 14"/>
              <a:gd name="T5" fmla="*/ 1 h 8"/>
              <a:gd name="T6" fmla="*/ 0 w 14"/>
              <a:gd name="T7" fmla="*/ 0 h 8"/>
              <a:gd name="T8" fmla="*/ 3 w 14"/>
              <a:gd name="T9" fmla="*/ 1 h 8"/>
              <a:gd name="T10" fmla="*/ 14 w 14"/>
              <a:gd name="T11" fmla="*/ 8 h 8"/>
            </a:gdLst>
            <a:ahLst/>
            <a:cxnLst>
              <a:cxn ang="0">
                <a:pos x="T0" y="T1"/>
              </a:cxn>
              <a:cxn ang="0">
                <a:pos x="T2" y="T3"/>
              </a:cxn>
              <a:cxn ang="0">
                <a:pos x="T4" y="T5"/>
              </a:cxn>
              <a:cxn ang="0">
                <a:pos x="T6" y="T7"/>
              </a:cxn>
              <a:cxn ang="0">
                <a:pos x="T8" y="T9"/>
              </a:cxn>
              <a:cxn ang="0">
                <a:pos x="T10" y="T11"/>
              </a:cxn>
            </a:cxnLst>
            <a:rect l="0" t="0" r="r" b="b"/>
            <a:pathLst>
              <a:path w="14" h="8">
                <a:moveTo>
                  <a:pt x="14" y="8"/>
                </a:moveTo>
                <a:cubicBezTo>
                  <a:pt x="14" y="8"/>
                  <a:pt x="14" y="8"/>
                  <a:pt x="14" y="8"/>
                </a:cubicBezTo>
                <a:cubicBezTo>
                  <a:pt x="11" y="5"/>
                  <a:pt x="10" y="2"/>
                  <a:pt x="12" y="1"/>
                </a:cubicBezTo>
                <a:cubicBezTo>
                  <a:pt x="0" y="0"/>
                  <a:pt x="0" y="0"/>
                  <a:pt x="0" y="0"/>
                </a:cubicBezTo>
                <a:cubicBezTo>
                  <a:pt x="1" y="0"/>
                  <a:pt x="2" y="0"/>
                  <a:pt x="3" y="1"/>
                </a:cubicBezTo>
                <a:cubicBezTo>
                  <a:pt x="14" y="8"/>
                  <a:pt x="14" y="8"/>
                  <a:pt x="14" y="8"/>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1" name="MH_Other_459"/>
          <p:cNvSpPr>
            <a:spLocks/>
          </p:cNvSpPr>
          <p:nvPr>
            <p:custDataLst>
              <p:tags r:id="rId460"/>
            </p:custDataLst>
          </p:nvPr>
        </p:nvSpPr>
        <p:spPr bwMode="auto">
          <a:xfrm>
            <a:off x="10886858" y="5141518"/>
            <a:ext cx="49223" cy="34933"/>
          </a:xfrm>
          <a:custGeom>
            <a:avLst/>
            <a:gdLst>
              <a:gd name="T0" fmla="*/ 24 w 37"/>
              <a:gd name="T1" fmla="*/ 11 h 26"/>
              <a:gd name="T2" fmla="*/ 23 w 37"/>
              <a:gd name="T3" fmla="*/ 10 h 26"/>
              <a:gd name="T4" fmla="*/ 12 w 37"/>
              <a:gd name="T5" fmla="*/ 3 h 26"/>
              <a:gd name="T6" fmla="*/ 9 w 37"/>
              <a:gd name="T7" fmla="*/ 2 h 26"/>
              <a:gd name="T8" fmla="*/ 0 w 37"/>
              <a:gd name="T9" fmla="*/ 0 h 26"/>
              <a:gd name="T10" fmla="*/ 37 w 37"/>
              <a:gd name="T11" fmla="*/ 26 h 26"/>
              <a:gd name="T12" fmla="*/ 24 w 37"/>
              <a:gd name="T13" fmla="*/ 11 h 26"/>
            </a:gdLst>
            <a:ahLst/>
            <a:cxnLst>
              <a:cxn ang="0">
                <a:pos x="T0" y="T1"/>
              </a:cxn>
              <a:cxn ang="0">
                <a:pos x="T2" y="T3"/>
              </a:cxn>
              <a:cxn ang="0">
                <a:pos x="T4" y="T5"/>
              </a:cxn>
              <a:cxn ang="0">
                <a:pos x="T6" y="T7"/>
              </a:cxn>
              <a:cxn ang="0">
                <a:pos x="T8" y="T9"/>
              </a:cxn>
              <a:cxn ang="0">
                <a:pos x="T10" y="T11"/>
              </a:cxn>
              <a:cxn ang="0">
                <a:pos x="T12" y="T13"/>
              </a:cxn>
            </a:cxnLst>
            <a:rect l="0" t="0" r="r" b="b"/>
            <a:pathLst>
              <a:path w="37" h="26">
                <a:moveTo>
                  <a:pt x="24" y="11"/>
                </a:moveTo>
                <a:cubicBezTo>
                  <a:pt x="23" y="10"/>
                  <a:pt x="23" y="10"/>
                  <a:pt x="23" y="10"/>
                </a:cubicBezTo>
                <a:cubicBezTo>
                  <a:pt x="12" y="3"/>
                  <a:pt x="12" y="3"/>
                  <a:pt x="12" y="3"/>
                </a:cubicBezTo>
                <a:cubicBezTo>
                  <a:pt x="11" y="2"/>
                  <a:pt x="10" y="2"/>
                  <a:pt x="9" y="2"/>
                </a:cubicBezTo>
                <a:cubicBezTo>
                  <a:pt x="5" y="1"/>
                  <a:pt x="2" y="0"/>
                  <a:pt x="0" y="0"/>
                </a:cubicBezTo>
                <a:cubicBezTo>
                  <a:pt x="37" y="26"/>
                  <a:pt x="37" y="26"/>
                  <a:pt x="37" y="26"/>
                </a:cubicBezTo>
                <a:cubicBezTo>
                  <a:pt x="24" y="11"/>
                  <a:pt x="24" y="11"/>
                  <a:pt x="24" y="11"/>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2" name="MH_Other_460"/>
          <p:cNvSpPr>
            <a:spLocks/>
          </p:cNvSpPr>
          <p:nvPr>
            <p:custDataLst>
              <p:tags r:id="rId461"/>
            </p:custDataLst>
          </p:nvPr>
        </p:nvSpPr>
        <p:spPr bwMode="auto">
          <a:xfrm>
            <a:off x="10932906" y="5146282"/>
            <a:ext cx="30170" cy="28582"/>
          </a:xfrm>
          <a:custGeom>
            <a:avLst/>
            <a:gdLst>
              <a:gd name="T0" fmla="*/ 14 w 22"/>
              <a:gd name="T1" fmla="*/ 2 h 20"/>
              <a:gd name="T2" fmla="*/ 0 w 22"/>
              <a:gd name="T3" fmla="*/ 0 h 20"/>
              <a:gd name="T4" fmla="*/ 22 w 22"/>
              <a:gd name="T5" fmla="*/ 20 h 20"/>
              <a:gd name="T6" fmla="*/ 15 w 22"/>
              <a:gd name="T7" fmla="*/ 9 h 20"/>
              <a:gd name="T8" fmla="*/ 14 w 22"/>
              <a:gd name="T9" fmla="*/ 2 h 20"/>
            </a:gdLst>
            <a:ahLst/>
            <a:cxnLst>
              <a:cxn ang="0">
                <a:pos x="T0" y="T1"/>
              </a:cxn>
              <a:cxn ang="0">
                <a:pos x="T2" y="T3"/>
              </a:cxn>
              <a:cxn ang="0">
                <a:pos x="T4" y="T5"/>
              </a:cxn>
              <a:cxn ang="0">
                <a:pos x="T6" y="T7"/>
              </a:cxn>
              <a:cxn ang="0">
                <a:pos x="T8" y="T9"/>
              </a:cxn>
            </a:cxnLst>
            <a:rect l="0" t="0" r="r" b="b"/>
            <a:pathLst>
              <a:path w="22" h="20">
                <a:moveTo>
                  <a:pt x="14" y="2"/>
                </a:moveTo>
                <a:cubicBezTo>
                  <a:pt x="0" y="0"/>
                  <a:pt x="0" y="0"/>
                  <a:pt x="0" y="0"/>
                </a:cubicBezTo>
                <a:cubicBezTo>
                  <a:pt x="22" y="20"/>
                  <a:pt x="22" y="20"/>
                  <a:pt x="22" y="20"/>
                </a:cubicBezTo>
                <a:cubicBezTo>
                  <a:pt x="15" y="9"/>
                  <a:pt x="15" y="9"/>
                  <a:pt x="15" y="9"/>
                </a:cubicBezTo>
                <a:cubicBezTo>
                  <a:pt x="14" y="6"/>
                  <a:pt x="13" y="3"/>
                  <a:pt x="14" y="2"/>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3" name="MH_Other_461"/>
          <p:cNvSpPr>
            <a:spLocks/>
          </p:cNvSpPr>
          <p:nvPr>
            <p:custDataLst>
              <p:tags r:id="rId462"/>
            </p:custDataLst>
          </p:nvPr>
        </p:nvSpPr>
        <p:spPr bwMode="auto">
          <a:xfrm>
            <a:off x="10951960" y="5146282"/>
            <a:ext cx="52400" cy="26993"/>
          </a:xfrm>
          <a:custGeom>
            <a:avLst/>
            <a:gdLst>
              <a:gd name="T0" fmla="*/ 11 w 40"/>
              <a:gd name="T1" fmla="*/ 4 h 19"/>
              <a:gd name="T2" fmla="*/ 8 w 40"/>
              <a:gd name="T3" fmla="*/ 3 h 19"/>
              <a:gd name="T4" fmla="*/ 0 w 40"/>
              <a:gd name="T5" fmla="*/ 2 h 19"/>
              <a:gd name="T6" fmla="*/ 20 w 40"/>
              <a:gd name="T7" fmla="*/ 19 h 19"/>
              <a:gd name="T8" fmla="*/ 40 w 40"/>
              <a:gd name="T9" fmla="*/ 14 h 19"/>
              <a:gd name="T10" fmla="*/ 24 w 40"/>
              <a:gd name="T11" fmla="*/ 14 h 19"/>
              <a:gd name="T12" fmla="*/ 11 w 40"/>
              <a:gd name="T13" fmla="*/ 4 h 19"/>
            </a:gdLst>
            <a:ahLst/>
            <a:cxnLst>
              <a:cxn ang="0">
                <a:pos x="T0" y="T1"/>
              </a:cxn>
              <a:cxn ang="0">
                <a:pos x="T2" y="T3"/>
              </a:cxn>
              <a:cxn ang="0">
                <a:pos x="T4" y="T5"/>
              </a:cxn>
              <a:cxn ang="0">
                <a:pos x="T6" y="T7"/>
              </a:cxn>
              <a:cxn ang="0">
                <a:pos x="T8" y="T9"/>
              </a:cxn>
              <a:cxn ang="0">
                <a:pos x="T10" y="T11"/>
              </a:cxn>
              <a:cxn ang="0">
                <a:pos x="T12" y="T13"/>
              </a:cxn>
            </a:cxnLst>
            <a:rect l="0" t="0" r="r" b="b"/>
            <a:pathLst>
              <a:path w="40" h="19">
                <a:moveTo>
                  <a:pt x="11" y="4"/>
                </a:moveTo>
                <a:cubicBezTo>
                  <a:pt x="10" y="4"/>
                  <a:pt x="9" y="3"/>
                  <a:pt x="8" y="3"/>
                </a:cubicBezTo>
                <a:cubicBezTo>
                  <a:pt x="4" y="1"/>
                  <a:pt x="1" y="0"/>
                  <a:pt x="0" y="2"/>
                </a:cubicBezTo>
                <a:cubicBezTo>
                  <a:pt x="20" y="19"/>
                  <a:pt x="20" y="19"/>
                  <a:pt x="20" y="19"/>
                </a:cubicBezTo>
                <a:cubicBezTo>
                  <a:pt x="40" y="14"/>
                  <a:pt x="40" y="14"/>
                  <a:pt x="40" y="14"/>
                </a:cubicBezTo>
                <a:cubicBezTo>
                  <a:pt x="24" y="14"/>
                  <a:pt x="24" y="14"/>
                  <a:pt x="24" y="14"/>
                </a:cubicBezTo>
                <a:cubicBezTo>
                  <a:pt x="11" y="4"/>
                  <a:pt x="11" y="4"/>
                  <a:pt x="11" y="4"/>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4" name="MH_Other_462"/>
          <p:cNvSpPr>
            <a:spLocks/>
          </p:cNvSpPr>
          <p:nvPr>
            <p:custDataLst>
              <p:tags r:id="rId463"/>
            </p:custDataLst>
          </p:nvPr>
        </p:nvSpPr>
        <p:spPr bwMode="auto">
          <a:xfrm>
            <a:off x="10963076" y="5152634"/>
            <a:ext cx="53987" cy="14290"/>
          </a:xfrm>
          <a:custGeom>
            <a:avLst/>
            <a:gdLst>
              <a:gd name="T0" fmla="*/ 0 w 42"/>
              <a:gd name="T1" fmla="*/ 0 h 11"/>
              <a:gd name="T2" fmla="*/ 3 w 42"/>
              <a:gd name="T3" fmla="*/ 1 h 11"/>
              <a:gd name="T4" fmla="*/ 16 w 42"/>
              <a:gd name="T5" fmla="*/ 11 h 11"/>
              <a:gd name="T6" fmla="*/ 32 w 42"/>
              <a:gd name="T7" fmla="*/ 11 h 11"/>
              <a:gd name="T8" fmla="*/ 42 w 42"/>
              <a:gd name="T9" fmla="*/ 4 h 11"/>
              <a:gd name="T10" fmla="*/ 0 w 42"/>
              <a:gd name="T11" fmla="*/ 0 h 11"/>
            </a:gdLst>
            <a:ahLst/>
            <a:cxnLst>
              <a:cxn ang="0">
                <a:pos x="T0" y="T1"/>
              </a:cxn>
              <a:cxn ang="0">
                <a:pos x="T2" y="T3"/>
              </a:cxn>
              <a:cxn ang="0">
                <a:pos x="T4" y="T5"/>
              </a:cxn>
              <a:cxn ang="0">
                <a:pos x="T6" y="T7"/>
              </a:cxn>
              <a:cxn ang="0">
                <a:pos x="T8" y="T9"/>
              </a:cxn>
              <a:cxn ang="0">
                <a:pos x="T10" y="T11"/>
              </a:cxn>
            </a:cxnLst>
            <a:rect l="0" t="0" r="r" b="b"/>
            <a:pathLst>
              <a:path w="42" h="11">
                <a:moveTo>
                  <a:pt x="0" y="0"/>
                </a:moveTo>
                <a:cubicBezTo>
                  <a:pt x="1" y="0"/>
                  <a:pt x="2" y="1"/>
                  <a:pt x="3" y="1"/>
                </a:cubicBezTo>
                <a:cubicBezTo>
                  <a:pt x="16" y="11"/>
                  <a:pt x="16" y="11"/>
                  <a:pt x="16" y="11"/>
                </a:cubicBezTo>
                <a:cubicBezTo>
                  <a:pt x="32" y="11"/>
                  <a:pt x="32" y="11"/>
                  <a:pt x="32" y="11"/>
                </a:cubicBezTo>
                <a:cubicBezTo>
                  <a:pt x="42" y="4"/>
                  <a:pt x="42" y="4"/>
                  <a:pt x="42" y="4"/>
                </a:cubicBezTo>
                <a:cubicBezTo>
                  <a:pt x="0" y="0"/>
                  <a:pt x="0" y="0"/>
                  <a:pt x="0" y="0"/>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5" name="MH_Other_463"/>
          <p:cNvSpPr>
            <a:spLocks/>
          </p:cNvSpPr>
          <p:nvPr>
            <p:custDataLst>
              <p:tags r:id="rId464"/>
            </p:custDataLst>
          </p:nvPr>
        </p:nvSpPr>
        <p:spPr bwMode="auto">
          <a:xfrm>
            <a:off x="10948784" y="5203446"/>
            <a:ext cx="103212" cy="66690"/>
          </a:xfrm>
          <a:custGeom>
            <a:avLst/>
            <a:gdLst>
              <a:gd name="T0" fmla="*/ 0 w 77"/>
              <a:gd name="T1" fmla="*/ 2 h 51"/>
              <a:gd name="T2" fmla="*/ 0 w 77"/>
              <a:gd name="T3" fmla="*/ 18 h 51"/>
              <a:gd name="T4" fmla="*/ 9 w 77"/>
              <a:gd name="T5" fmla="*/ 29 h 51"/>
              <a:gd name="T6" fmla="*/ 26 w 77"/>
              <a:gd name="T7" fmla="*/ 51 h 51"/>
              <a:gd name="T8" fmla="*/ 51 w 77"/>
              <a:gd name="T9" fmla="*/ 29 h 51"/>
              <a:gd name="T10" fmla="*/ 77 w 77"/>
              <a:gd name="T11" fmla="*/ 4 h 51"/>
              <a:gd name="T12" fmla="*/ 26 w 77"/>
              <a:gd name="T13" fmla="*/ 6 h 51"/>
              <a:gd name="T14" fmla="*/ 10 w 77"/>
              <a:gd name="T15" fmla="*/ 0 h 51"/>
              <a:gd name="T16" fmla="*/ 0 w 77"/>
              <a:gd name="T1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51">
                <a:moveTo>
                  <a:pt x="0" y="2"/>
                </a:moveTo>
                <a:cubicBezTo>
                  <a:pt x="0" y="18"/>
                  <a:pt x="0" y="18"/>
                  <a:pt x="0" y="18"/>
                </a:cubicBezTo>
                <a:cubicBezTo>
                  <a:pt x="9" y="29"/>
                  <a:pt x="9" y="29"/>
                  <a:pt x="9" y="29"/>
                </a:cubicBezTo>
                <a:cubicBezTo>
                  <a:pt x="26" y="51"/>
                  <a:pt x="26" y="51"/>
                  <a:pt x="26" y="51"/>
                </a:cubicBezTo>
                <a:cubicBezTo>
                  <a:pt x="51" y="29"/>
                  <a:pt x="51" y="29"/>
                  <a:pt x="51" y="29"/>
                </a:cubicBezTo>
                <a:cubicBezTo>
                  <a:pt x="77" y="4"/>
                  <a:pt x="77" y="4"/>
                  <a:pt x="77" y="4"/>
                </a:cubicBezTo>
                <a:cubicBezTo>
                  <a:pt x="26" y="6"/>
                  <a:pt x="26" y="6"/>
                  <a:pt x="26" y="6"/>
                </a:cubicBezTo>
                <a:cubicBezTo>
                  <a:pt x="20" y="5"/>
                  <a:pt x="15" y="3"/>
                  <a:pt x="10" y="0"/>
                </a:cubicBezTo>
                <a:cubicBezTo>
                  <a:pt x="6" y="0"/>
                  <a:pt x="3" y="1"/>
                  <a:pt x="0" y="2"/>
                </a:cubicBezTo>
                <a:close/>
              </a:path>
            </a:pathLst>
          </a:custGeom>
          <a:solidFill>
            <a:srgbClr val="F8931D">
              <a:lumMod val="75000"/>
            </a:srgbClr>
          </a:solidFill>
          <a:ln>
            <a:noFill/>
          </a:ln>
          <a:extLst/>
        </p:spPr>
        <p:txBody>
          <a:bodyPr lIns="68596" tIns="34298" rIns="68596" bIns="34298"/>
          <a:lstStyle/>
          <a:p>
            <a:pPr>
              <a:defRPr/>
            </a:pPr>
            <a:endParaRPr lang="zh-CN" altLang="en-US" kern="0">
              <a:solidFill>
                <a:prstClr val="black"/>
              </a:solidFill>
            </a:endParaRPr>
          </a:p>
        </p:txBody>
      </p:sp>
      <p:sp>
        <p:nvSpPr>
          <p:cNvPr id="486" name="MH_Other_464"/>
          <p:cNvSpPr>
            <a:spLocks/>
          </p:cNvSpPr>
          <p:nvPr>
            <p:custDataLst>
              <p:tags r:id="rId465"/>
            </p:custDataLst>
          </p:nvPr>
        </p:nvSpPr>
        <p:spPr bwMode="auto">
          <a:xfrm>
            <a:off x="10926555" y="5206621"/>
            <a:ext cx="34933" cy="36520"/>
          </a:xfrm>
          <a:custGeom>
            <a:avLst/>
            <a:gdLst>
              <a:gd name="T0" fmla="*/ 18 w 27"/>
              <a:gd name="T1" fmla="*/ 16 h 27"/>
              <a:gd name="T2" fmla="*/ 18 w 27"/>
              <a:gd name="T3" fmla="*/ 0 h 27"/>
              <a:gd name="T4" fmla="*/ 0 w 27"/>
              <a:gd name="T5" fmla="*/ 1 h 27"/>
              <a:gd name="T6" fmla="*/ 0 w 27"/>
              <a:gd name="T7" fmla="*/ 27 h 27"/>
              <a:gd name="T8" fmla="*/ 27 w 27"/>
              <a:gd name="T9" fmla="*/ 27 h 27"/>
              <a:gd name="T10" fmla="*/ 18 w 27"/>
              <a:gd name="T11" fmla="*/ 16 h 27"/>
            </a:gdLst>
            <a:ahLst/>
            <a:cxnLst>
              <a:cxn ang="0">
                <a:pos x="T0" y="T1"/>
              </a:cxn>
              <a:cxn ang="0">
                <a:pos x="T2" y="T3"/>
              </a:cxn>
              <a:cxn ang="0">
                <a:pos x="T4" y="T5"/>
              </a:cxn>
              <a:cxn ang="0">
                <a:pos x="T6" y="T7"/>
              </a:cxn>
              <a:cxn ang="0">
                <a:pos x="T8" y="T9"/>
              </a:cxn>
              <a:cxn ang="0">
                <a:pos x="T10" y="T11"/>
              </a:cxn>
            </a:cxnLst>
            <a:rect l="0" t="0" r="r" b="b"/>
            <a:pathLst>
              <a:path w="27" h="27">
                <a:moveTo>
                  <a:pt x="18" y="16"/>
                </a:moveTo>
                <a:cubicBezTo>
                  <a:pt x="18" y="0"/>
                  <a:pt x="18" y="0"/>
                  <a:pt x="18" y="0"/>
                </a:cubicBezTo>
                <a:cubicBezTo>
                  <a:pt x="11" y="1"/>
                  <a:pt x="5" y="1"/>
                  <a:pt x="0" y="1"/>
                </a:cubicBezTo>
                <a:cubicBezTo>
                  <a:pt x="0" y="27"/>
                  <a:pt x="0" y="27"/>
                  <a:pt x="0" y="27"/>
                </a:cubicBezTo>
                <a:cubicBezTo>
                  <a:pt x="9" y="27"/>
                  <a:pt x="18" y="27"/>
                  <a:pt x="27" y="27"/>
                </a:cubicBezTo>
                <a:cubicBezTo>
                  <a:pt x="18" y="16"/>
                  <a:pt x="18" y="16"/>
                  <a:pt x="18" y="16"/>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7" name="MH_Other_465"/>
          <p:cNvSpPr>
            <a:spLocks/>
          </p:cNvSpPr>
          <p:nvPr>
            <p:custDataLst>
              <p:tags r:id="rId466"/>
            </p:custDataLst>
          </p:nvPr>
        </p:nvSpPr>
        <p:spPr bwMode="auto">
          <a:xfrm>
            <a:off x="10897973" y="5174864"/>
            <a:ext cx="65103" cy="33345"/>
          </a:xfrm>
          <a:custGeom>
            <a:avLst/>
            <a:gdLst>
              <a:gd name="T0" fmla="*/ 22 w 50"/>
              <a:gd name="T1" fmla="*/ 26 h 26"/>
              <a:gd name="T2" fmla="*/ 40 w 50"/>
              <a:gd name="T3" fmla="*/ 25 h 26"/>
              <a:gd name="T4" fmla="*/ 50 w 50"/>
              <a:gd name="T5" fmla="*/ 23 h 26"/>
              <a:gd name="T6" fmla="*/ 37 w 50"/>
              <a:gd name="T7" fmla="*/ 12 h 26"/>
              <a:gd name="T8" fmla="*/ 0 w 50"/>
              <a:gd name="T9" fmla="*/ 0 h 26"/>
              <a:gd name="T10" fmla="*/ 5 w 50"/>
              <a:gd name="T11" fmla="*/ 19 h 26"/>
              <a:gd name="T12" fmla="*/ 22 w 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0" h="26">
                <a:moveTo>
                  <a:pt x="22" y="26"/>
                </a:moveTo>
                <a:cubicBezTo>
                  <a:pt x="27" y="26"/>
                  <a:pt x="33" y="26"/>
                  <a:pt x="40" y="25"/>
                </a:cubicBezTo>
                <a:cubicBezTo>
                  <a:pt x="43" y="24"/>
                  <a:pt x="46" y="23"/>
                  <a:pt x="50" y="23"/>
                </a:cubicBezTo>
                <a:cubicBezTo>
                  <a:pt x="45" y="20"/>
                  <a:pt x="41" y="16"/>
                  <a:pt x="37" y="12"/>
                </a:cubicBezTo>
                <a:cubicBezTo>
                  <a:pt x="0" y="0"/>
                  <a:pt x="0" y="0"/>
                  <a:pt x="0" y="0"/>
                </a:cubicBezTo>
                <a:cubicBezTo>
                  <a:pt x="5" y="19"/>
                  <a:pt x="5" y="19"/>
                  <a:pt x="5" y="19"/>
                </a:cubicBezTo>
                <a:cubicBezTo>
                  <a:pt x="9" y="23"/>
                  <a:pt x="14" y="25"/>
                  <a:pt x="22" y="26"/>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8" name="MH_Other_466"/>
          <p:cNvSpPr>
            <a:spLocks/>
          </p:cNvSpPr>
          <p:nvPr>
            <p:custDataLst>
              <p:tags r:id="rId467"/>
            </p:custDataLst>
          </p:nvPr>
        </p:nvSpPr>
        <p:spPr bwMode="auto">
          <a:xfrm>
            <a:off x="11004360" y="5158985"/>
            <a:ext cx="38109" cy="31757"/>
          </a:xfrm>
          <a:custGeom>
            <a:avLst/>
            <a:gdLst>
              <a:gd name="T0" fmla="*/ 0 w 28"/>
              <a:gd name="T1" fmla="*/ 15 h 25"/>
              <a:gd name="T2" fmla="*/ 9 w 28"/>
              <a:gd name="T3" fmla="*/ 20 h 25"/>
              <a:gd name="T4" fmla="*/ 28 w 28"/>
              <a:gd name="T5" fmla="*/ 25 h 25"/>
              <a:gd name="T6" fmla="*/ 21 w 28"/>
              <a:gd name="T7" fmla="*/ 21 h 25"/>
              <a:gd name="T8" fmla="*/ 15 w 28"/>
              <a:gd name="T9" fmla="*/ 18 h 25"/>
              <a:gd name="T10" fmla="*/ 11 w 28"/>
              <a:gd name="T11" fmla="*/ 12 h 25"/>
              <a:gd name="T12" fmla="*/ 16 w 28"/>
              <a:gd name="T13" fmla="*/ 0 h 25"/>
              <a:gd name="T14" fmla="*/ 0 w 28"/>
              <a:gd name="T15" fmla="*/ 1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5">
                <a:moveTo>
                  <a:pt x="0" y="15"/>
                </a:moveTo>
                <a:cubicBezTo>
                  <a:pt x="9" y="20"/>
                  <a:pt x="9" y="20"/>
                  <a:pt x="9" y="20"/>
                </a:cubicBezTo>
                <a:cubicBezTo>
                  <a:pt x="28" y="25"/>
                  <a:pt x="28" y="25"/>
                  <a:pt x="28" y="25"/>
                </a:cubicBezTo>
                <a:cubicBezTo>
                  <a:pt x="21" y="21"/>
                  <a:pt x="21" y="21"/>
                  <a:pt x="21" y="21"/>
                </a:cubicBezTo>
                <a:cubicBezTo>
                  <a:pt x="19" y="21"/>
                  <a:pt x="16" y="19"/>
                  <a:pt x="15" y="18"/>
                </a:cubicBezTo>
                <a:cubicBezTo>
                  <a:pt x="13" y="16"/>
                  <a:pt x="12" y="14"/>
                  <a:pt x="11" y="12"/>
                </a:cubicBezTo>
                <a:cubicBezTo>
                  <a:pt x="17" y="7"/>
                  <a:pt x="19" y="3"/>
                  <a:pt x="16" y="0"/>
                </a:cubicBezTo>
                <a:cubicBezTo>
                  <a:pt x="0" y="15"/>
                  <a:pt x="0" y="15"/>
                  <a:pt x="0" y="15"/>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89" name="MH_Other_467"/>
          <p:cNvSpPr>
            <a:spLocks/>
          </p:cNvSpPr>
          <p:nvPr>
            <p:custDataLst>
              <p:tags r:id="rId468"/>
            </p:custDataLst>
          </p:nvPr>
        </p:nvSpPr>
        <p:spPr bwMode="auto">
          <a:xfrm>
            <a:off x="11018651" y="5158985"/>
            <a:ext cx="60339" cy="22230"/>
          </a:xfrm>
          <a:custGeom>
            <a:avLst/>
            <a:gdLst>
              <a:gd name="T0" fmla="*/ 0 w 45"/>
              <a:gd name="T1" fmla="*/ 12 h 18"/>
              <a:gd name="T2" fmla="*/ 4 w 45"/>
              <a:gd name="T3" fmla="*/ 18 h 18"/>
              <a:gd name="T4" fmla="*/ 33 w 45"/>
              <a:gd name="T5" fmla="*/ 10 h 18"/>
              <a:gd name="T6" fmla="*/ 45 w 45"/>
              <a:gd name="T7" fmla="*/ 4 h 18"/>
              <a:gd name="T8" fmla="*/ 5 w 45"/>
              <a:gd name="T9" fmla="*/ 0 h 18"/>
              <a:gd name="T10" fmla="*/ 0 w 45"/>
              <a:gd name="T11" fmla="*/ 12 h 18"/>
            </a:gdLst>
            <a:ahLst/>
            <a:cxnLst>
              <a:cxn ang="0">
                <a:pos x="T0" y="T1"/>
              </a:cxn>
              <a:cxn ang="0">
                <a:pos x="T2" y="T3"/>
              </a:cxn>
              <a:cxn ang="0">
                <a:pos x="T4" y="T5"/>
              </a:cxn>
              <a:cxn ang="0">
                <a:pos x="T6" y="T7"/>
              </a:cxn>
              <a:cxn ang="0">
                <a:pos x="T8" y="T9"/>
              </a:cxn>
              <a:cxn ang="0">
                <a:pos x="T10" y="T11"/>
              </a:cxn>
            </a:cxnLst>
            <a:rect l="0" t="0" r="r" b="b"/>
            <a:pathLst>
              <a:path w="45" h="18">
                <a:moveTo>
                  <a:pt x="0" y="12"/>
                </a:moveTo>
                <a:cubicBezTo>
                  <a:pt x="1" y="14"/>
                  <a:pt x="2" y="16"/>
                  <a:pt x="4" y="18"/>
                </a:cubicBezTo>
                <a:cubicBezTo>
                  <a:pt x="15" y="16"/>
                  <a:pt x="25" y="14"/>
                  <a:pt x="33" y="10"/>
                </a:cubicBezTo>
                <a:cubicBezTo>
                  <a:pt x="37" y="9"/>
                  <a:pt x="41" y="7"/>
                  <a:pt x="45" y="4"/>
                </a:cubicBezTo>
                <a:cubicBezTo>
                  <a:pt x="5" y="0"/>
                  <a:pt x="5" y="0"/>
                  <a:pt x="5" y="0"/>
                </a:cubicBezTo>
                <a:cubicBezTo>
                  <a:pt x="8" y="3"/>
                  <a:pt x="6" y="7"/>
                  <a:pt x="0" y="12"/>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0" name="MH_Other_468"/>
          <p:cNvSpPr>
            <a:spLocks/>
          </p:cNvSpPr>
          <p:nvPr>
            <p:custDataLst>
              <p:tags r:id="rId469"/>
            </p:custDataLst>
          </p:nvPr>
        </p:nvSpPr>
        <p:spPr bwMode="auto">
          <a:xfrm>
            <a:off x="10782058" y="5131991"/>
            <a:ext cx="101624" cy="22230"/>
          </a:xfrm>
          <a:custGeom>
            <a:avLst/>
            <a:gdLst>
              <a:gd name="T0" fmla="*/ 48 w 77"/>
              <a:gd name="T1" fmla="*/ 11 h 15"/>
              <a:gd name="T2" fmla="*/ 51 w 77"/>
              <a:gd name="T3" fmla="*/ 10 h 15"/>
              <a:gd name="T4" fmla="*/ 66 w 77"/>
              <a:gd name="T5" fmla="*/ 11 h 15"/>
              <a:gd name="T6" fmla="*/ 77 w 77"/>
              <a:gd name="T7" fmla="*/ 15 h 15"/>
              <a:gd name="T8" fmla="*/ 76 w 77"/>
              <a:gd name="T9" fmla="*/ 8 h 15"/>
              <a:gd name="T10" fmla="*/ 0 w 77"/>
              <a:gd name="T11" fmla="*/ 0 h 15"/>
              <a:gd name="T12" fmla="*/ 48 w 77"/>
              <a:gd name="T13" fmla="*/ 11 h 15"/>
            </a:gdLst>
            <a:ahLst/>
            <a:cxnLst>
              <a:cxn ang="0">
                <a:pos x="T0" y="T1"/>
              </a:cxn>
              <a:cxn ang="0">
                <a:pos x="T2" y="T3"/>
              </a:cxn>
              <a:cxn ang="0">
                <a:pos x="T4" y="T5"/>
              </a:cxn>
              <a:cxn ang="0">
                <a:pos x="T6" y="T7"/>
              </a:cxn>
              <a:cxn ang="0">
                <a:pos x="T8" y="T9"/>
              </a:cxn>
              <a:cxn ang="0">
                <a:pos x="T10" y="T11"/>
              </a:cxn>
              <a:cxn ang="0">
                <a:pos x="T12" y="T13"/>
              </a:cxn>
            </a:cxnLst>
            <a:rect l="0" t="0" r="r" b="b"/>
            <a:pathLst>
              <a:path w="77" h="15">
                <a:moveTo>
                  <a:pt x="48" y="11"/>
                </a:moveTo>
                <a:cubicBezTo>
                  <a:pt x="49" y="11"/>
                  <a:pt x="50" y="10"/>
                  <a:pt x="51" y="10"/>
                </a:cubicBezTo>
                <a:cubicBezTo>
                  <a:pt x="54" y="10"/>
                  <a:pt x="59" y="10"/>
                  <a:pt x="66" y="11"/>
                </a:cubicBezTo>
                <a:cubicBezTo>
                  <a:pt x="77" y="15"/>
                  <a:pt x="77" y="15"/>
                  <a:pt x="77" y="15"/>
                </a:cubicBezTo>
                <a:cubicBezTo>
                  <a:pt x="74" y="11"/>
                  <a:pt x="74" y="9"/>
                  <a:pt x="76" y="8"/>
                </a:cubicBezTo>
                <a:cubicBezTo>
                  <a:pt x="0" y="0"/>
                  <a:pt x="0" y="0"/>
                  <a:pt x="0" y="0"/>
                </a:cubicBezTo>
                <a:cubicBezTo>
                  <a:pt x="48" y="11"/>
                  <a:pt x="48" y="11"/>
                  <a:pt x="48" y="11"/>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1" name="MH_Other_469"/>
          <p:cNvSpPr>
            <a:spLocks/>
          </p:cNvSpPr>
          <p:nvPr>
            <p:custDataLst>
              <p:tags r:id="rId470"/>
            </p:custDataLst>
          </p:nvPr>
        </p:nvSpPr>
        <p:spPr bwMode="auto">
          <a:xfrm>
            <a:off x="10850336" y="5144694"/>
            <a:ext cx="58752" cy="30170"/>
          </a:xfrm>
          <a:custGeom>
            <a:avLst/>
            <a:gdLst>
              <a:gd name="T0" fmla="*/ 15 w 45"/>
              <a:gd name="T1" fmla="*/ 1 h 21"/>
              <a:gd name="T2" fmla="*/ 0 w 45"/>
              <a:gd name="T3" fmla="*/ 0 h 21"/>
              <a:gd name="T4" fmla="*/ 45 w 45"/>
              <a:gd name="T5" fmla="*/ 21 h 21"/>
              <a:gd name="T6" fmla="*/ 26 w 45"/>
              <a:gd name="T7" fmla="*/ 5 h 21"/>
              <a:gd name="T8" fmla="*/ 15 w 45"/>
              <a:gd name="T9" fmla="*/ 1 h 21"/>
            </a:gdLst>
            <a:ahLst/>
            <a:cxnLst>
              <a:cxn ang="0">
                <a:pos x="T0" y="T1"/>
              </a:cxn>
              <a:cxn ang="0">
                <a:pos x="T2" y="T3"/>
              </a:cxn>
              <a:cxn ang="0">
                <a:pos x="T4" y="T5"/>
              </a:cxn>
              <a:cxn ang="0">
                <a:pos x="T6" y="T7"/>
              </a:cxn>
              <a:cxn ang="0">
                <a:pos x="T8" y="T9"/>
              </a:cxn>
            </a:cxnLst>
            <a:rect l="0" t="0" r="r" b="b"/>
            <a:pathLst>
              <a:path w="45" h="21">
                <a:moveTo>
                  <a:pt x="15" y="1"/>
                </a:moveTo>
                <a:cubicBezTo>
                  <a:pt x="8" y="0"/>
                  <a:pt x="3" y="0"/>
                  <a:pt x="0" y="0"/>
                </a:cubicBezTo>
                <a:cubicBezTo>
                  <a:pt x="45" y="21"/>
                  <a:pt x="45" y="21"/>
                  <a:pt x="45" y="21"/>
                </a:cubicBezTo>
                <a:cubicBezTo>
                  <a:pt x="26" y="5"/>
                  <a:pt x="26" y="5"/>
                  <a:pt x="26" y="5"/>
                </a:cubicBezTo>
                <a:cubicBezTo>
                  <a:pt x="15" y="1"/>
                  <a:pt x="15" y="1"/>
                  <a:pt x="15" y="1"/>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2" name="MH_Other_470"/>
          <p:cNvSpPr>
            <a:spLocks/>
          </p:cNvSpPr>
          <p:nvPr>
            <p:custDataLst>
              <p:tags r:id="rId471"/>
            </p:custDataLst>
          </p:nvPr>
        </p:nvSpPr>
        <p:spPr bwMode="auto">
          <a:xfrm>
            <a:off x="10526412" y="5324123"/>
            <a:ext cx="342979" cy="954308"/>
          </a:xfrm>
          <a:custGeom>
            <a:avLst/>
            <a:gdLst>
              <a:gd name="T0" fmla="*/ 218 w 260"/>
              <a:gd name="T1" fmla="*/ 0 h 723"/>
              <a:gd name="T2" fmla="*/ 213 w 260"/>
              <a:gd name="T3" fmla="*/ 17 h 723"/>
              <a:gd name="T4" fmla="*/ 221 w 260"/>
              <a:gd name="T5" fmla="*/ 62 h 723"/>
              <a:gd name="T6" fmla="*/ 183 w 260"/>
              <a:gd name="T7" fmla="*/ 90 h 723"/>
              <a:gd name="T8" fmla="*/ 203 w 260"/>
              <a:gd name="T9" fmla="*/ 31 h 723"/>
              <a:gd name="T10" fmla="*/ 198 w 260"/>
              <a:gd name="T11" fmla="*/ 37 h 723"/>
              <a:gd name="T12" fmla="*/ 176 w 260"/>
              <a:gd name="T13" fmla="*/ 85 h 723"/>
              <a:gd name="T14" fmla="*/ 186 w 260"/>
              <a:gd name="T15" fmla="*/ 44 h 723"/>
              <a:gd name="T16" fmla="*/ 178 w 260"/>
              <a:gd name="T17" fmla="*/ 48 h 723"/>
              <a:gd name="T18" fmla="*/ 164 w 260"/>
              <a:gd name="T19" fmla="*/ 98 h 723"/>
              <a:gd name="T20" fmla="*/ 168 w 260"/>
              <a:gd name="T21" fmla="*/ 120 h 723"/>
              <a:gd name="T22" fmla="*/ 164 w 260"/>
              <a:gd name="T23" fmla="*/ 122 h 723"/>
              <a:gd name="T24" fmla="*/ 166 w 260"/>
              <a:gd name="T25" fmla="*/ 128 h 723"/>
              <a:gd name="T26" fmla="*/ 185 w 260"/>
              <a:gd name="T27" fmla="*/ 104 h 723"/>
              <a:gd name="T28" fmla="*/ 215 w 260"/>
              <a:gd name="T29" fmla="*/ 91 h 723"/>
              <a:gd name="T30" fmla="*/ 215 w 260"/>
              <a:gd name="T31" fmla="*/ 434 h 723"/>
              <a:gd name="T32" fmla="*/ 233 w 260"/>
              <a:gd name="T33" fmla="*/ 420 h 723"/>
              <a:gd name="T34" fmla="*/ 199 w 260"/>
              <a:gd name="T35" fmla="*/ 645 h 723"/>
              <a:gd name="T36" fmla="*/ 180 w 260"/>
              <a:gd name="T37" fmla="*/ 660 h 723"/>
              <a:gd name="T38" fmla="*/ 153 w 260"/>
              <a:gd name="T39" fmla="*/ 428 h 723"/>
              <a:gd name="T40" fmla="*/ 168 w 260"/>
              <a:gd name="T41" fmla="*/ 182 h 723"/>
              <a:gd name="T42" fmla="*/ 152 w 260"/>
              <a:gd name="T43" fmla="*/ 183 h 723"/>
              <a:gd name="T44" fmla="*/ 134 w 260"/>
              <a:gd name="T45" fmla="*/ 183 h 723"/>
              <a:gd name="T46" fmla="*/ 121 w 260"/>
              <a:gd name="T47" fmla="*/ 180 h 723"/>
              <a:gd name="T48" fmla="*/ 120 w 260"/>
              <a:gd name="T49" fmla="*/ 178 h 723"/>
              <a:gd name="T50" fmla="*/ 116 w 260"/>
              <a:gd name="T51" fmla="*/ 180 h 723"/>
              <a:gd name="T52" fmla="*/ 107 w 260"/>
              <a:gd name="T53" fmla="*/ 175 h 723"/>
              <a:gd name="T54" fmla="*/ 104 w 260"/>
              <a:gd name="T55" fmla="*/ 156 h 723"/>
              <a:gd name="T56" fmla="*/ 104 w 260"/>
              <a:gd name="T57" fmla="*/ 145 h 723"/>
              <a:gd name="T58" fmla="*/ 104 w 260"/>
              <a:gd name="T59" fmla="*/ 142 h 723"/>
              <a:gd name="T60" fmla="*/ 86 w 260"/>
              <a:gd name="T61" fmla="*/ 144 h 723"/>
              <a:gd name="T62" fmla="*/ 85 w 260"/>
              <a:gd name="T63" fmla="*/ 137 h 723"/>
              <a:gd name="T64" fmla="*/ 57 w 260"/>
              <a:gd name="T65" fmla="*/ 36 h 723"/>
              <a:gd name="T66" fmla="*/ 5 w 260"/>
              <a:gd name="T67" fmla="*/ 26 h 723"/>
              <a:gd name="T68" fmla="*/ 0 w 260"/>
              <a:gd name="T69" fmla="*/ 44 h 723"/>
              <a:gd name="T70" fmla="*/ 0 w 260"/>
              <a:gd name="T71" fmla="*/ 48 h 723"/>
              <a:gd name="T72" fmla="*/ 37 w 260"/>
              <a:gd name="T73" fmla="*/ 48 h 723"/>
              <a:gd name="T74" fmla="*/ 70 w 260"/>
              <a:gd name="T75" fmla="*/ 156 h 723"/>
              <a:gd name="T76" fmla="*/ 94 w 260"/>
              <a:gd name="T77" fmla="*/ 156 h 723"/>
              <a:gd name="T78" fmla="*/ 126 w 260"/>
              <a:gd name="T79" fmla="*/ 220 h 723"/>
              <a:gd name="T80" fmla="*/ 142 w 260"/>
              <a:gd name="T81" fmla="*/ 364 h 723"/>
              <a:gd name="T82" fmla="*/ 116 w 260"/>
              <a:gd name="T83" fmla="*/ 346 h 723"/>
              <a:gd name="T84" fmla="*/ 153 w 260"/>
              <a:gd name="T85" fmla="*/ 634 h 723"/>
              <a:gd name="T86" fmla="*/ 153 w 260"/>
              <a:gd name="T87" fmla="*/ 674 h 723"/>
              <a:gd name="T88" fmla="*/ 65 w 260"/>
              <a:gd name="T89" fmla="*/ 687 h 723"/>
              <a:gd name="T90" fmla="*/ 67 w 260"/>
              <a:gd name="T91" fmla="*/ 708 h 723"/>
              <a:gd name="T92" fmla="*/ 85 w 260"/>
              <a:gd name="T93" fmla="*/ 718 h 723"/>
              <a:gd name="T94" fmla="*/ 90 w 260"/>
              <a:gd name="T95" fmla="*/ 719 h 723"/>
              <a:gd name="T96" fmla="*/ 126 w 260"/>
              <a:gd name="T97" fmla="*/ 721 h 723"/>
              <a:gd name="T98" fmla="*/ 177 w 260"/>
              <a:gd name="T99" fmla="*/ 707 h 723"/>
              <a:gd name="T100" fmla="*/ 186 w 260"/>
              <a:gd name="T101" fmla="*/ 703 h 723"/>
              <a:gd name="T102" fmla="*/ 184 w 260"/>
              <a:gd name="T103" fmla="*/ 690 h 723"/>
              <a:gd name="T104" fmla="*/ 183 w 260"/>
              <a:gd name="T105" fmla="*/ 678 h 723"/>
              <a:gd name="T106" fmla="*/ 218 w 260"/>
              <a:gd name="T107" fmla="*/ 671 h 723"/>
              <a:gd name="T108" fmla="*/ 220 w 260"/>
              <a:gd name="T109" fmla="*/ 654 h 723"/>
              <a:gd name="T110" fmla="*/ 249 w 260"/>
              <a:gd name="T111" fmla="*/ 365 h 723"/>
              <a:gd name="T112" fmla="*/ 256 w 260"/>
              <a:gd name="T113" fmla="*/ 249 h 723"/>
              <a:gd name="T114" fmla="*/ 244 w 260"/>
              <a:gd name="T115" fmla="*/ 130 h 723"/>
              <a:gd name="T116" fmla="*/ 228 w 260"/>
              <a:gd name="T117" fmla="*/ 59 h 723"/>
              <a:gd name="T118" fmla="*/ 218 w 260"/>
              <a:gd name="T119"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0" h="723">
                <a:moveTo>
                  <a:pt x="218" y="0"/>
                </a:moveTo>
                <a:cubicBezTo>
                  <a:pt x="217" y="6"/>
                  <a:pt x="215" y="12"/>
                  <a:pt x="213" y="17"/>
                </a:cubicBezTo>
                <a:cubicBezTo>
                  <a:pt x="221" y="62"/>
                  <a:pt x="221" y="62"/>
                  <a:pt x="221" y="62"/>
                </a:cubicBezTo>
                <a:cubicBezTo>
                  <a:pt x="210" y="74"/>
                  <a:pt x="197" y="83"/>
                  <a:pt x="183" y="90"/>
                </a:cubicBezTo>
                <a:cubicBezTo>
                  <a:pt x="196" y="70"/>
                  <a:pt x="203" y="50"/>
                  <a:pt x="203" y="31"/>
                </a:cubicBezTo>
                <a:cubicBezTo>
                  <a:pt x="202" y="33"/>
                  <a:pt x="200" y="35"/>
                  <a:pt x="198" y="37"/>
                </a:cubicBezTo>
                <a:cubicBezTo>
                  <a:pt x="193" y="61"/>
                  <a:pt x="186" y="77"/>
                  <a:pt x="176" y="85"/>
                </a:cubicBezTo>
                <a:cubicBezTo>
                  <a:pt x="186" y="44"/>
                  <a:pt x="186" y="44"/>
                  <a:pt x="186" y="44"/>
                </a:cubicBezTo>
                <a:cubicBezTo>
                  <a:pt x="184" y="46"/>
                  <a:pt x="181" y="47"/>
                  <a:pt x="178" y="48"/>
                </a:cubicBezTo>
                <a:cubicBezTo>
                  <a:pt x="164" y="98"/>
                  <a:pt x="164" y="98"/>
                  <a:pt x="164" y="98"/>
                </a:cubicBezTo>
                <a:cubicBezTo>
                  <a:pt x="168" y="120"/>
                  <a:pt x="168" y="120"/>
                  <a:pt x="168" y="120"/>
                </a:cubicBezTo>
                <a:cubicBezTo>
                  <a:pt x="167" y="121"/>
                  <a:pt x="165" y="122"/>
                  <a:pt x="164" y="122"/>
                </a:cubicBezTo>
                <a:cubicBezTo>
                  <a:pt x="166" y="128"/>
                  <a:pt x="166" y="128"/>
                  <a:pt x="166" y="128"/>
                </a:cubicBezTo>
                <a:cubicBezTo>
                  <a:pt x="185" y="104"/>
                  <a:pt x="185" y="104"/>
                  <a:pt x="185" y="104"/>
                </a:cubicBezTo>
                <a:cubicBezTo>
                  <a:pt x="215" y="91"/>
                  <a:pt x="215" y="91"/>
                  <a:pt x="215" y="91"/>
                </a:cubicBezTo>
                <a:cubicBezTo>
                  <a:pt x="238" y="206"/>
                  <a:pt x="238" y="321"/>
                  <a:pt x="215" y="434"/>
                </a:cubicBezTo>
                <a:cubicBezTo>
                  <a:pt x="233" y="420"/>
                  <a:pt x="233" y="420"/>
                  <a:pt x="233" y="420"/>
                </a:cubicBezTo>
                <a:cubicBezTo>
                  <a:pt x="199" y="645"/>
                  <a:pt x="199" y="645"/>
                  <a:pt x="199" y="645"/>
                </a:cubicBezTo>
                <a:cubicBezTo>
                  <a:pt x="180" y="660"/>
                  <a:pt x="180" y="660"/>
                  <a:pt x="180" y="660"/>
                </a:cubicBezTo>
                <a:cubicBezTo>
                  <a:pt x="153" y="428"/>
                  <a:pt x="153" y="428"/>
                  <a:pt x="153" y="428"/>
                </a:cubicBezTo>
                <a:cubicBezTo>
                  <a:pt x="164" y="359"/>
                  <a:pt x="169" y="277"/>
                  <a:pt x="168" y="182"/>
                </a:cubicBezTo>
                <a:cubicBezTo>
                  <a:pt x="165" y="186"/>
                  <a:pt x="159" y="187"/>
                  <a:pt x="152" y="183"/>
                </a:cubicBezTo>
                <a:cubicBezTo>
                  <a:pt x="147" y="193"/>
                  <a:pt x="141" y="193"/>
                  <a:pt x="134" y="183"/>
                </a:cubicBezTo>
                <a:cubicBezTo>
                  <a:pt x="129" y="190"/>
                  <a:pt x="125" y="189"/>
                  <a:pt x="121" y="180"/>
                </a:cubicBezTo>
                <a:cubicBezTo>
                  <a:pt x="121" y="180"/>
                  <a:pt x="120" y="179"/>
                  <a:pt x="120" y="178"/>
                </a:cubicBezTo>
                <a:cubicBezTo>
                  <a:pt x="119" y="179"/>
                  <a:pt x="117" y="180"/>
                  <a:pt x="116" y="180"/>
                </a:cubicBezTo>
                <a:cubicBezTo>
                  <a:pt x="112" y="180"/>
                  <a:pt x="109" y="179"/>
                  <a:pt x="107" y="175"/>
                </a:cubicBezTo>
                <a:cubicBezTo>
                  <a:pt x="105" y="171"/>
                  <a:pt x="104" y="164"/>
                  <a:pt x="104" y="156"/>
                </a:cubicBezTo>
                <a:cubicBezTo>
                  <a:pt x="104" y="145"/>
                  <a:pt x="104" y="145"/>
                  <a:pt x="104" y="145"/>
                </a:cubicBezTo>
                <a:cubicBezTo>
                  <a:pt x="104" y="142"/>
                  <a:pt x="104" y="142"/>
                  <a:pt x="104" y="142"/>
                </a:cubicBezTo>
                <a:cubicBezTo>
                  <a:pt x="98" y="143"/>
                  <a:pt x="92" y="144"/>
                  <a:pt x="86" y="144"/>
                </a:cubicBezTo>
                <a:cubicBezTo>
                  <a:pt x="85" y="137"/>
                  <a:pt x="85" y="137"/>
                  <a:pt x="85" y="137"/>
                </a:cubicBezTo>
                <a:cubicBezTo>
                  <a:pt x="57" y="36"/>
                  <a:pt x="57" y="36"/>
                  <a:pt x="57" y="36"/>
                </a:cubicBezTo>
                <a:cubicBezTo>
                  <a:pt x="39" y="35"/>
                  <a:pt x="22" y="32"/>
                  <a:pt x="5" y="26"/>
                </a:cubicBezTo>
                <a:cubicBezTo>
                  <a:pt x="3" y="32"/>
                  <a:pt x="1" y="38"/>
                  <a:pt x="0" y="44"/>
                </a:cubicBezTo>
                <a:cubicBezTo>
                  <a:pt x="0" y="46"/>
                  <a:pt x="0" y="47"/>
                  <a:pt x="0" y="48"/>
                </a:cubicBezTo>
                <a:cubicBezTo>
                  <a:pt x="37" y="48"/>
                  <a:pt x="37" y="48"/>
                  <a:pt x="37" y="48"/>
                </a:cubicBezTo>
                <a:cubicBezTo>
                  <a:pt x="70" y="156"/>
                  <a:pt x="70" y="156"/>
                  <a:pt x="70" y="156"/>
                </a:cubicBezTo>
                <a:cubicBezTo>
                  <a:pt x="94" y="156"/>
                  <a:pt x="94" y="156"/>
                  <a:pt x="94" y="156"/>
                </a:cubicBezTo>
                <a:cubicBezTo>
                  <a:pt x="94" y="186"/>
                  <a:pt x="104" y="207"/>
                  <a:pt x="126" y="220"/>
                </a:cubicBezTo>
                <a:cubicBezTo>
                  <a:pt x="142" y="364"/>
                  <a:pt x="142" y="364"/>
                  <a:pt x="142" y="364"/>
                </a:cubicBezTo>
                <a:cubicBezTo>
                  <a:pt x="116" y="346"/>
                  <a:pt x="116" y="346"/>
                  <a:pt x="116" y="346"/>
                </a:cubicBezTo>
                <a:cubicBezTo>
                  <a:pt x="153" y="634"/>
                  <a:pt x="153" y="634"/>
                  <a:pt x="153" y="634"/>
                </a:cubicBezTo>
                <a:cubicBezTo>
                  <a:pt x="153" y="674"/>
                  <a:pt x="153" y="674"/>
                  <a:pt x="153" y="674"/>
                </a:cubicBezTo>
                <a:cubicBezTo>
                  <a:pt x="130" y="691"/>
                  <a:pt x="101" y="695"/>
                  <a:pt x="65" y="687"/>
                </a:cubicBezTo>
                <a:cubicBezTo>
                  <a:pt x="65" y="694"/>
                  <a:pt x="66" y="701"/>
                  <a:pt x="67" y="708"/>
                </a:cubicBezTo>
                <a:cubicBezTo>
                  <a:pt x="73" y="712"/>
                  <a:pt x="78" y="715"/>
                  <a:pt x="85" y="718"/>
                </a:cubicBezTo>
                <a:cubicBezTo>
                  <a:pt x="86" y="718"/>
                  <a:pt x="88" y="719"/>
                  <a:pt x="90" y="719"/>
                </a:cubicBezTo>
                <a:cubicBezTo>
                  <a:pt x="101" y="722"/>
                  <a:pt x="113" y="723"/>
                  <a:pt x="126" y="721"/>
                </a:cubicBezTo>
                <a:cubicBezTo>
                  <a:pt x="142" y="719"/>
                  <a:pt x="158" y="715"/>
                  <a:pt x="177" y="707"/>
                </a:cubicBezTo>
                <a:cubicBezTo>
                  <a:pt x="180" y="706"/>
                  <a:pt x="183" y="704"/>
                  <a:pt x="186" y="703"/>
                </a:cubicBezTo>
                <a:cubicBezTo>
                  <a:pt x="184" y="690"/>
                  <a:pt x="184" y="690"/>
                  <a:pt x="184" y="690"/>
                </a:cubicBezTo>
                <a:cubicBezTo>
                  <a:pt x="183" y="678"/>
                  <a:pt x="183" y="678"/>
                  <a:pt x="183" y="678"/>
                </a:cubicBezTo>
                <a:cubicBezTo>
                  <a:pt x="194" y="683"/>
                  <a:pt x="206" y="681"/>
                  <a:pt x="218" y="671"/>
                </a:cubicBezTo>
                <a:cubicBezTo>
                  <a:pt x="219" y="666"/>
                  <a:pt x="220" y="660"/>
                  <a:pt x="220" y="654"/>
                </a:cubicBezTo>
                <a:cubicBezTo>
                  <a:pt x="232" y="560"/>
                  <a:pt x="242" y="464"/>
                  <a:pt x="249" y="365"/>
                </a:cubicBezTo>
                <a:cubicBezTo>
                  <a:pt x="257" y="327"/>
                  <a:pt x="260" y="288"/>
                  <a:pt x="256" y="249"/>
                </a:cubicBezTo>
                <a:cubicBezTo>
                  <a:pt x="255" y="210"/>
                  <a:pt x="251" y="170"/>
                  <a:pt x="244" y="130"/>
                </a:cubicBezTo>
                <a:cubicBezTo>
                  <a:pt x="240" y="106"/>
                  <a:pt x="235" y="83"/>
                  <a:pt x="228" y="59"/>
                </a:cubicBezTo>
                <a:cubicBezTo>
                  <a:pt x="218" y="0"/>
                  <a:pt x="218" y="0"/>
                  <a:pt x="218" y="0"/>
                </a:cubicBezTo>
                <a:close/>
              </a:path>
            </a:pathLst>
          </a:custGeom>
          <a:solidFill>
            <a:srgbClr val="9F866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3" name="MH_Other_471"/>
          <p:cNvSpPr>
            <a:spLocks/>
          </p:cNvSpPr>
          <p:nvPr>
            <p:custDataLst>
              <p:tags r:id="rId472"/>
            </p:custDataLst>
          </p:nvPr>
        </p:nvSpPr>
        <p:spPr bwMode="auto">
          <a:xfrm>
            <a:off x="10813816" y="5189154"/>
            <a:ext cx="46048" cy="212774"/>
          </a:xfrm>
          <a:custGeom>
            <a:avLst/>
            <a:gdLst>
              <a:gd name="T0" fmla="*/ 3 w 35"/>
              <a:gd name="T1" fmla="*/ 87 h 161"/>
              <a:gd name="T2" fmla="*/ 0 w 35"/>
              <a:gd name="T3" fmla="*/ 102 h 161"/>
              <a:gd name="T4" fmla="*/ 10 w 35"/>
              <a:gd name="T5" fmla="*/ 161 h 161"/>
              <a:gd name="T6" fmla="*/ 35 w 35"/>
              <a:gd name="T7" fmla="*/ 153 h 161"/>
              <a:gd name="T8" fmla="*/ 27 w 35"/>
              <a:gd name="T9" fmla="*/ 85 h 161"/>
              <a:gd name="T10" fmla="*/ 27 w 35"/>
              <a:gd name="T11" fmla="*/ 0 h 161"/>
              <a:gd name="T12" fmla="*/ 3 w 35"/>
              <a:gd name="T13" fmla="*/ 87 h 161"/>
            </a:gdLst>
            <a:ahLst/>
            <a:cxnLst>
              <a:cxn ang="0">
                <a:pos x="T0" y="T1"/>
              </a:cxn>
              <a:cxn ang="0">
                <a:pos x="T2" y="T3"/>
              </a:cxn>
              <a:cxn ang="0">
                <a:pos x="T4" y="T5"/>
              </a:cxn>
              <a:cxn ang="0">
                <a:pos x="T6" y="T7"/>
              </a:cxn>
              <a:cxn ang="0">
                <a:pos x="T8" y="T9"/>
              </a:cxn>
              <a:cxn ang="0">
                <a:pos x="T10" y="T11"/>
              </a:cxn>
              <a:cxn ang="0">
                <a:pos x="T12" y="T13"/>
              </a:cxn>
            </a:cxnLst>
            <a:rect l="0" t="0" r="r" b="b"/>
            <a:pathLst>
              <a:path w="35" h="161">
                <a:moveTo>
                  <a:pt x="3" y="87"/>
                </a:moveTo>
                <a:cubicBezTo>
                  <a:pt x="2" y="92"/>
                  <a:pt x="1" y="98"/>
                  <a:pt x="0" y="102"/>
                </a:cubicBezTo>
                <a:cubicBezTo>
                  <a:pt x="10" y="161"/>
                  <a:pt x="10" y="161"/>
                  <a:pt x="10" y="161"/>
                </a:cubicBezTo>
                <a:cubicBezTo>
                  <a:pt x="35" y="153"/>
                  <a:pt x="35" y="153"/>
                  <a:pt x="35" y="153"/>
                </a:cubicBezTo>
                <a:cubicBezTo>
                  <a:pt x="20" y="132"/>
                  <a:pt x="17" y="109"/>
                  <a:pt x="27" y="85"/>
                </a:cubicBezTo>
                <a:cubicBezTo>
                  <a:pt x="27" y="0"/>
                  <a:pt x="27" y="0"/>
                  <a:pt x="27" y="0"/>
                </a:cubicBezTo>
                <a:cubicBezTo>
                  <a:pt x="3" y="87"/>
                  <a:pt x="3" y="87"/>
                  <a:pt x="3" y="87"/>
                </a:cubicBezTo>
                <a:close/>
              </a:path>
            </a:pathLst>
          </a:custGeom>
          <a:solidFill>
            <a:srgbClr val="89713A"/>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4" name="MH_Other_472"/>
          <p:cNvSpPr>
            <a:spLocks/>
          </p:cNvSpPr>
          <p:nvPr>
            <p:custDataLst>
              <p:tags r:id="rId473"/>
            </p:custDataLst>
          </p:nvPr>
        </p:nvSpPr>
        <p:spPr bwMode="auto">
          <a:xfrm>
            <a:off x="10758241" y="5373346"/>
            <a:ext cx="28582" cy="63515"/>
          </a:xfrm>
          <a:custGeom>
            <a:avLst/>
            <a:gdLst>
              <a:gd name="T0" fmla="*/ 22 w 22"/>
              <a:gd name="T1" fmla="*/ 0 h 48"/>
              <a:gd name="T2" fmla="*/ 10 w 22"/>
              <a:gd name="T3" fmla="*/ 7 h 48"/>
              <a:gd name="T4" fmla="*/ 0 w 22"/>
              <a:gd name="T5" fmla="*/ 48 h 48"/>
              <a:gd name="T6" fmla="*/ 22 w 22"/>
              <a:gd name="T7" fmla="*/ 0 h 48"/>
            </a:gdLst>
            <a:ahLst/>
            <a:cxnLst>
              <a:cxn ang="0">
                <a:pos x="T0" y="T1"/>
              </a:cxn>
              <a:cxn ang="0">
                <a:pos x="T2" y="T3"/>
              </a:cxn>
              <a:cxn ang="0">
                <a:pos x="T4" y="T5"/>
              </a:cxn>
              <a:cxn ang="0">
                <a:pos x="T6" y="T7"/>
              </a:cxn>
            </a:cxnLst>
            <a:rect l="0" t="0" r="r" b="b"/>
            <a:pathLst>
              <a:path w="22" h="48">
                <a:moveTo>
                  <a:pt x="22" y="0"/>
                </a:moveTo>
                <a:cubicBezTo>
                  <a:pt x="18" y="3"/>
                  <a:pt x="14" y="5"/>
                  <a:pt x="10" y="7"/>
                </a:cubicBezTo>
                <a:cubicBezTo>
                  <a:pt x="0" y="48"/>
                  <a:pt x="0" y="48"/>
                  <a:pt x="0" y="48"/>
                </a:cubicBezTo>
                <a:cubicBezTo>
                  <a:pt x="10" y="40"/>
                  <a:pt x="17" y="24"/>
                  <a:pt x="22" y="0"/>
                </a:cubicBezTo>
                <a:close/>
              </a:path>
            </a:pathLst>
          </a:custGeom>
          <a:solidFill>
            <a:srgbClr val="B6A28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5" name="MH_Other_473"/>
          <p:cNvSpPr>
            <a:spLocks/>
          </p:cNvSpPr>
          <p:nvPr>
            <p:custDataLst>
              <p:tags r:id="rId474"/>
            </p:custDataLst>
          </p:nvPr>
        </p:nvSpPr>
        <p:spPr bwMode="auto">
          <a:xfrm>
            <a:off x="10767768" y="5346354"/>
            <a:ext cx="49224" cy="96859"/>
          </a:xfrm>
          <a:custGeom>
            <a:avLst/>
            <a:gdLst>
              <a:gd name="T0" fmla="*/ 20 w 38"/>
              <a:gd name="T1" fmla="*/ 14 h 73"/>
              <a:gd name="T2" fmla="*/ 0 w 38"/>
              <a:gd name="T3" fmla="*/ 73 h 73"/>
              <a:gd name="T4" fmla="*/ 38 w 38"/>
              <a:gd name="T5" fmla="*/ 45 h 73"/>
              <a:gd name="T6" fmla="*/ 30 w 38"/>
              <a:gd name="T7" fmla="*/ 0 h 73"/>
              <a:gd name="T8" fmla="*/ 20 w 38"/>
              <a:gd name="T9" fmla="*/ 14 h 73"/>
            </a:gdLst>
            <a:ahLst/>
            <a:cxnLst>
              <a:cxn ang="0">
                <a:pos x="T0" y="T1"/>
              </a:cxn>
              <a:cxn ang="0">
                <a:pos x="T2" y="T3"/>
              </a:cxn>
              <a:cxn ang="0">
                <a:pos x="T4" y="T5"/>
              </a:cxn>
              <a:cxn ang="0">
                <a:pos x="T6" y="T7"/>
              </a:cxn>
              <a:cxn ang="0">
                <a:pos x="T8" y="T9"/>
              </a:cxn>
            </a:cxnLst>
            <a:rect l="0" t="0" r="r" b="b"/>
            <a:pathLst>
              <a:path w="38" h="73">
                <a:moveTo>
                  <a:pt x="20" y="14"/>
                </a:moveTo>
                <a:cubicBezTo>
                  <a:pt x="20" y="33"/>
                  <a:pt x="13" y="53"/>
                  <a:pt x="0" y="73"/>
                </a:cubicBezTo>
                <a:cubicBezTo>
                  <a:pt x="14" y="66"/>
                  <a:pt x="27" y="57"/>
                  <a:pt x="38" y="45"/>
                </a:cubicBezTo>
                <a:cubicBezTo>
                  <a:pt x="30" y="0"/>
                  <a:pt x="30" y="0"/>
                  <a:pt x="30" y="0"/>
                </a:cubicBezTo>
                <a:cubicBezTo>
                  <a:pt x="27" y="5"/>
                  <a:pt x="24" y="10"/>
                  <a:pt x="20" y="14"/>
                </a:cubicBezTo>
                <a:close/>
              </a:path>
            </a:pathLst>
          </a:custGeom>
          <a:solidFill>
            <a:srgbClr val="B6A28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6" name="MH_Other_474"/>
          <p:cNvSpPr>
            <a:spLocks noEditPoints="1"/>
          </p:cNvSpPr>
          <p:nvPr>
            <p:custDataLst>
              <p:tags r:id="rId475"/>
            </p:custDataLst>
          </p:nvPr>
        </p:nvSpPr>
        <p:spPr bwMode="auto">
          <a:xfrm>
            <a:off x="10815404" y="5265371"/>
            <a:ext cx="193720" cy="920963"/>
          </a:xfrm>
          <a:custGeom>
            <a:avLst/>
            <a:gdLst>
              <a:gd name="T0" fmla="*/ 117 w 146"/>
              <a:gd name="T1" fmla="*/ 16 h 698"/>
              <a:gd name="T2" fmla="*/ 104 w 146"/>
              <a:gd name="T3" fmla="*/ 0 h 698"/>
              <a:gd name="T4" fmla="*/ 77 w 146"/>
              <a:gd name="T5" fmla="*/ 0 h 698"/>
              <a:gd name="T6" fmla="*/ 48 w 146"/>
              <a:gd name="T7" fmla="*/ 90 h 698"/>
              <a:gd name="T8" fmla="*/ 24 w 146"/>
              <a:gd name="T9" fmla="*/ 174 h 698"/>
              <a:gd name="T10" fmla="*/ 36 w 146"/>
              <a:gd name="T11" fmla="*/ 293 h 698"/>
              <a:gd name="T12" fmla="*/ 29 w 146"/>
              <a:gd name="T13" fmla="*/ 409 h 698"/>
              <a:gd name="T14" fmla="*/ 0 w 146"/>
              <a:gd name="T15" fmla="*/ 698 h 698"/>
              <a:gd name="T16" fmla="*/ 20 w 146"/>
              <a:gd name="T17" fmla="*/ 692 h 698"/>
              <a:gd name="T18" fmla="*/ 75 w 146"/>
              <a:gd name="T19" fmla="*/ 460 h 698"/>
              <a:gd name="T20" fmla="*/ 146 w 146"/>
              <a:gd name="T21" fmla="*/ 221 h 698"/>
              <a:gd name="T22" fmla="*/ 117 w 146"/>
              <a:gd name="T23" fmla="*/ 72 h 698"/>
              <a:gd name="T24" fmla="*/ 117 w 146"/>
              <a:gd name="T25" fmla="*/ 16 h 698"/>
              <a:gd name="T26" fmla="*/ 51 w 146"/>
              <a:gd name="T27" fmla="*/ 91 h 698"/>
              <a:gd name="T28" fmla="*/ 79 w 146"/>
              <a:gd name="T29" fmla="*/ 3 h 698"/>
              <a:gd name="T30" fmla="*/ 91 w 146"/>
              <a:gd name="T31" fmla="*/ 3 h 698"/>
              <a:gd name="T32" fmla="*/ 30 w 146"/>
              <a:gd name="T33" fmla="*/ 191 h 698"/>
              <a:gd name="T34" fmla="*/ 27 w 146"/>
              <a:gd name="T35" fmla="*/ 174 h 698"/>
              <a:gd name="T36" fmla="*/ 51 w 146"/>
              <a:gd name="T37" fmla="*/ 91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698">
                <a:moveTo>
                  <a:pt x="117" y="16"/>
                </a:moveTo>
                <a:cubicBezTo>
                  <a:pt x="104" y="0"/>
                  <a:pt x="104" y="0"/>
                  <a:pt x="104" y="0"/>
                </a:cubicBezTo>
                <a:cubicBezTo>
                  <a:pt x="77" y="0"/>
                  <a:pt x="77" y="0"/>
                  <a:pt x="77" y="0"/>
                </a:cubicBezTo>
                <a:cubicBezTo>
                  <a:pt x="48" y="90"/>
                  <a:pt x="48" y="90"/>
                  <a:pt x="48" y="90"/>
                </a:cubicBezTo>
                <a:cubicBezTo>
                  <a:pt x="24" y="174"/>
                  <a:pt x="24" y="174"/>
                  <a:pt x="24" y="174"/>
                </a:cubicBezTo>
                <a:cubicBezTo>
                  <a:pt x="31" y="214"/>
                  <a:pt x="35" y="254"/>
                  <a:pt x="36" y="293"/>
                </a:cubicBezTo>
                <a:cubicBezTo>
                  <a:pt x="40" y="332"/>
                  <a:pt x="37" y="371"/>
                  <a:pt x="29" y="409"/>
                </a:cubicBezTo>
                <a:cubicBezTo>
                  <a:pt x="22" y="508"/>
                  <a:pt x="12" y="604"/>
                  <a:pt x="0" y="698"/>
                </a:cubicBezTo>
                <a:cubicBezTo>
                  <a:pt x="20" y="692"/>
                  <a:pt x="20" y="692"/>
                  <a:pt x="20" y="692"/>
                </a:cubicBezTo>
                <a:cubicBezTo>
                  <a:pt x="75" y="460"/>
                  <a:pt x="75" y="460"/>
                  <a:pt x="75" y="460"/>
                </a:cubicBezTo>
                <a:cubicBezTo>
                  <a:pt x="146" y="221"/>
                  <a:pt x="146" y="221"/>
                  <a:pt x="146" y="221"/>
                </a:cubicBezTo>
                <a:cubicBezTo>
                  <a:pt x="117" y="72"/>
                  <a:pt x="117" y="72"/>
                  <a:pt x="117" y="72"/>
                </a:cubicBezTo>
                <a:cubicBezTo>
                  <a:pt x="117" y="16"/>
                  <a:pt x="117" y="16"/>
                  <a:pt x="117" y="16"/>
                </a:cubicBezTo>
                <a:close/>
                <a:moveTo>
                  <a:pt x="51" y="91"/>
                </a:moveTo>
                <a:cubicBezTo>
                  <a:pt x="79" y="3"/>
                  <a:pt x="79" y="3"/>
                  <a:pt x="79" y="3"/>
                </a:cubicBezTo>
                <a:cubicBezTo>
                  <a:pt x="91" y="3"/>
                  <a:pt x="91" y="3"/>
                  <a:pt x="91" y="3"/>
                </a:cubicBezTo>
                <a:cubicBezTo>
                  <a:pt x="30" y="191"/>
                  <a:pt x="30" y="191"/>
                  <a:pt x="30" y="191"/>
                </a:cubicBezTo>
                <a:cubicBezTo>
                  <a:pt x="29" y="185"/>
                  <a:pt x="28" y="180"/>
                  <a:pt x="27" y="174"/>
                </a:cubicBezTo>
                <a:cubicBezTo>
                  <a:pt x="51" y="91"/>
                  <a:pt x="51" y="91"/>
                  <a:pt x="51" y="91"/>
                </a:cubicBezTo>
                <a:close/>
              </a:path>
            </a:pathLst>
          </a:cu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7" name="MH_Other_475"/>
          <p:cNvSpPr>
            <a:spLocks/>
          </p:cNvSpPr>
          <p:nvPr>
            <p:custDataLst>
              <p:tags r:id="rId476"/>
            </p:custDataLst>
          </p:nvPr>
        </p:nvSpPr>
        <p:spPr bwMode="auto">
          <a:xfrm>
            <a:off x="10851926" y="5270135"/>
            <a:ext cx="84156" cy="247707"/>
          </a:xfrm>
          <a:custGeom>
            <a:avLst/>
            <a:gdLst>
              <a:gd name="T0" fmla="*/ 24 w 64"/>
              <a:gd name="T1" fmla="*/ 88 h 188"/>
              <a:gd name="T2" fmla="*/ 0 w 64"/>
              <a:gd name="T3" fmla="*/ 171 h 188"/>
              <a:gd name="T4" fmla="*/ 3 w 64"/>
              <a:gd name="T5" fmla="*/ 188 h 188"/>
              <a:gd name="T6" fmla="*/ 64 w 64"/>
              <a:gd name="T7" fmla="*/ 0 h 188"/>
              <a:gd name="T8" fmla="*/ 52 w 64"/>
              <a:gd name="T9" fmla="*/ 0 h 188"/>
              <a:gd name="T10" fmla="*/ 24 w 64"/>
              <a:gd name="T11" fmla="*/ 88 h 188"/>
            </a:gdLst>
            <a:ahLst/>
            <a:cxnLst>
              <a:cxn ang="0">
                <a:pos x="T0" y="T1"/>
              </a:cxn>
              <a:cxn ang="0">
                <a:pos x="T2" y="T3"/>
              </a:cxn>
              <a:cxn ang="0">
                <a:pos x="T4" y="T5"/>
              </a:cxn>
              <a:cxn ang="0">
                <a:pos x="T6" y="T7"/>
              </a:cxn>
              <a:cxn ang="0">
                <a:pos x="T8" y="T9"/>
              </a:cxn>
              <a:cxn ang="0">
                <a:pos x="T10" y="T11"/>
              </a:cxn>
            </a:cxnLst>
            <a:rect l="0" t="0" r="r" b="b"/>
            <a:pathLst>
              <a:path w="64" h="188">
                <a:moveTo>
                  <a:pt x="24" y="88"/>
                </a:moveTo>
                <a:cubicBezTo>
                  <a:pt x="0" y="171"/>
                  <a:pt x="0" y="171"/>
                  <a:pt x="0" y="171"/>
                </a:cubicBezTo>
                <a:cubicBezTo>
                  <a:pt x="1" y="177"/>
                  <a:pt x="2" y="182"/>
                  <a:pt x="3" y="188"/>
                </a:cubicBezTo>
                <a:cubicBezTo>
                  <a:pt x="64" y="0"/>
                  <a:pt x="64" y="0"/>
                  <a:pt x="64" y="0"/>
                </a:cubicBezTo>
                <a:cubicBezTo>
                  <a:pt x="52" y="0"/>
                  <a:pt x="52" y="0"/>
                  <a:pt x="52" y="0"/>
                </a:cubicBezTo>
                <a:cubicBezTo>
                  <a:pt x="24" y="88"/>
                  <a:pt x="24" y="88"/>
                  <a:pt x="24" y="88"/>
                </a:cubicBezTo>
                <a:close/>
              </a:path>
            </a:pathLst>
          </a:custGeom>
          <a:solidFill>
            <a:srgbClr val="55555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8" name="MH_Other_476"/>
          <p:cNvSpPr>
            <a:spLocks/>
          </p:cNvSpPr>
          <p:nvPr>
            <p:custDataLst>
              <p:tags r:id="rId477"/>
            </p:custDataLst>
          </p:nvPr>
        </p:nvSpPr>
        <p:spPr bwMode="auto">
          <a:xfrm>
            <a:off x="10813817" y="5287601"/>
            <a:ext cx="230240" cy="922552"/>
          </a:xfrm>
          <a:custGeom>
            <a:avLst/>
            <a:gdLst>
              <a:gd name="T0" fmla="*/ 119 w 175"/>
              <a:gd name="T1" fmla="*/ 0 h 699"/>
              <a:gd name="T2" fmla="*/ 119 w 175"/>
              <a:gd name="T3" fmla="*/ 56 h 699"/>
              <a:gd name="T4" fmla="*/ 148 w 175"/>
              <a:gd name="T5" fmla="*/ 205 h 699"/>
              <a:gd name="T6" fmla="*/ 77 w 175"/>
              <a:gd name="T7" fmla="*/ 444 h 699"/>
              <a:gd name="T8" fmla="*/ 22 w 175"/>
              <a:gd name="T9" fmla="*/ 676 h 699"/>
              <a:gd name="T10" fmla="*/ 2 w 175"/>
              <a:gd name="T11" fmla="*/ 682 h 699"/>
              <a:gd name="T12" fmla="*/ 0 w 175"/>
              <a:gd name="T13" fmla="*/ 699 h 699"/>
              <a:gd name="T14" fmla="*/ 30 w 175"/>
              <a:gd name="T15" fmla="*/ 699 h 699"/>
              <a:gd name="T16" fmla="*/ 36 w 175"/>
              <a:gd name="T17" fmla="*/ 699 h 699"/>
              <a:gd name="T18" fmla="*/ 114 w 175"/>
              <a:gd name="T19" fmla="*/ 418 h 699"/>
              <a:gd name="T20" fmla="*/ 132 w 175"/>
              <a:gd name="T21" fmla="*/ 347 h 699"/>
              <a:gd name="T22" fmla="*/ 175 w 175"/>
              <a:gd name="T23" fmla="*/ 231 h 699"/>
              <a:gd name="T24" fmla="*/ 159 w 175"/>
              <a:gd name="T25" fmla="*/ 159 h 699"/>
              <a:gd name="T26" fmla="*/ 119 w 175"/>
              <a:gd name="T27" fmla="*/ 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699">
                <a:moveTo>
                  <a:pt x="119" y="0"/>
                </a:moveTo>
                <a:cubicBezTo>
                  <a:pt x="119" y="56"/>
                  <a:pt x="119" y="56"/>
                  <a:pt x="119" y="56"/>
                </a:cubicBezTo>
                <a:cubicBezTo>
                  <a:pt x="148" y="205"/>
                  <a:pt x="148" y="205"/>
                  <a:pt x="148" y="205"/>
                </a:cubicBezTo>
                <a:cubicBezTo>
                  <a:pt x="77" y="444"/>
                  <a:pt x="77" y="444"/>
                  <a:pt x="77" y="444"/>
                </a:cubicBezTo>
                <a:cubicBezTo>
                  <a:pt x="22" y="676"/>
                  <a:pt x="22" y="676"/>
                  <a:pt x="22" y="676"/>
                </a:cubicBezTo>
                <a:cubicBezTo>
                  <a:pt x="2" y="682"/>
                  <a:pt x="2" y="682"/>
                  <a:pt x="2" y="682"/>
                </a:cubicBezTo>
                <a:cubicBezTo>
                  <a:pt x="2" y="688"/>
                  <a:pt x="1" y="694"/>
                  <a:pt x="0" y="699"/>
                </a:cubicBezTo>
                <a:cubicBezTo>
                  <a:pt x="30" y="699"/>
                  <a:pt x="30" y="699"/>
                  <a:pt x="30" y="699"/>
                </a:cubicBezTo>
                <a:cubicBezTo>
                  <a:pt x="36" y="699"/>
                  <a:pt x="36" y="699"/>
                  <a:pt x="36" y="699"/>
                </a:cubicBezTo>
                <a:cubicBezTo>
                  <a:pt x="63" y="614"/>
                  <a:pt x="89" y="520"/>
                  <a:pt x="114" y="418"/>
                </a:cubicBezTo>
                <a:cubicBezTo>
                  <a:pt x="132" y="347"/>
                  <a:pt x="132" y="347"/>
                  <a:pt x="132" y="347"/>
                </a:cubicBezTo>
                <a:cubicBezTo>
                  <a:pt x="175" y="231"/>
                  <a:pt x="175" y="231"/>
                  <a:pt x="175" y="231"/>
                </a:cubicBezTo>
                <a:cubicBezTo>
                  <a:pt x="159" y="159"/>
                  <a:pt x="159" y="159"/>
                  <a:pt x="159" y="159"/>
                </a:cubicBezTo>
                <a:cubicBezTo>
                  <a:pt x="137" y="106"/>
                  <a:pt x="123" y="53"/>
                  <a:pt x="11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499" name="MH_Other_477"/>
          <p:cNvSpPr>
            <a:spLocks/>
          </p:cNvSpPr>
          <p:nvPr>
            <p:custDataLst>
              <p:tags r:id="rId478"/>
            </p:custDataLst>
          </p:nvPr>
        </p:nvSpPr>
        <p:spPr bwMode="auto">
          <a:xfrm>
            <a:off x="10686787" y="5181215"/>
            <a:ext cx="71454" cy="53987"/>
          </a:xfrm>
          <a:custGeom>
            <a:avLst/>
            <a:gdLst>
              <a:gd name="T0" fmla="*/ 0 w 44"/>
              <a:gd name="T1" fmla="*/ 0 h 33"/>
              <a:gd name="T2" fmla="*/ 6 w 44"/>
              <a:gd name="T3" fmla="*/ 33 h 33"/>
              <a:gd name="T4" fmla="*/ 40 w 44"/>
              <a:gd name="T5" fmla="*/ 33 h 33"/>
              <a:gd name="T6" fmla="*/ 44 w 44"/>
              <a:gd name="T7" fmla="*/ 8 h 33"/>
              <a:gd name="T8" fmla="*/ 0 w 44"/>
              <a:gd name="T9" fmla="*/ 0 h 33"/>
              <a:gd name="T10" fmla="*/ 0 w 44"/>
              <a:gd name="T11" fmla="*/ 0 h 33"/>
            </a:gdLst>
            <a:ahLst/>
            <a:cxnLst>
              <a:cxn ang="0">
                <a:pos x="T0" y="T1"/>
              </a:cxn>
              <a:cxn ang="0">
                <a:pos x="T2" y="T3"/>
              </a:cxn>
              <a:cxn ang="0">
                <a:pos x="T4" y="T5"/>
              </a:cxn>
              <a:cxn ang="0">
                <a:pos x="T6" y="T7"/>
              </a:cxn>
              <a:cxn ang="0">
                <a:pos x="T8" y="T9"/>
              </a:cxn>
              <a:cxn ang="0">
                <a:pos x="T10" y="T11"/>
              </a:cxn>
            </a:cxnLst>
            <a:rect l="0" t="0" r="r" b="b"/>
            <a:pathLst>
              <a:path w="44" h="33">
                <a:moveTo>
                  <a:pt x="0" y="0"/>
                </a:moveTo>
                <a:lnTo>
                  <a:pt x="6" y="33"/>
                </a:lnTo>
                <a:lnTo>
                  <a:pt x="40" y="33"/>
                </a:lnTo>
                <a:lnTo>
                  <a:pt x="44" y="8"/>
                </a:lnTo>
                <a:lnTo>
                  <a:pt x="0" y="0"/>
                </a:lnTo>
                <a:lnTo>
                  <a:pt x="0" y="0"/>
                </a:lnTo>
                <a:close/>
              </a:path>
            </a:pathLst>
          </a:custGeom>
          <a:solidFill>
            <a:srgbClr val="C5B37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0" name="MH_Other_478"/>
          <p:cNvSpPr>
            <a:spLocks/>
          </p:cNvSpPr>
          <p:nvPr>
            <p:custDataLst>
              <p:tags r:id="rId479"/>
            </p:custDataLst>
          </p:nvPr>
        </p:nvSpPr>
        <p:spPr bwMode="auto">
          <a:xfrm>
            <a:off x="10524824" y="5257433"/>
            <a:ext cx="55575" cy="98448"/>
          </a:xfrm>
          <a:custGeom>
            <a:avLst/>
            <a:gdLst>
              <a:gd name="T0" fmla="*/ 3 w 34"/>
              <a:gd name="T1" fmla="*/ 49 h 60"/>
              <a:gd name="T2" fmla="*/ 0 w 34"/>
              <a:gd name="T3" fmla="*/ 55 h 60"/>
              <a:gd name="T4" fmla="*/ 34 w 34"/>
              <a:gd name="T5" fmla="*/ 60 h 60"/>
              <a:gd name="T6" fmla="*/ 22 w 34"/>
              <a:gd name="T7" fmla="*/ 0 h 60"/>
              <a:gd name="T8" fmla="*/ 12 w 34"/>
              <a:gd name="T9" fmla="*/ 24 h 60"/>
              <a:gd name="T10" fmla="*/ 3 w 34"/>
              <a:gd name="T11" fmla="*/ 49 h 60"/>
              <a:gd name="T12" fmla="*/ 3 w 34"/>
              <a:gd name="T13" fmla="*/ 49 h 60"/>
            </a:gdLst>
            <a:ahLst/>
            <a:cxnLst>
              <a:cxn ang="0">
                <a:pos x="T0" y="T1"/>
              </a:cxn>
              <a:cxn ang="0">
                <a:pos x="T2" y="T3"/>
              </a:cxn>
              <a:cxn ang="0">
                <a:pos x="T4" y="T5"/>
              </a:cxn>
              <a:cxn ang="0">
                <a:pos x="T6" y="T7"/>
              </a:cxn>
              <a:cxn ang="0">
                <a:pos x="T8" y="T9"/>
              </a:cxn>
              <a:cxn ang="0">
                <a:pos x="T10" y="T11"/>
              </a:cxn>
              <a:cxn ang="0">
                <a:pos x="T12" y="T13"/>
              </a:cxn>
            </a:cxnLst>
            <a:rect l="0" t="0" r="r" b="b"/>
            <a:pathLst>
              <a:path w="34" h="60">
                <a:moveTo>
                  <a:pt x="3" y="49"/>
                </a:moveTo>
                <a:lnTo>
                  <a:pt x="0" y="55"/>
                </a:lnTo>
                <a:lnTo>
                  <a:pt x="34" y="60"/>
                </a:lnTo>
                <a:lnTo>
                  <a:pt x="22" y="0"/>
                </a:lnTo>
                <a:lnTo>
                  <a:pt x="12" y="24"/>
                </a:lnTo>
                <a:lnTo>
                  <a:pt x="3" y="49"/>
                </a:lnTo>
                <a:lnTo>
                  <a:pt x="3" y="49"/>
                </a:lnTo>
                <a:close/>
              </a:path>
            </a:pathLst>
          </a:custGeom>
          <a:solidFill>
            <a:srgbClr val="C5B37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1" name="MH_Other_479"/>
          <p:cNvSpPr>
            <a:spLocks/>
          </p:cNvSpPr>
          <p:nvPr>
            <p:custDataLst>
              <p:tags r:id="rId480"/>
            </p:custDataLst>
          </p:nvPr>
        </p:nvSpPr>
        <p:spPr bwMode="auto">
          <a:xfrm>
            <a:off x="10486716" y="5330474"/>
            <a:ext cx="46048" cy="87332"/>
          </a:xfrm>
          <a:custGeom>
            <a:avLst/>
            <a:gdLst>
              <a:gd name="T0" fmla="*/ 29 w 35"/>
              <a:gd name="T1" fmla="*/ 12 h 65"/>
              <a:gd name="T2" fmla="*/ 32 w 35"/>
              <a:gd name="T3" fmla="*/ 5 h 65"/>
              <a:gd name="T4" fmla="*/ 27 w 35"/>
              <a:gd name="T5" fmla="*/ 0 h 65"/>
              <a:gd name="T6" fmla="*/ 22 w 35"/>
              <a:gd name="T7" fmla="*/ 21 h 65"/>
              <a:gd name="T8" fmla="*/ 27 w 35"/>
              <a:gd name="T9" fmla="*/ 27 h 65"/>
              <a:gd name="T10" fmla="*/ 27 w 35"/>
              <a:gd name="T11" fmla="*/ 35 h 65"/>
              <a:gd name="T12" fmla="*/ 0 w 35"/>
              <a:gd name="T13" fmla="*/ 53 h 65"/>
              <a:gd name="T14" fmla="*/ 6 w 35"/>
              <a:gd name="T15" fmla="*/ 56 h 65"/>
              <a:gd name="T16" fmla="*/ 25 w 35"/>
              <a:gd name="T17" fmla="*/ 43 h 65"/>
              <a:gd name="T18" fmla="*/ 11 w 35"/>
              <a:gd name="T19" fmla="*/ 64 h 65"/>
              <a:gd name="T20" fmla="*/ 19 w 35"/>
              <a:gd name="T21" fmla="*/ 64 h 65"/>
              <a:gd name="T22" fmla="*/ 29 w 35"/>
              <a:gd name="T23" fmla="*/ 55 h 65"/>
              <a:gd name="T24" fmla="*/ 30 w 35"/>
              <a:gd name="T25" fmla="*/ 43 h 65"/>
              <a:gd name="T26" fmla="*/ 30 w 35"/>
              <a:gd name="T27" fmla="*/ 39 h 65"/>
              <a:gd name="T28" fmla="*/ 35 w 35"/>
              <a:gd name="T29" fmla="*/ 21 h 65"/>
              <a:gd name="T30" fmla="*/ 27 w 35"/>
              <a:gd name="T31" fmla="*/ 18 h 65"/>
              <a:gd name="T32" fmla="*/ 29 w 35"/>
              <a:gd name="T33"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65">
                <a:moveTo>
                  <a:pt x="29" y="12"/>
                </a:moveTo>
                <a:cubicBezTo>
                  <a:pt x="32" y="5"/>
                  <a:pt x="32" y="5"/>
                  <a:pt x="32" y="5"/>
                </a:cubicBezTo>
                <a:cubicBezTo>
                  <a:pt x="31" y="3"/>
                  <a:pt x="29" y="1"/>
                  <a:pt x="27" y="0"/>
                </a:cubicBezTo>
                <a:cubicBezTo>
                  <a:pt x="22" y="21"/>
                  <a:pt x="22" y="21"/>
                  <a:pt x="22" y="21"/>
                </a:cubicBezTo>
                <a:cubicBezTo>
                  <a:pt x="27" y="27"/>
                  <a:pt x="27" y="27"/>
                  <a:pt x="27" y="27"/>
                </a:cubicBezTo>
                <a:cubicBezTo>
                  <a:pt x="27" y="35"/>
                  <a:pt x="27" y="35"/>
                  <a:pt x="27" y="35"/>
                </a:cubicBezTo>
                <a:cubicBezTo>
                  <a:pt x="0" y="53"/>
                  <a:pt x="0" y="53"/>
                  <a:pt x="0" y="53"/>
                </a:cubicBezTo>
                <a:cubicBezTo>
                  <a:pt x="2" y="54"/>
                  <a:pt x="4" y="55"/>
                  <a:pt x="6" y="56"/>
                </a:cubicBezTo>
                <a:cubicBezTo>
                  <a:pt x="25" y="43"/>
                  <a:pt x="25" y="43"/>
                  <a:pt x="25" y="43"/>
                </a:cubicBezTo>
                <a:cubicBezTo>
                  <a:pt x="11" y="64"/>
                  <a:pt x="11" y="64"/>
                  <a:pt x="11" y="64"/>
                </a:cubicBezTo>
                <a:cubicBezTo>
                  <a:pt x="14" y="65"/>
                  <a:pt x="16" y="65"/>
                  <a:pt x="19" y="64"/>
                </a:cubicBezTo>
                <a:cubicBezTo>
                  <a:pt x="22" y="62"/>
                  <a:pt x="25" y="59"/>
                  <a:pt x="29" y="55"/>
                </a:cubicBezTo>
                <a:cubicBezTo>
                  <a:pt x="29" y="51"/>
                  <a:pt x="29" y="47"/>
                  <a:pt x="30" y="43"/>
                </a:cubicBezTo>
                <a:cubicBezTo>
                  <a:pt x="30" y="42"/>
                  <a:pt x="30" y="41"/>
                  <a:pt x="30" y="39"/>
                </a:cubicBezTo>
                <a:cubicBezTo>
                  <a:pt x="31" y="33"/>
                  <a:pt x="33" y="27"/>
                  <a:pt x="35" y="21"/>
                </a:cubicBezTo>
                <a:cubicBezTo>
                  <a:pt x="32" y="20"/>
                  <a:pt x="29" y="20"/>
                  <a:pt x="27" y="18"/>
                </a:cubicBezTo>
                <a:cubicBezTo>
                  <a:pt x="29" y="12"/>
                  <a:pt x="29" y="12"/>
                  <a:pt x="29" y="12"/>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2" name="MH_Other_480"/>
          <p:cNvSpPr>
            <a:spLocks/>
          </p:cNvSpPr>
          <p:nvPr>
            <p:custDataLst>
              <p:tags r:id="rId481"/>
            </p:custDataLst>
          </p:nvPr>
        </p:nvSpPr>
        <p:spPr bwMode="auto">
          <a:xfrm>
            <a:off x="10505770" y="5297129"/>
            <a:ext cx="38109" cy="39697"/>
          </a:xfrm>
          <a:custGeom>
            <a:avLst/>
            <a:gdLst>
              <a:gd name="T0" fmla="*/ 10 w 30"/>
              <a:gd name="T1" fmla="*/ 24 h 31"/>
              <a:gd name="T2" fmla="*/ 13 w 30"/>
              <a:gd name="T3" fmla="*/ 26 h 31"/>
              <a:gd name="T4" fmla="*/ 18 w 30"/>
              <a:gd name="T5" fmla="*/ 31 h 31"/>
              <a:gd name="T6" fmla="*/ 30 w 30"/>
              <a:gd name="T7" fmla="*/ 0 h 31"/>
              <a:gd name="T8" fmla="*/ 0 w 30"/>
              <a:gd name="T9" fmla="*/ 21 h 31"/>
              <a:gd name="T10" fmla="*/ 5 w 30"/>
              <a:gd name="T11" fmla="*/ 22 h 31"/>
              <a:gd name="T12" fmla="*/ 10 w 30"/>
              <a:gd name="T13" fmla="*/ 24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10" y="24"/>
                </a:moveTo>
                <a:cubicBezTo>
                  <a:pt x="11" y="25"/>
                  <a:pt x="12" y="25"/>
                  <a:pt x="13" y="26"/>
                </a:cubicBezTo>
                <a:cubicBezTo>
                  <a:pt x="15" y="27"/>
                  <a:pt x="17" y="29"/>
                  <a:pt x="18" y="31"/>
                </a:cubicBezTo>
                <a:cubicBezTo>
                  <a:pt x="30" y="0"/>
                  <a:pt x="30" y="0"/>
                  <a:pt x="30" y="0"/>
                </a:cubicBezTo>
                <a:cubicBezTo>
                  <a:pt x="0" y="21"/>
                  <a:pt x="0" y="21"/>
                  <a:pt x="0" y="21"/>
                </a:cubicBezTo>
                <a:cubicBezTo>
                  <a:pt x="2" y="22"/>
                  <a:pt x="4" y="22"/>
                  <a:pt x="5" y="22"/>
                </a:cubicBezTo>
                <a:cubicBezTo>
                  <a:pt x="7" y="23"/>
                  <a:pt x="9" y="23"/>
                  <a:pt x="10" y="24"/>
                </a:cubicBez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3" name="MH_Other_481"/>
          <p:cNvSpPr>
            <a:spLocks/>
          </p:cNvSpPr>
          <p:nvPr>
            <p:custDataLst>
              <p:tags r:id="rId482"/>
            </p:custDataLst>
          </p:nvPr>
        </p:nvSpPr>
        <p:spPr bwMode="auto">
          <a:xfrm>
            <a:off x="10491479" y="5327298"/>
            <a:ext cx="31757" cy="42872"/>
          </a:xfrm>
          <a:custGeom>
            <a:avLst/>
            <a:gdLst>
              <a:gd name="T0" fmla="*/ 23 w 23"/>
              <a:gd name="T1" fmla="*/ 2 h 32"/>
              <a:gd name="T2" fmla="*/ 20 w 23"/>
              <a:gd name="T3" fmla="*/ 0 h 32"/>
              <a:gd name="T4" fmla="*/ 0 w 23"/>
              <a:gd name="T5" fmla="*/ 26 h 32"/>
              <a:gd name="T6" fmla="*/ 9 w 23"/>
              <a:gd name="T7" fmla="*/ 32 h 32"/>
              <a:gd name="T8" fmla="*/ 23 w 23"/>
              <a:gd name="T9" fmla="*/ 2 h 32"/>
            </a:gdLst>
            <a:ahLst/>
            <a:cxnLst>
              <a:cxn ang="0">
                <a:pos x="T0" y="T1"/>
              </a:cxn>
              <a:cxn ang="0">
                <a:pos x="T2" y="T3"/>
              </a:cxn>
              <a:cxn ang="0">
                <a:pos x="T4" y="T5"/>
              </a:cxn>
              <a:cxn ang="0">
                <a:pos x="T6" y="T7"/>
              </a:cxn>
              <a:cxn ang="0">
                <a:pos x="T8" y="T9"/>
              </a:cxn>
            </a:cxnLst>
            <a:rect l="0" t="0" r="r" b="b"/>
            <a:pathLst>
              <a:path w="23" h="32">
                <a:moveTo>
                  <a:pt x="23" y="2"/>
                </a:moveTo>
                <a:cubicBezTo>
                  <a:pt x="22" y="1"/>
                  <a:pt x="21" y="1"/>
                  <a:pt x="20" y="0"/>
                </a:cubicBezTo>
                <a:cubicBezTo>
                  <a:pt x="14" y="13"/>
                  <a:pt x="7" y="22"/>
                  <a:pt x="0" y="26"/>
                </a:cubicBezTo>
                <a:cubicBezTo>
                  <a:pt x="0" y="30"/>
                  <a:pt x="3" y="32"/>
                  <a:pt x="9" y="32"/>
                </a:cubicBezTo>
                <a:cubicBezTo>
                  <a:pt x="23" y="2"/>
                  <a:pt x="23" y="2"/>
                  <a:pt x="23" y="2"/>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4" name="MH_Other_482"/>
          <p:cNvSpPr>
            <a:spLocks/>
          </p:cNvSpPr>
          <p:nvPr>
            <p:custDataLst>
              <p:tags r:id="rId483"/>
            </p:custDataLst>
          </p:nvPr>
        </p:nvSpPr>
        <p:spPr bwMode="auto">
          <a:xfrm>
            <a:off x="10491479" y="5325711"/>
            <a:ext cx="26994" cy="36521"/>
          </a:xfrm>
          <a:custGeom>
            <a:avLst/>
            <a:gdLst>
              <a:gd name="T0" fmla="*/ 15 w 20"/>
              <a:gd name="T1" fmla="*/ 0 h 28"/>
              <a:gd name="T2" fmla="*/ 9 w 20"/>
              <a:gd name="T3" fmla="*/ 11 h 28"/>
              <a:gd name="T4" fmla="*/ 0 w 20"/>
              <a:gd name="T5" fmla="*/ 28 h 28"/>
              <a:gd name="T6" fmla="*/ 20 w 20"/>
              <a:gd name="T7" fmla="*/ 2 h 28"/>
              <a:gd name="T8" fmla="*/ 15 w 20"/>
              <a:gd name="T9" fmla="*/ 0 h 28"/>
            </a:gdLst>
            <a:ahLst/>
            <a:cxnLst>
              <a:cxn ang="0">
                <a:pos x="T0" y="T1"/>
              </a:cxn>
              <a:cxn ang="0">
                <a:pos x="T2" y="T3"/>
              </a:cxn>
              <a:cxn ang="0">
                <a:pos x="T4" y="T5"/>
              </a:cxn>
              <a:cxn ang="0">
                <a:pos x="T6" y="T7"/>
              </a:cxn>
              <a:cxn ang="0">
                <a:pos x="T8" y="T9"/>
              </a:cxn>
            </a:cxnLst>
            <a:rect l="0" t="0" r="r" b="b"/>
            <a:pathLst>
              <a:path w="20" h="28">
                <a:moveTo>
                  <a:pt x="15" y="0"/>
                </a:moveTo>
                <a:cubicBezTo>
                  <a:pt x="9" y="11"/>
                  <a:pt x="9" y="11"/>
                  <a:pt x="9" y="11"/>
                </a:cubicBezTo>
                <a:cubicBezTo>
                  <a:pt x="3" y="19"/>
                  <a:pt x="0" y="24"/>
                  <a:pt x="0" y="28"/>
                </a:cubicBezTo>
                <a:cubicBezTo>
                  <a:pt x="7" y="24"/>
                  <a:pt x="14" y="15"/>
                  <a:pt x="20" y="2"/>
                </a:cubicBezTo>
                <a:cubicBezTo>
                  <a:pt x="19" y="1"/>
                  <a:pt x="17" y="1"/>
                  <a:pt x="15" y="0"/>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5" name="MH_Other_483"/>
          <p:cNvSpPr>
            <a:spLocks/>
          </p:cNvSpPr>
          <p:nvPr>
            <p:custDataLst>
              <p:tags r:id="rId484"/>
            </p:custDataLst>
          </p:nvPr>
        </p:nvSpPr>
        <p:spPr bwMode="auto">
          <a:xfrm>
            <a:off x="10494654" y="5387638"/>
            <a:ext cx="25406" cy="28582"/>
          </a:xfrm>
          <a:custGeom>
            <a:avLst/>
            <a:gdLst>
              <a:gd name="T0" fmla="*/ 0 w 19"/>
              <a:gd name="T1" fmla="*/ 13 h 21"/>
              <a:gd name="T2" fmla="*/ 5 w 19"/>
              <a:gd name="T3" fmla="*/ 21 h 21"/>
              <a:gd name="T4" fmla="*/ 19 w 19"/>
              <a:gd name="T5" fmla="*/ 0 h 21"/>
              <a:gd name="T6" fmla="*/ 0 w 19"/>
              <a:gd name="T7" fmla="*/ 13 h 21"/>
            </a:gdLst>
            <a:ahLst/>
            <a:cxnLst>
              <a:cxn ang="0">
                <a:pos x="T0" y="T1"/>
              </a:cxn>
              <a:cxn ang="0">
                <a:pos x="T2" y="T3"/>
              </a:cxn>
              <a:cxn ang="0">
                <a:pos x="T4" y="T5"/>
              </a:cxn>
              <a:cxn ang="0">
                <a:pos x="T6" y="T7"/>
              </a:cxn>
            </a:cxnLst>
            <a:rect l="0" t="0" r="r" b="b"/>
            <a:pathLst>
              <a:path w="19" h="21">
                <a:moveTo>
                  <a:pt x="0" y="13"/>
                </a:moveTo>
                <a:cubicBezTo>
                  <a:pt x="1" y="17"/>
                  <a:pt x="3" y="20"/>
                  <a:pt x="5" y="21"/>
                </a:cubicBezTo>
                <a:cubicBezTo>
                  <a:pt x="19" y="0"/>
                  <a:pt x="19" y="0"/>
                  <a:pt x="19" y="0"/>
                </a:cubicBezTo>
                <a:cubicBezTo>
                  <a:pt x="0" y="13"/>
                  <a:pt x="0" y="13"/>
                  <a:pt x="0" y="13"/>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6" name="MH_Other_484"/>
          <p:cNvSpPr>
            <a:spLocks/>
          </p:cNvSpPr>
          <p:nvPr>
            <p:custDataLst>
              <p:tags r:id="rId485"/>
            </p:custDataLst>
          </p:nvPr>
        </p:nvSpPr>
        <p:spPr bwMode="auto">
          <a:xfrm>
            <a:off x="10477189" y="5330474"/>
            <a:ext cx="46048" cy="69866"/>
          </a:xfrm>
          <a:custGeom>
            <a:avLst/>
            <a:gdLst>
              <a:gd name="T0" fmla="*/ 3 w 34"/>
              <a:gd name="T1" fmla="*/ 34 h 53"/>
              <a:gd name="T2" fmla="*/ 7 w 34"/>
              <a:gd name="T3" fmla="*/ 53 h 53"/>
              <a:gd name="T4" fmla="*/ 34 w 34"/>
              <a:gd name="T5" fmla="*/ 35 h 53"/>
              <a:gd name="T6" fmla="*/ 34 w 34"/>
              <a:gd name="T7" fmla="*/ 27 h 53"/>
              <a:gd name="T8" fmla="*/ 29 w 34"/>
              <a:gd name="T9" fmla="*/ 21 h 53"/>
              <a:gd name="T10" fmla="*/ 34 w 34"/>
              <a:gd name="T11" fmla="*/ 0 h 53"/>
              <a:gd name="T12" fmla="*/ 20 w 34"/>
              <a:gd name="T13" fmla="*/ 30 h 53"/>
              <a:gd name="T14" fmla="*/ 11 w 34"/>
              <a:gd name="T15" fmla="*/ 24 h 53"/>
              <a:gd name="T16" fmla="*/ 3 w 34"/>
              <a:gd name="T17"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3">
                <a:moveTo>
                  <a:pt x="3" y="34"/>
                </a:moveTo>
                <a:cubicBezTo>
                  <a:pt x="0" y="41"/>
                  <a:pt x="1" y="47"/>
                  <a:pt x="7" y="53"/>
                </a:cubicBezTo>
                <a:cubicBezTo>
                  <a:pt x="34" y="35"/>
                  <a:pt x="34" y="35"/>
                  <a:pt x="34" y="35"/>
                </a:cubicBezTo>
                <a:cubicBezTo>
                  <a:pt x="34" y="27"/>
                  <a:pt x="34" y="27"/>
                  <a:pt x="34" y="27"/>
                </a:cubicBezTo>
                <a:cubicBezTo>
                  <a:pt x="29" y="21"/>
                  <a:pt x="29" y="21"/>
                  <a:pt x="29" y="21"/>
                </a:cubicBezTo>
                <a:cubicBezTo>
                  <a:pt x="34" y="0"/>
                  <a:pt x="34" y="0"/>
                  <a:pt x="34" y="0"/>
                </a:cubicBezTo>
                <a:cubicBezTo>
                  <a:pt x="20" y="30"/>
                  <a:pt x="20" y="30"/>
                  <a:pt x="20" y="30"/>
                </a:cubicBezTo>
                <a:cubicBezTo>
                  <a:pt x="14" y="30"/>
                  <a:pt x="11" y="28"/>
                  <a:pt x="11" y="24"/>
                </a:cubicBezTo>
                <a:cubicBezTo>
                  <a:pt x="3" y="34"/>
                  <a:pt x="3" y="34"/>
                  <a:pt x="3" y="34"/>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7" name="MH_Other_485"/>
          <p:cNvSpPr>
            <a:spLocks/>
          </p:cNvSpPr>
          <p:nvPr>
            <p:custDataLst>
              <p:tags r:id="rId486"/>
            </p:custDataLst>
          </p:nvPr>
        </p:nvSpPr>
        <p:spPr bwMode="auto">
          <a:xfrm>
            <a:off x="10523236" y="5236790"/>
            <a:ext cx="77806" cy="134969"/>
          </a:xfrm>
          <a:custGeom>
            <a:avLst/>
            <a:gdLst>
              <a:gd name="T0" fmla="*/ 0 w 60"/>
              <a:gd name="T1" fmla="*/ 89 h 102"/>
              <a:gd name="T2" fmla="*/ 8 w 60"/>
              <a:gd name="T3" fmla="*/ 92 h 102"/>
              <a:gd name="T4" fmla="*/ 60 w 60"/>
              <a:gd name="T5" fmla="*/ 102 h 102"/>
              <a:gd name="T6" fmla="*/ 42 w 60"/>
              <a:gd name="T7" fmla="*/ 36 h 102"/>
              <a:gd name="T8" fmla="*/ 35 w 60"/>
              <a:gd name="T9" fmla="*/ 0 h 102"/>
              <a:gd name="T10" fmla="*/ 29 w 60"/>
              <a:gd name="T11" fmla="*/ 15 h 102"/>
              <a:gd name="T12" fmla="*/ 44 w 60"/>
              <a:gd name="T13" fmla="*/ 89 h 102"/>
              <a:gd name="T14" fmla="*/ 2 w 60"/>
              <a:gd name="T15" fmla="*/ 83 h 102"/>
              <a:gd name="T16" fmla="*/ 0 w 60"/>
              <a:gd name="T17" fmla="*/ 8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02">
                <a:moveTo>
                  <a:pt x="0" y="89"/>
                </a:moveTo>
                <a:cubicBezTo>
                  <a:pt x="2" y="91"/>
                  <a:pt x="5" y="91"/>
                  <a:pt x="8" y="92"/>
                </a:cubicBezTo>
                <a:cubicBezTo>
                  <a:pt x="25" y="98"/>
                  <a:pt x="42" y="101"/>
                  <a:pt x="60" y="102"/>
                </a:cubicBezTo>
                <a:cubicBezTo>
                  <a:pt x="42" y="36"/>
                  <a:pt x="42" y="36"/>
                  <a:pt x="42" y="36"/>
                </a:cubicBezTo>
                <a:cubicBezTo>
                  <a:pt x="39" y="25"/>
                  <a:pt x="36" y="12"/>
                  <a:pt x="35" y="0"/>
                </a:cubicBezTo>
                <a:cubicBezTo>
                  <a:pt x="29" y="15"/>
                  <a:pt x="29" y="15"/>
                  <a:pt x="29" y="15"/>
                </a:cubicBezTo>
                <a:cubicBezTo>
                  <a:pt x="44" y="89"/>
                  <a:pt x="44" y="89"/>
                  <a:pt x="44" y="89"/>
                </a:cubicBezTo>
                <a:cubicBezTo>
                  <a:pt x="2" y="83"/>
                  <a:pt x="2" y="83"/>
                  <a:pt x="2" y="83"/>
                </a:cubicBezTo>
                <a:cubicBezTo>
                  <a:pt x="0" y="89"/>
                  <a:pt x="0" y="89"/>
                  <a:pt x="0" y="89"/>
                </a:cubicBezTo>
                <a:close/>
              </a:path>
            </a:pathLst>
          </a:custGeom>
          <a:solidFill>
            <a:srgbClr val="B89B5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8" name="MH_Other_486"/>
          <p:cNvSpPr>
            <a:spLocks noEditPoints="1"/>
          </p:cNvSpPr>
          <p:nvPr>
            <p:custDataLst>
              <p:tags r:id="rId487"/>
            </p:custDataLst>
          </p:nvPr>
        </p:nvSpPr>
        <p:spPr bwMode="auto">
          <a:xfrm>
            <a:off x="10524824" y="5387638"/>
            <a:ext cx="203247" cy="852684"/>
          </a:xfrm>
          <a:custGeom>
            <a:avLst/>
            <a:gdLst>
              <a:gd name="T0" fmla="*/ 0 w 154"/>
              <a:gd name="T1" fmla="*/ 12 h 647"/>
              <a:gd name="T2" fmla="*/ 0 w 154"/>
              <a:gd name="T3" fmla="*/ 22 h 647"/>
              <a:gd name="T4" fmla="*/ 27 w 154"/>
              <a:gd name="T5" fmla="*/ 114 h 647"/>
              <a:gd name="T6" fmla="*/ 60 w 154"/>
              <a:gd name="T7" fmla="*/ 331 h 647"/>
              <a:gd name="T8" fmla="*/ 66 w 154"/>
              <a:gd name="T9" fmla="*/ 639 h 647"/>
              <a:gd name="T10" fmla="*/ 154 w 154"/>
              <a:gd name="T11" fmla="*/ 626 h 647"/>
              <a:gd name="T12" fmla="*/ 154 w 154"/>
              <a:gd name="T13" fmla="*/ 586 h 647"/>
              <a:gd name="T14" fmla="*/ 117 w 154"/>
              <a:gd name="T15" fmla="*/ 298 h 647"/>
              <a:gd name="T16" fmla="*/ 143 w 154"/>
              <a:gd name="T17" fmla="*/ 316 h 647"/>
              <a:gd name="T18" fmla="*/ 127 w 154"/>
              <a:gd name="T19" fmla="*/ 172 h 647"/>
              <a:gd name="T20" fmla="*/ 95 w 154"/>
              <a:gd name="T21" fmla="*/ 108 h 647"/>
              <a:gd name="T22" fmla="*/ 71 w 154"/>
              <a:gd name="T23" fmla="*/ 108 h 647"/>
              <a:gd name="T24" fmla="*/ 38 w 154"/>
              <a:gd name="T25" fmla="*/ 0 h 647"/>
              <a:gd name="T26" fmla="*/ 1 w 154"/>
              <a:gd name="T27" fmla="*/ 0 h 647"/>
              <a:gd name="T28" fmla="*/ 0 w 154"/>
              <a:gd name="T29" fmla="*/ 12 h 647"/>
              <a:gd name="T30" fmla="*/ 3 w 154"/>
              <a:gd name="T31" fmla="*/ 3 h 647"/>
              <a:gd name="T32" fmla="*/ 10 w 154"/>
              <a:gd name="T33" fmla="*/ 3 h 647"/>
              <a:gd name="T34" fmla="*/ 43 w 154"/>
              <a:gd name="T35" fmla="*/ 114 h 647"/>
              <a:gd name="T36" fmla="*/ 71 w 154"/>
              <a:gd name="T37" fmla="*/ 339 h 647"/>
              <a:gd name="T38" fmla="*/ 71 w 154"/>
              <a:gd name="T39" fmla="*/ 559 h 647"/>
              <a:gd name="T40" fmla="*/ 79 w 154"/>
              <a:gd name="T41" fmla="*/ 639 h 647"/>
              <a:gd name="T42" fmla="*/ 68 w 154"/>
              <a:gd name="T43" fmla="*/ 637 h 647"/>
              <a:gd name="T44" fmla="*/ 63 w 154"/>
              <a:gd name="T45" fmla="*/ 331 h 647"/>
              <a:gd name="T46" fmla="*/ 63 w 154"/>
              <a:gd name="T47" fmla="*/ 331 h 647"/>
              <a:gd name="T48" fmla="*/ 30 w 154"/>
              <a:gd name="T49" fmla="*/ 114 h 647"/>
              <a:gd name="T50" fmla="*/ 30 w 154"/>
              <a:gd name="T51" fmla="*/ 113 h 647"/>
              <a:gd name="T52" fmla="*/ 3 w 154"/>
              <a:gd name="T53" fmla="*/ 22 h 647"/>
              <a:gd name="T54" fmla="*/ 3 w 154"/>
              <a:gd name="T55" fmla="*/ 22 h 647"/>
              <a:gd name="T56" fmla="*/ 3 w 154"/>
              <a:gd name="T57" fmla="*/ 12 h 647"/>
              <a:gd name="T58" fmla="*/ 3 w 154"/>
              <a:gd name="T59" fmla="*/ 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647">
                <a:moveTo>
                  <a:pt x="0" y="12"/>
                </a:moveTo>
                <a:cubicBezTo>
                  <a:pt x="0" y="15"/>
                  <a:pt x="0" y="19"/>
                  <a:pt x="0" y="22"/>
                </a:cubicBezTo>
                <a:cubicBezTo>
                  <a:pt x="1" y="50"/>
                  <a:pt x="10" y="81"/>
                  <a:pt x="27" y="114"/>
                </a:cubicBezTo>
                <a:cubicBezTo>
                  <a:pt x="45" y="189"/>
                  <a:pt x="56" y="261"/>
                  <a:pt x="60" y="331"/>
                </a:cubicBezTo>
                <a:cubicBezTo>
                  <a:pt x="48" y="418"/>
                  <a:pt x="50" y="521"/>
                  <a:pt x="66" y="639"/>
                </a:cubicBezTo>
                <a:cubicBezTo>
                  <a:pt x="102" y="647"/>
                  <a:pt x="131" y="643"/>
                  <a:pt x="154" y="626"/>
                </a:cubicBezTo>
                <a:cubicBezTo>
                  <a:pt x="154" y="586"/>
                  <a:pt x="154" y="586"/>
                  <a:pt x="154" y="586"/>
                </a:cubicBezTo>
                <a:cubicBezTo>
                  <a:pt x="117" y="298"/>
                  <a:pt x="117" y="298"/>
                  <a:pt x="117" y="298"/>
                </a:cubicBezTo>
                <a:cubicBezTo>
                  <a:pt x="143" y="316"/>
                  <a:pt x="143" y="316"/>
                  <a:pt x="143" y="316"/>
                </a:cubicBezTo>
                <a:cubicBezTo>
                  <a:pt x="127" y="172"/>
                  <a:pt x="127" y="172"/>
                  <a:pt x="127" y="172"/>
                </a:cubicBezTo>
                <a:cubicBezTo>
                  <a:pt x="105" y="159"/>
                  <a:pt x="95" y="138"/>
                  <a:pt x="95" y="108"/>
                </a:cubicBezTo>
                <a:cubicBezTo>
                  <a:pt x="71" y="108"/>
                  <a:pt x="71" y="108"/>
                  <a:pt x="71" y="108"/>
                </a:cubicBezTo>
                <a:cubicBezTo>
                  <a:pt x="38" y="0"/>
                  <a:pt x="38" y="0"/>
                  <a:pt x="38" y="0"/>
                </a:cubicBezTo>
                <a:cubicBezTo>
                  <a:pt x="1" y="0"/>
                  <a:pt x="1" y="0"/>
                  <a:pt x="1" y="0"/>
                </a:cubicBezTo>
                <a:cubicBezTo>
                  <a:pt x="0" y="4"/>
                  <a:pt x="0" y="8"/>
                  <a:pt x="0" y="12"/>
                </a:cubicBezTo>
                <a:close/>
                <a:moveTo>
                  <a:pt x="3" y="3"/>
                </a:moveTo>
                <a:cubicBezTo>
                  <a:pt x="10" y="3"/>
                  <a:pt x="10" y="3"/>
                  <a:pt x="10" y="3"/>
                </a:cubicBezTo>
                <a:cubicBezTo>
                  <a:pt x="10" y="44"/>
                  <a:pt x="21" y="81"/>
                  <a:pt x="43" y="114"/>
                </a:cubicBezTo>
                <a:cubicBezTo>
                  <a:pt x="59" y="193"/>
                  <a:pt x="69" y="268"/>
                  <a:pt x="71" y="339"/>
                </a:cubicBezTo>
                <a:cubicBezTo>
                  <a:pt x="64" y="419"/>
                  <a:pt x="64" y="492"/>
                  <a:pt x="71" y="559"/>
                </a:cubicBezTo>
                <a:cubicBezTo>
                  <a:pt x="79" y="639"/>
                  <a:pt x="79" y="639"/>
                  <a:pt x="79" y="639"/>
                </a:cubicBezTo>
                <a:cubicBezTo>
                  <a:pt x="75" y="638"/>
                  <a:pt x="72" y="638"/>
                  <a:pt x="68" y="637"/>
                </a:cubicBezTo>
                <a:cubicBezTo>
                  <a:pt x="53" y="520"/>
                  <a:pt x="51" y="418"/>
                  <a:pt x="63" y="331"/>
                </a:cubicBezTo>
                <a:cubicBezTo>
                  <a:pt x="63" y="331"/>
                  <a:pt x="63" y="331"/>
                  <a:pt x="63" y="331"/>
                </a:cubicBezTo>
                <a:cubicBezTo>
                  <a:pt x="59" y="260"/>
                  <a:pt x="48" y="188"/>
                  <a:pt x="30" y="114"/>
                </a:cubicBezTo>
                <a:cubicBezTo>
                  <a:pt x="30" y="114"/>
                  <a:pt x="30" y="113"/>
                  <a:pt x="30" y="113"/>
                </a:cubicBezTo>
                <a:cubicBezTo>
                  <a:pt x="13" y="80"/>
                  <a:pt x="4" y="50"/>
                  <a:pt x="3" y="22"/>
                </a:cubicBezTo>
                <a:cubicBezTo>
                  <a:pt x="3" y="22"/>
                  <a:pt x="3" y="22"/>
                  <a:pt x="3" y="22"/>
                </a:cubicBezTo>
                <a:cubicBezTo>
                  <a:pt x="3" y="19"/>
                  <a:pt x="3" y="15"/>
                  <a:pt x="3" y="12"/>
                </a:cubicBezTo>
                <a:cubicBezTo>
                  <a:pt x="3" y="9"/>
                  <a:pt x="3" y="6"/>
                  <a:pt x="3" y="3"/>
                </a:cubicBezTo>
                <a:close/>
              </a:path>
            </a:pathLst>
          </a:custGeom>
          <a:solidFill>
            <a:srgbClr val="B6A28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09" name="MH_Other_487"/>
          <p:cNvSpPr>
            <a:spLocks/>
          </p:cNvSpPr>
          <p:nvPr>
            <p:custDataLst>
              <p:tags r:id="rId488"/>
            </p:custDataLst>
          </p:nvPr>
        </p:nvSpPr>
        <p:spPr bwMode="auto">
          <a:xfrm>
            <a:off x="10529588" y="5390813"/>
            <a:ext cx="100036" cy="838394"/>
          </a:xfrm>
          <a:custGeom>
            <a:avLst/>
            <a:gdLst>
              <a:gd name="T0" fmla="*/ 7 w 76"/>
              <a:gd name="T1" fmla="*/ 0 h 636"/>
              <a:gd name="T2" fmla="*/ 0 w 76"/>
              <a:gd name="T3" fmla="*/ 0 h 636"/>
              <a:gd name="T4" fmla="*/ 0 w 76"/>
              <a:gd name="T5" fmla="*/ 9 h 636"/>
              <a:gd name="T6" fmla="*/ 0 w 76"/>
              <a:gd name="T7" fmla="*/ 19 h 636"/>
              <a:gd name="T8" fmla="*/ 0 w 76"/>
              <a:gd name="T9" fmla="*/ 19 h 636"/>
              <a:gd name="T10" fmla="*/ 27 w 76"/>
              <a:gd name="T11" fmla="*/ 110 h 636"/>
              <a:gd name="T12" fmla="*/ 27 w 76"/>
              <a:gd name="T13" fmla="*/ 111 h 636"/>
              <a:gd name="T14" fmla="*/ 60 w 76"/>
              <a:gd name="T15" fmla="*/ 328 h 636"/>
              <a:gd name="T16" fmla="*/ 60 w 76"/>
              <a:gd name="T17" fmla="*/ 328 h 636"/>
              <a:gd name="T18" fmla="*/ 65 w 76"/>
              <a:gd name="T19" fmla="*/ 634 h 636"/>
              <a:gd name="T20" fmla="*/ 76 w 76"/>
              <a:gd name="T21" fmla="*/ 636 h 636"/>
              <a:gd name="T22" fmla="*/ 68 w 76"/>
              <a:gd name="T23" fmla="*/ 556 h 636"/>
              <a:gd name="T24" fmla="*/ 68 w 76"/>
              <a:gd name="T25" fmla="*/ 336 h 636"/>
              <a:gd name="T26" fmla="*/ 40 w 76"/>
              <a:gd name="T27" fmla="*/ 111 h 636"/>
              <a:gd name="T28" fmla="*/ 7 w 76"/>
              <a:gd name="T29"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636">
                <a:moveTo>
                  <a:pt x="7" y="0"/>
                </a:moveTo>
                <a:cubicBezTo>
                  <a:pt x="0" y="0"/>
                  <a:pt x="0" y="0"/>
                  <a:pt x="0" y="0"/>
                </a:cubicBezTo>
                <a:cubicBezTo>
                  <a:pt x="0" y="3"/>
                  <a:pt x="0" y="6"/>
                  <a:pt x="0" y="9"/>
                </a:cubicBezTo>
                <a:cubicBezTo>
                  <a:pt x="0" y="12"/>
                  <a:pt x="0" y="16"/>
                  <a:pt x="0" y="19"/>
                </a:cubicBezTo>
                <a:cubicBezTo>
                  <a:pt x="0" y="19"/>
                  <a:pt x="0" y="19"/>
                  <a:pt x="0" y="19"/>
                </a:cubicBezTo>
                <a:cubicBezTo>
                  <a:pt x="1" y="47"/>
                  <a:pt x="10" y="77"/>
                  <a:pt x="27" y="110"/>
                </a:cubicBezTo>
                <a:cubicBezTo>
                  <a:pt x="27" y="110"/>
                  <a:pt x="27" y="111"/>
                  <a:pt x="27" y="111"/>
                </a:cubicBezTo>
                <a:cubicBezTo>
                  <a:pt x="45" y="185"/>
                  <a:pt x="56" y="257"/>
                  <a:pt x="60" y="328"/>
                </a:cubicBezTo>
                <a:cubicBezTo>
                  <a:pt x="60" y="328"/>
                  <a:pt x="60" y="328"/>
                  <a:pt x="60" y="328"/>
                </a:cubicBezTo>
                <a:cubicBezTo>
                  <a:pt x="48" y="415"/>
                  <a:pt x="50" y="517"/>
                  <a:pt x="65" y="634"/>
                </a:cubicBezTo>
                <a:cubicBezTo>
                  <a:pt x="69" y="635"/>
                  <a:pt x="72" y="635"/>
                  <a:pt x="76" y="636"/>
                </a:cubicBezTo>
                <a:cubicBezTo>
                  <a:pt x="68" y="556"/>
                  <a:pt x="68" y="556"/>
                  <a:pt x="68" y="556"/>
                </a:cubicBezTo>
                <a:cubicBezTo>
                  <a:pt x="61" y="489"/>
                  <a:pt x="61" y="416"/>
                  <a:pt x="68" y="336"/>
                </a:cubicBezTo>
                <a:cubicBezTo>
                  <a:pt x="66" y="265"/>
                  <a:pt x="56" y="190"/>
                  <a:pt x="40" y="111"/>
                </a:cubicBezTo>
                <a:cubicBezTo>
                  <a:pt x="18" y="78"/>
                  <a:pt x="7" y="41"/>
                  <a:pt x="7" y="0"/>
                </a:cubicBezTo>
                <a:close/>
              </a:path>
            </a:pathLst>
          </a:custGeom>
          <a:solidFill>
            <a:srgbClr val="CFC2A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0" name="MH_Other_488"/>
          <p:cNvSpPr>
            <a:spLocks/>
          </p:cNvSpPr>
          <p:nvPr>
            <p:custDataLst>
              <p:tags r:id="rId489"/>
            </p:custDataLst>
          </p:nvPr>
        </p:nvSpPr>
        <p:spPr bwMode="auto">
          <a:xfrm>
            <a:off x="10518473" y="5401928"/>
            <a:ext cx="6351" cy="17467"/>
          </a:xfrm>
          <a:custGeom>
            <a:avLst/>
            <a:gdLst>
              <a:gd name="T0" fmla="*/ 5 w 5"/>
              <a:gd name="T1" fmla="*/ 10 h 12"/>
              <a:gd name="T2" fmla="*/ 5 w 5"/>
              <a:gd name="T3" fmla="*/ 0 h 12"/>
              <a:gd name="T4" fmla="*/ 0 w 5"/>
              <a:gd name="T5" fmla="*/ 12 h 12"/>
              <a:gd name="T6" fmla="*/ 5 w 5"/>
              <a:gd name="T7" fmla="*/ 10 h 12"/>
            </a:gdLst>
            <a:ahLst/>
            <a:cxnLst>
              <a:cxn ang="0">
                <a:pos x="T0" y="T1"/>
              </a:cxn>
              <a:cxn ang="0">
                <a:pos x="T2" y="T3"/>
              </a:cxn>
              <a:cxn ang="0">
                <a:pos x="T4" y="T5"/>
              </a:cxn>
              <a:cxn ang="0">
                <a:pos x="T6" y="T7"/>
              </a:cxn>
            </a:cxnLst>
            <a:rect l="0" t="0" r="r" b="b"/>
            <a:pathLst>
              <a:path w="5" h="12">
                <a:moveTo>
                  <a:pt x="5" y="10"/>
                </a:moveTo>
                <a:cubicBezTo>
                  <a:pt x="5" y="7"/>
                  <a:pt x="5" y="3"/>
                  <a:pt x="5" y="0"/>
                </a:cubicBezTo>
                <a:cubicBezTo>
                  <a:pt x="0" y="12"/>
                  <a:pt x="0" y="12"/>
                  <a:pt x="0" y="12"/>
                </a:cubicBezTo>
                <a:cubicBezTo>
                  <a:pt x="1" y="12"/>
                  <a:pt x="3" y="12"/>
                  <a:pt x="5" y="10"/>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1" name="MH_Other_489"/>
          <p:cNvSpPr>
            <a:spLocks/>
          </p:cNvSpPr>
          <p:nvPr>
            <p:custDataLst>
              <p:tags r:id="rId490"/>
            </p:custDataLst>
          </p:nvPr>
        </p:nvSpPr>
        <p:spPr bwMode="auto">
          <a:xfrm>
            <a:off x="10512121" y="5401928"/>
            <a:ext cx="12703" cy="17467"/>
          </a:xfrm>
          <a:custGeom>
            <a:avLst/>
            <a:gdLst>
              <a:gd name="T0" fmla="*/ 5 w 10"/>
              <a:gd name="T1" fmla="*/ 12 h 12"/>
              <a:gd name="T2" fmla="*/ 10 w 10"/>
              <a:gd name="T3" fmla="*/ 0 h 12"/>
              <a:gd name="T4" fmla="*/ 0 w 10"/>
              <a:gd name="T5" fmla="*/ 9 h 12"/>
              <a:gd name="T6" fmla="*/ 5 w 10"/>
              <a:gd name="T7" fmla="*/ 12 h 12"/>
            </a:gdLst>
            <a:ahLst/>
            <a:cxnLst>
              <a:cxn ang="0">
                <a:pos x="T0" y="T1"/>
              </a:cxn>
              <a:cxn ang="0">
                <a:pos x="T2" y="T3"/>
              </a:cxn>
              <a:cxn ang="0">
                <a:pos x="T4" y="T5"/>
              </a:cxn>
              <a:cxn ang="0">
                <a:pos x="T6" y="T7"/>
              </a:cxn>
            </a:cxnLst>
            <a:rect l="0" t="0" r="r" b="b"/>
            <a:pathLst>
              <a:path w="10" h="12">
                <a:moveTo>
                  <a:pt x="5" y="12"/>
                </a:moveTo>
                <a:cubicBezTo>
                  <a:pt x="10" y="0"/>
                  <a:pt x="10" y="0"/>
                  <a:pt x="10" y="0"/>
                </a:cubicBezTo>
                <a:cubicBezTo>
                  <a:pt x="6" y="4"/>
                  <a:pt x="3" y="7"/>
                  <a:pt x="0" y="9"/>
                </a:cubicBezTo>
                <a:cubicBezTo>
                  <a:pt x="1" y="11"/>
                  <a:pt x="3" y="12"/>
                  <a:pt x="5" y="12"/>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2" name="MH_Other_490"/>
          <p:cNvSpPr>
            <a:spLocks/>
          </p:cNvSpPr>
          <p:nvPr>
            <p:custDataLst>
              <p:tags r:id="rId491"/>
            </p:custDataLst>
          </p:nvPr>
        </p:nvSpPr>
        <p:spPr bwMode="auto">
          <a:xfrm>
            <a:off x="10728071" y="5444801"/>
            <a:ext cx="112738" cy="749473"/>
          </a:xfrm>
          <a:custGeom>
            <a:avLst/>
            <a:gdLst>
              <a:gd name="T0" fmla="*/ 13 w 85"/>
              <a:gd name="T1" fmla="*/ 37 h 569"/>
              <a:gd name="T2" fmla="*/ 18 w 85"/>
              <a:gd name="T3" fmla="*/ 52 h 569"/>
              <a:gd name="T4" fmla="*/ 18 w 85"/>
              <a:gd name="T5" fmla="*/ 80 h 569"/>
              <a:gd name="T6" fmla="*/ 15 w 85"/>
              <a:gd name="T7" fmla="*/ 91 h 569"/>
              <a:gd name="T8" fmla="*/ 0 w 85"/>
              <a:gd name="T9" fmla="*/ 337 h 569"/>
              <a:gd name="T10" fmla="*/ 27 w 85"/>
              <a:gd name="T11" fmla="*/ 569 h 569"/>
              <a:gd name="T12" fmla="*/ 46 w 85"/>
              <a:gd name="T13" fmla="*/ 554 h 569"/>
              <a:gd name="T14" fmla="*/ 80 w 85"/>
              <a:gd name="T15" fmla="*/ 329 h 569"/>
              <a:gd name="T16" fmla="*/ 62 w 85"/>
              <a:gd name="T17" fmla="*/ 343 h 569"/>
              <a:gd name="T18" fmla="*/ 62 w 85"/>
              <a:gd name="T19" fmla="*/ 0 h 569"/>
              <a:gd name="T20" fmla="*/ 32 w 85"/>
              <a:gd name="T21" fmla="*/ 13 h 569"/>
              <a:gd name="T22" fmla="*/ 13 w 85"/>
              <a:gd name="T23" fmla="*/ 37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569">
                <a:moveTo>
                  <a:pt x="13" y="37"/>
                </a:moveTo>
                <a:cubicBezTo>
                  <a:pt x="18" y="52"/>
                  <a:pt x="18" y="52"/>
                  <a:pt x="18" y="52"/>
                </a:cubicBezTo>
                <a:cubicBezTo>
                  <a:pt x="18" y="80"/>
                  <a:pt x="18" y="80"/>
                  <a:pt x="18" y="80"/>
                </a:cubicBezTo>
                <a:cubicBezTo>
                  <a:pt x="17" y="85"/>
                  <a:pt x="16" y="89"/>
                  <a:pt x="15" y="91"/>
                </a:cubicBezTo>
                <a:cubicBezTo>
                  <a:pt x="16" y="186"/>
                  <a:pt x="11" y="268"/>
                  <a:pt x="0" y="337"/>
                </a:cubicBezTo>
                <a:cubicBezTo>
                  <a:pt x="27" y="569"/>
                  <a:pt x="27" y="569"/>
                  <a:pt x="27" y="569"/>
                </a:cubicBezTo>
                <a:cubicBezTo>
                  <a:pt x="46" y="554"/>
                  <a:pt x="46" y="554"/>
                  <a:pt x="46" y="554"/>
                </a:cubicBezTo>
                <a:cubicBezTo>
                  <a:pt x="80" y="329"/>
                  <a:pt x="80" y="329"/>
                  <a:pt x="80" y="329"/>
                </a:cubicBezTo>
                <a:cubicBezTo>
                  <a:pt x="62" y="343"/>
                  <a:pt x="62" y="343"/>
                  <a:pt x="62" y="343"/>
                </a:cubicBezTo>
                <a:cubicBezTo>
                  <a:pt x="85" y="230"/>
                  <a:pt x="85" y="115"/>
                  <a:pt x="62" y="0"/>
                </a:cubicBezTo>
                <a:cubicBezTo>
                  <a:pt x="32" y="13"/>
                  <a:pt x="32" y="13"/>
                  <a:pt x="32" y="13"/>
                </a:cubicBezTo>
                <a:cubicBezTo>
                  <a:pt x="13" y="37"/>
                  <a:pt x="13" y="37"/>
                  <a:pt x="13" y="37"/>
                </a:cubicBezTo>
                <a:close/>
              </a:path>
            </a:pathLst>
          </a:custGeom>
          <a:solidFill>
            <a:srgbClr val="B6A28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3" name="MH_Other_491"/>
          <p:cNvSpPr>
            <a:spLocks/>
          </p:cNvSpPr>
          <p:nvPr>
            <p:custDataLst>
              <p:tags r:id="rId492"/>
            </p:custDataLst>
          </p:nvPr>
        </p:nvSpPr>
        <p:spPr bwMode="auto">
          <a:xfrm>
            <a:off x="10662968" y="5486086"/>
            <a:ext cx="88921" cy="84156"/>
          </a:xfrm>
          <a:custGeom>
            <a:avLst/>
            <a:gdLst>
              <a:gd name="T0" fmla="*/ 67 w 67"/>
              <a:gd name="T1" fmla="*/ 21 h 65"/>
              <a:gd name="T2" fmla="*/ 62 w 67"/>
              <a:gd name="T3" fmla="*/ 6 h 65"/>
              <a:gd name="T4" fmla="*/ 60 w 67"/>
              <a:gd name="T5" fmla="*/ 0 h 65"/>
              <a:gd name="T6" fmla="*/ 0 w 67"/>
              <a:gd name="T7" fmla="*/ 20 h 65"/>
              <a:gd name="T8" fmla="*/ 0 w 67"/>
              <a:gd name="T9" fmla="*/ 23 h 65"/>
              <a:gd name="T10" fmla="*/ 57 w 67"/>
              <a:gd name="T11" fmla="*/ 13 h 65"/>
              <a:gd name="T12" fmla="*/ 57 w 67"/>
              <a:gd name="T13" fmla="*/ 54 h 65"/>
              <a:gd name="T14" fmla="*/ 48 w 67"/>
              <a:gd name="T15" fmla="*/ 61 h 65"/>
              <a:gd name="T16" fmla="*/ 64 w 67"/>
              <a:gd name="T17" fmla="*/ 60 h 65"/>
              <a:gd name="T18" fmla="*/ 67 w 67"/>
              <a:gd name="T19" fmla="*/ 49 h 65"/>
              <a:gd name="T20" fmla="*/ 67 w 67"/>
              <a:gd name="T21" fmla="*/ 2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5">
                <a:moveTo>
                  <a:pt x="67" y="21"/>
                </a:moveTo>
                <a:cubicBezTo>
                  <a:pt x="62" y="6"/>
                  <a:pt x="62" y="6"/>
                  <a:pt x="62" y="6"/>
                </a:cubicBezTo>
                <a:cubicBezTo>
                  <a:pt x="60" y="0"/>
                  <a:pt x="60" y="0"/>
                  <a:pt x="60" y="0"/>
                </a:cubicBezTo>
                <a:cubicBezTo>
                  <a:pt x="39" y="11"/>
                  <a:pt x="19" y="17"/>
                  <a:pt x="0" y="20"/>
                </a:cubicBezTo>
                <a:cubicBezTo>
                  <a:pt x="0" y="23"/>
                  <a:pt x="0" y="23"/>
                  <a:pt x="0" y="23"/>
                </a:cubicBezTo>
                <a:cubicBezTo>
                  <a:pt x="57" y="13"/>
                  <a:pt x="57" y="13"/>
                  <a:pt x="57" y="13"/>
                </a:cubicBezTo>
                <a:cubicBezTo>
                  <a:pt x="59" y="28"/>
                  <a:pt x="59" y="42"/>
                  <a:pt x="57" y="54"/>
                </a:cubicBezTo>
                <a:cubicBezTo>
                  <a:pt x="48" y="61"/>
                  <a:pt x="48" y="61"/>
                  <a:pt x="48" y="61"/>
                </a:cubicBezTo>
                <a:cubicBezTo>
                  <a:pt x="55" y="65"/>
                  <a:pt x="61" y="64"/>
                  <a:pt x="64" y="60"/>
                </a:cubicBezTo>
                <a:cubicBezTo>
                  <a:pt x="65" y="58"/>
                  <a:pt x="66" y="54"/>
                  <a:pt x="67" y="49"/>
                </a:cubicBezTo>
                <a:cubicBezTo>
                  <a:pt x="67" y="21"/>
                  <a:pt x="67" y="21"/>
                  <a:pt x="67" y="21"/>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4" name="MH_Other_492"/>
          <p:cNvSpPr>
            <a:spLocks/>
          </p:cNvSpPr>
          <p:nvPr>
            <p:custDataLst>
              <p:tags r:id="rId493"/>
            </p:custDataLst>
          </p:nvPr>
        </p:nvSpPr>
        <p:spPr bwMode="auto">
          <a:xfrm>
            <a:off x="10662968" y="5501964"/>
            <a:ext cx="77806" cy="63515"/>
          </a:xfrm>
          <a:custGeom>
            <a:avLst/>
            <a:gdLst>
              <a:gd name="T0" fmla="*/ 0 w 59"/>
              <a:gd name="T1" fmla="*/ 10 h 48"/>
              <a:gd name="T2" fmla="*/ 0 w 59"/>
              <a:gd name="T3" fmla="*/ 21 h 48"/>
              <a:gd name="T4" fmla="*/ 3 w 59"/>
              <a:gd name="T5" fmla="*/ 40 h 48"/>
              <a:gd name="T6" fmla="*/ 16 w 59"/>
              <a:gd name="T7" fmla="*/ 24 h 48"/>
              <a:gd name="T8" fmla="*/ 16 w 59"/>
              <a:gd name="T9" fmla="*/ 43 h 48"/>
              <a:gd name="T10" fmla="*/ 17 w 59"/>
              <a:gd name="T11" fmla="*/ 45 h 48"/>
              <a:gd name="T12" fmla="*/ 23 w 59"/>
              <a:gd name="T13" fmla="*/ 46 h 48"/>
              <a:gd name="T14" fmla="*/ 35 w 59"/>
              <a:gd name="T15" fmla="*/ 33 h 48"/>
              <a:gd name="T16" fmla="*/ 30 w 59"/>
              <a:gd name="T17" fmla="*/ 48 h 48"/>
              <a:gd name="T18" fmla="*/ 42 w 59"/>
              <a:gd name="T19" fmla="*/ 48 h 48"/>
              <a:gd name="T20" fmla="*/ 48 w 59"/>
              <a:gd name="T21" fmla="*/ 28 h 48"/>
              <a:gd name="T22" fmla="*/ 48 w 59"/>
              <a:gd name="T23" fmla="*/ 48 h 48"/>
              <a:gd name="T24" fmla="*/ 57 w 59"/>
              <a:gd name="T25" fmla="*/ 41 h 48"/>
              <a:gd name="T26" fmla="*/ 57 w 59"/>
              <a:gd name="T27" fmla="*/ 0 h 48"/>
              <a:gd name="T28" fmla="*/ 0 w 59"/>
              <a:gd name="T29"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48">
                <a:moveTo>
                  <a:pt x="0" y="10"/>
                </a:moveTo>
                <a:cubicBezTo>
                  <a:pt x="0" y="21"/>
                  <a:pt x="0" y="21"/>
                  <a:pt x="0" y="21"/>
                </a:cubicBezTo>
                <a:cubicBezTo>
                  <a:pt x="0" y="29"/>
                  <a:pt x="1" y="36"/>
                  <a:pt x="3" y="40"/>
                </a:cubicBezTo>
                <a:cubicBezTo>
                  <a:pt x="10" y="39"/>
                  <a:pt x="14" y="34"/>
                  <a:pt x="16" y="24"/>
                </a:cubicBezTo>
                <a:cubicBezTo>
                  <a:pt x="16" y="43"/>
                  <a:pt x="16" y="43"/>
                  <a:pt x="16" y="43"/>
                </a:cubicBezTo>
                <a:cubicBezTo>
                  <a:pt x="16" y="44"/>
                  <a:pt x="17" y="45"/>
                  <a:pt x="17" y="45"/>
                </a:cubicBezTo>
                <a:cubicBezTo>
                  <a:pt x="23" y="46"/>
                  <a:pt x="23" y="46"/>
                  <a:pt x="23" y="46"/>
                </a:cubicBezTo>
                <a:cubicBezTo>
                  <a:pt x="35" y="33"/>
                  <a:pt x="35" y="33"/>
                  <a:pt x="35" y="33"/>
                </a:cubicBezTo>
                <a:cubicBezTo>
                  <a:pt x="30" y="48"/>
                  <a:pt x="30" y="48"/>
                  <a:pt x="30" y="48"/>
                </a:cubicBezTo>
                <a:cubicBezTo>
                  <a:pt x="42" y="48"/>
                  <a:pt x="42" y="48"/>
                  <a:pt x="42" y="48"/>
                </a:cubicBezTo>
                <a:cubicBezTo>
                  <a:pt x="48" y="28"/>
                  <a:pt x="48" y="28"/>
                  <a:pt x="48" y="28"/>
                </a:cubicBezTo>
                <a:cubicBezTo>
                  <a:pt x="48" y="48"/>
                  <a:pt x="48" y="48"/>
                  <a:pt x="48" y="48"/>
                </a:cubicBezTo>
                <a:cubicBezTo>
                  <a:pt x="57" y="41"/>
                  <a:pt x="57" y="41"/>
                  <a:pt x="57" y="41"/>
                </a:cubicBezTo>
                <a:cubicBezTo>
                  <a:pt x="59" y="29"/>
                  <a:pt x="59" y="15"/>
                  <a:pt x="57" y="0"/>
                </a:cubicBezTo>
                <a:cubicBezTo>
                  <a:pt x="0" y="10"/>
                  <a:pt x="0" y="10"/>
                  <a:pt x="0" y="10"/>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5" name="MH_Other_493"/>
          <p:cNvSpPr>
            <a:spLocks/>
          </p:cNvSpPr>
          <p:nvPr>
            <p:custDataLst>
              <p:tags r:id="rId494"/>
            </p:custDataLst>
          </p:nvPr>
        </p:nvSpPr>
        <p:spPr bwMode="auto">
          <a:xfrm>
            <a:off x="10685198" y="5544836"/>
            <a:ext cx="25406" cy="30170"/>
          </a:xfrm>
          <a:custGeom>
            <a:avLst/>
            <a:gdLst>
              <a:gd name="T0" fmla="*/ 0 w 18"/>
              <a:gd name="T1" fmla="*/ 12 h 22"/>
              <a:gd name="T2" fmla="*/ 13 w 18"/>
              <a:gd name="T3" fmla="*/ 15 h 22"/>
              <a:gd name="T4" fmla="*/ 18 w 18"/>
              <a:gd name="T5" fmla="*/ 0 h 22"/>
              <a:gd name="T6" fmla="*/ 6 w 18"/>
              <a:gd name="T7" fmla="*/ 13 h 22"/>
              <a:gd name="T8" fmla="*/ 0 w 18"/>
              <a:gd name="T9" fmla="*/ 12 h 22"/>
            </a:gdLst>
            <a:ahLst/>
            <a:cxnLst>
              <a:cxn ang="0">
                <a:pos x="T0" y="T1"/>
              </a:cxn>
              <a:cxn ang="0">
                <a:pos x="T2" y="T3"/>
              </a:cxn>
              <a:cxn ang="0">
                <a:pos x="T4" y="T5"/>
              </a:cxn>
              <a:cxn ang="0">
                <a:pos x="T6" y="T7"/>
              </a:cxn>
              <a:cxn ang="0">
                <a:pos x="T8" y="T9"/>
              </a:cxn>
            </a:cxnLst>
            <a:rect l="0" t="0" r="r" b="b"/>
            <a:pathLst>
              <a:path w="18" h="22">
                <a:moveTo>
                  <a:pt x="0" y="12"/>
                </a:moveTo>
                <a:cubicBezTo>
                  <a:pt x="4" y="21"/>
                  <a:pt x="8" y="22"/>
                  <a:pt x="13" y="15"/>
                </a:cubicBezTo>
                <a:cubicBezTo>
                  <a:pt x="18" y="0"/>
                  <a:pt x="18" y="0"/>
                  <a:pt x="18" y="0"/>
                </a:cubicBezTo>
                <a:cubicBezTo>
                  <a:pt x="6" y="13"/>
                  <a:pt x="6" y="13"/>
                  <a:pt x="6" y="13"/>
                </a:cubicBezTo>
                <a:cubicBezTo>
                  <a:pt x="0" y="12"/>
                  <a:pt x="0" y="12"/>
                  <a:pt x="0" y="12"/>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6" name="MH_Other_494"/>
          <p:cNvSpPr>
            <a:spLocks/>
          </p:cNvSpPr>
          <p:nvPr>
            <p:custDataLst>
              <p:tags r:id="rId495"/>
            </p:custDataLst>
          </p:nvPr>
        </p:nvSpPr>
        <p:spPr bwMode="auto">
          <a:xfrm>
            <a:off x="10667733" y="5533722"/>
            <a:ext cx="15879" cy="28582"/>
          </a:xfrm>
          <a:custGeom>
            <a:avLst/>
            <a:gdLst>
              <a:gd name="T0" fmla="*/ 9 w 13"/>
              <a:gd name="T1" fmla="*/ 21 h 21"/>
              <a:gd name="T2" fmla="*/ 13 w 13"/>
              <a:gd name="T3" fmla="*/ 19 h 21"/>
              <a:gd name="T4" fmla="*/ 13 w 13"/>
              <a:gd name="T5" fmla="*/ 0 h 21"/>
              <a:gd name="T6" fmla="*/ 0 w 13"/>
              <a:gd name="T7" fmla="*/ 16 h 21"/>
              <a:gd name="T8" fmla="*/ 9 w 13"/>
              <a:gd name="T9" fmla="*/ 21 h 21"/>
            </a:gdLst>
            <a:ahLst/>
            <a:cxnLst>
              <a:cxn ang="0">
                <a:pos x="T0" y="T1"/>
              </a:cxn>
              <a:cxn ang="0">
                <a:pos x="T2" y="T3"/>
              </a:cxn>
              <a:cxn ang="0">
                <a:pos x="T4" y="T5"/>
              </a:cxn>
              <a:cxn ang="0">
                <a:pos x="T6" y="T7"/>
              </a:cxn>
              <a:cxn ang="0">
                <a:pos x="T8" y="T9"/>
              </a:cxn>
            </a:cxnLst>
            <a:rect l="0" t="0" r="r" b="b"/>
            <a:pathLst>
              <a:path w="13" h="21">
                <a:moveTo>
                  <a:pt x="9" y="21"/>
                </a:moveTo>
                <a:cubicBezTo>
                  <a:pt x="10" y="21"/>
                  <a:pt x="12" y="20"/>
                  <a:pt x="13" y="19"/>
                </a:cubicBezTo>
                <a:cubicBezTo>
                  <a:pt x="13" y="0"/>
                  <a:pt x="13" y="0"/>
                  <a:pt x="13" y="0"/>
                </a:cubicBezTo>
                <a:cubicBezTo>
                  <a:pt x="11" y="10"/>
                  <a:pt x="7" y="15"/>
                  <a:pt x="0" y="16"/>
                </a:cubicBezTo>
                <a:cubicBezTo>
                  <a:pt x="2" y="20"/>
                  <a:pt x="5" y="21"/>
                  <a:pt x="9" y="21"/>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7" name="MH_Other_495"/>
          <p:cNvSpPr>
            <a:spLocks/>
          </p:cNvSpPr>
          <p:nvPr>
            <p:custDataLst>
              <p:tags r:id="rId496"/>
            </p:custDataLst>
          </p:nvPr>
        </p:nvSpPr>
        <p:spPr bwMode="auto">
          <a:xfrm>
            <a:off x="10704253" y="5538484"/>
            <a:ext cx="22230" cy="39697"/>
          </a:xfrm>
          <a:custGeom>
            <a:avLst/>
            <a:gdLst>
              <a:gd name="T0" fmla="*/ 0 w 18"/>
              <a:gd name="T1" fmla="*/ 20 h 30"/>
              <a:gd name="T2" fmla="*/ 18 w 18"/>
              <a:gd name="T3" fmla="*/ 20 h 30"/>
              <a:gd name="T4" fmla="*/ 18 w 18"/>
              <a:gd name="T5" fmla="*/ 0 h 30"/>
              <a:gd name="T6" fmla="*/ 12 w 18"/>
              <a:gd name="T7" fmla="*/ 20 h 30"/>
              <a:gd name="T8" fmla="*/ 0 w 18"/>
              <a:gd name="T9" fmla="*/ 20 h 30"/>
            </a:gdLst>
            <a:ahLst/>
            <a:cxnLst>
              <a:cxn ang="0">
                <a:pos x="T0" y="T1"/>
              </a:cxn>
              <a:cxn ang="0">
                <a:pos x="T2" y="T3"/>
              </a:cxn>
              <a:cxn ang="0">
                <a:pos x="T4" y="T5"/>
              </a:cxn>
              <a:cxn ang="0">
                <a:pos x="T6" y="T7"/>
              </a:cxn>
              <a:cxn ang="0">
                <a:pos x="T8" y="T9"/>
              </a:cxn>
            </a:cxnLst>
            <a:rect l="0" t="0" r="r" b="b"/>
            <a:pathLst>
              <a:path w="18" h="30">
                <a:moveTo>
                  <a:pt x="0" y="20"/>
                </a:moveTo>
                <a:cubicBezTo>
                  <a:pt x="7" y="30"/>
                  <a:pt x="13" y="30"/>
                  <a:pt x="18" y="20"/>
                </a:cubicBezTo>
                <a:cubicBezTo>
                  <a:pt x="18" y="0"/>
                  <a:pt x="18" y="0"/>
                  <a:pt x="18" y="0"/>
                </a:cubicBezTo>
                <a:cubicBezTo>
                  <a:pt x="12" y="20"/>
                  <a:pt x="12" y="20"/>
                  <a:pt x="12" y="20"/>
                </a:cubicBezTo>
                <a:cubicBezTo>
                  <a:pt x="0" y="20"/>
                  <a:pt x="0" y="20"/>
                  <a:pt x="0" y="20"/>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8" name="MH_Other_496"/>
          <p:cNvSpPr>
            <a:spLocks/>
          </p:cNvSpPr>
          <p:nvPr>
            <p:custDataLst>
              <p:tags r:id="rId497"/>
            </p:custDataLst>
          </p:nvPr>
        </p:nvSpPr>
        <p:spPr bwMode="auto">
          <a:xfrm>
            <a:off x="10729659" y="5387638"/>
            <a:ext cx="30170" cy="65102"/>
          </a:xfrm>
          <a:custGeom>
            <a:avLst/>
            <a:gdLst>
              <a:gd name="T0" fmla="*/ 10 w 24"/>
              <a:gd name="T1" fmla="*/ 50 h 50"/>
              <a:gd name="T2" fmla="*/ 24 w 24"/>
              <a:gd name="T3" fmla="*/ 0 h 50"/>
              <a:gd name="T4" fmla="*/ 0 w 24"/>
              <a:gd name="T5" fmla="*/ 4 h 50"/>
              <a:gd name="T6" fmla="*/ 10 w 24"/>
              <a:gd name="T7" fmla="*/ 50 h 50"/>
            </a:gdLst>
            <a:ahLst/>
            <a:cxnLst>
              <a:cxn ang="0">
                <a:pos x="T0" y="T1"/>
              </a:cxn>
              <a:cxn ang="0">
                <a:pos x="T2" y="T3"/>
              </a:cxn>
              <a:cxn ang="0">
                <a:pos x="T4" y="T5"/>
              </a:cxn>
              <a:cxn ang="0">
                <a:pos x="T6" y="T7"/>
              </a:cxn>
            </a:cxnLst>
            <a:rect l="0" t="0" r="r" b="b"/>
            <a:pathLst>
              <a:path w="24" h="50">
                <a:moveTo>
                  <a:pt x="10" y="50"/>
                </a:moveTo>
                <a:cubicBezTo>
                  <a:pt x="24" y="0"/>
                  <a:pt x="24" y="0"/>
                  <a:pt x="24" y="0"/>
                </a:cubicBezTo>
                <a:cubicBezTo>
                  <a:pt x="17" y="2"/>
                  <a:pt x="9" y="4"/>
                  <a:pt x="0" y="4"/>
                </a:cubicBezTo>
                <a:cubicBezTo>
                  <a:pt x="10" y="50"/>
                  <a:pt x="10" y="50"/>
                  <a:pt x="10" y="50"/>
                </a:cubicBezTo>
                <a:close/>
              </a:path>
            </a:pathLst>
          </a:custGeom>
          <a:solidFill>
            <a:srgbClr val="B6A285"/>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19" name="MH_Other_497"/>
          <p:cNvSpPr>
            <a:spLocks/>
          </p:cNvSpPr>
          <p:nvPr>
            <p:custDataLst>
              <p:tags r:id="rId498"/>
            </p:custDataLst>
          </p:nvPr>
        </p:nvSpPr>
        <p:spPr bwMode="auto">
          <a:xfrm>
            <a:off x="10767768" y="6210153"/>
            <a:ext cx="92096" cy="52399"/>
          </a:xfrm>
          <a:custGeom>
            <a:avLst/>
            <a:gdLst>
              <a:gd name="T0" fmla="*/ 0 w 70"/>
              <a:gd name="T1" fmla="*/ 7 h 41"/>
              <a:gd name="T2" fmla="*/ 1 w 70"/>
              <a:gd name="T3" fmla="*/ 19 h 41"/>
              <a:gd name="T4" fmla="*/ 53 w 70"/>
              <a:gd name="T5" fmla="*/ 8 h 41"/>
              <a:gd name="T6" fmla="*/ 53 w 70"/>
              <a:gd name="T7" fmla="*/ 24 h 41"/>
              <a:gd name="T8" fmla="*/ 9 w 70"/>
              <a:gd name="T9" fmla="*/ 33 h 41"/>
              <a:gd name="T10" fmla="*/ 13 w 70"/>
              <a:gd name="T11" fmla="*/ 39 h 41"/>
              <a:gd name="T12" fmla="*/ 70 w 70"/>
              <a:gd name="T13" fmla="*/ 32 h 41"/>
              <a:gd name="T14" fmla="*/ 65 w 70"/>
              <a:gd name="T15" fmla="*/ 0 h 41"/>
              <a:gd name="T16" fmla="*/ 35 w 70"/>
              <a:gd name="T17" fmla="*/ 0 h 41"/>
              <a:gd name="T18" fmla="*/ 0 w 70"/>
              <a:gd name="T1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1">
                <a:moveTo>
                  <a:pt x="0" y="7"/>
                </a:moveTo>
                <a:cubicBezTo>
                  <a:pt x="1" y="19"/>
                  <a:pt x="1" y="19"/>
                  <a:pt x="1" y="19"/>
                </a:cubicBezTo>
                <a:cubicBezTo>
                  <a:pt x="53" y="8"/>
                  <a:pt x="53" y="8"/>
                  <a:pt x="53" y="8"/>
                </a:cubicBezTo>
                <a:cubicBezTo>
                  <a:pt x="53" y="24"/>
                  <a:pt x="53" y="24"/>
                  <a:pt x="53" y="24"/>
                </a:cubicBezTo>
                <a:cubicBezTo>
                  <a:pt x="9" y="33"/>
                  <a:pt x="9" y="33"/>
                  <a:pt x="9" y="33"/>
                </a:cubicBezTo>
                <a:cubicBezTo>
                  <a:pt x="13" y="39"/>
                  <a:pt x="13" y="39"/>
                  <a:pt x="13" y="39"/>
                </a:cubicBezTo>
                <a:cubicBezTo>
                  <a:pt x="32" y="41"/>
                  <a:pt x="51" y="39"/>
                  <a:pt x="70" y="32"/>
                </a:cubicBezTo>
                <a:cubicBezTo>
                  <a:pt x="65" y="0"/>
                  <a:pt x="65" y="0"/>
                  <a:pt x="65" y="0"/>
                </a:cubicBezTo>
                <a:cubicBezTo>
                  <a:pt x="35" y="0"/>
                  <a:pt x="35" y="0"/>
                  <a:pt x="35" y="0"/>
                </a:cubicBezTo>
                <a:cubicBezTo>
                  <a:pt x="23" y="10"/>
                  <a:pt x="11" y="12"/>
                  <a:pt x="0" y="7"/>
                </a:cubicBezTo>
                <a:close/>
              </a:path>
            </a:pathLst>
          </a:custGeom>
          <a:solidFill>
            <a:srgbClr val="3A241B"/>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0" name="MH_Other_498"/>
          <p:cNvSpPr>
            <a:spLocks/>
          </p:cNvSpPr>
          <p:nvPr>
            <p:custDataLst>
              <p:tags r:id="rId499"/>
            </p:custDataLst>
          </p:nvPr>
        </p:nvSpPr>
        <p:spPr bwMode="auto">
          <a:xfrm>
            <a:off x="10769356" y="6219680"/>
            <a:ext cx="68278" cy="31757"/>
          </a:xfrm>
          <a:custGeom>
            <a:avLst/>
            <a:gdLst>
              <a:gd name="T0" fmla="*/ 42 w 42"/>
              <a:gd name="T1" fmla="*/ 0 h 20"/>
              <a:gd name="T2" fmla="*/ 0 w 42"/>
              <a:gd name="T3" fmla="*/ 9 h 20"/>
              <a:gd name="T4" fmla="*/ 7 w 42"/>
              <a:gd name="T5" fmla="*/ 20 h 20"/>
              <a:gd name="T6" fmla="*/ 42 w 42"/>
              <a:gd name="T7" fmla="*/ 13 h 20"/>
              <a:gd name="T8" fmla="*/ 42 w 42"/>
              <a:gd name="T9" fmla="*/ 0 h 20"/>
              <a:gd name="T10" fmla="*/ 42 w 42"/>
              <a:gd name="T11" fmla="*/ 0 h 20"/>
            </a:gdLst>
            <a:ahLst/>
            <a:cxnLst>
              <a:cxn ang="0">
                <a:pos x="T0" y="T1"/>
              </a:cxn>
              <a:cxn ang="0">
                <a:pos x="T2" y="T3"/>
              </a:cxn>
              <a:cxn ang="0">
                <a:pos x="T4" y="T5"/>
              </a:cxn>
              <a:cxn ang="0">
                <a:pos x="T6" y="T7"/>
              </a:cxn>
              <a:cxn ang="0">
                <a:pos x="T8" y="T9"/>
              </a:cxn>
              <a:cxn ang="0">
                <a:pos x="T10" y="T11"/>
              </a:cxn>
            </a:cxnLst>
            <a:rect l="0" t="0" r="r" b="b"/>
            <a:pathLst>
              <a:path w="42" h="20">
                <a:moveTo>
                  <a:pt x="42" y="0"/>
                </a:moveTo>
                <a:lnTo>
                  <a:pt x="0" y="9"/>
                </a:lnTo>
                <a:lnTo>
                  <a:pt x="7" y="20"/>
                </a:lnTo>
                <a:lnTo>
                  <a:pt x="42" y="13"/>
                </a:lnTo>
                <a:lnTo>
                  <a:pt x="42" y="0"/>
                </a:lnTo>
                <a:lnTo>
                  <a:pt x="42" y="0"/>
                </a:lnTo>
                <a:close/>
              </a:path>
            </a:pathLst>
          </a:custGeom>
          <a:solidFill>
            <a:srgbClr val="6A402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1" name="MH_Other_499"/>
          <p:cNvSpPr>
            <a:spLocks/>
          </p:cNvSpPr>
          <p:nvPr>
            <p:custDataLst>
              <p:tags r:id="rId500"/>
            </p:custDataLst>
          </p:nvPr>
        </p:nvSpPr>
        <p:spPr bwMode="auto">
          <a:xfrm>
            <a:off x="10570872" y="6229207"/>
            <a:ext cx="68279" cy="49223"/>
          </a:xfrm>
          <a:custGeom>
            <a:avLst/>
            <a:gdLst>
              <a:gd name="T0" fmla="*/ 32 w 52"/>
              <a:gd name="T1" fmla="*/ 0 h 36"/>
              <a:gd name="T2" fmla="*/ 21 w 52"/>
              <a:gd name="T3" fmla="*/ 0 h 36"/>
              <a:gd name="T4" fmla="*/ 0 w 52"/>
              <a:gd name="T5" fmla="*/ 19 h 36"/>
              <a:gd name="T6" fmla="*/ 31 w 52"/>
              <a:gd name="T7" fmla="*/ 32 h 36"/>
              <a:gd name="T8" fmla="*/ 52 w 52"/>
              <a:gd name="T9" fmla="*/ 36 h 36"/>
              <a:gd name="T10" fmla="*/ 52 w 52"/>
              <a:gd name="T11" fmla="*/ 31 h 36"/>
              <a:gd name="T12" fmla="*/ 34 w 52"/>
              <a:gd name="T13" fmla="*/ 21 h 36"/>
              <a:gd name="T14" fmla="*/ 32 w 52"/>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6">
                <a:moveTo>
                  <a:pt x="32" y="0"/>
                </a:moveTo>
                <a:cubicBezTo>
                  <a:pt x="21" y="0"/>
                  <a:pt x="21" y="0"/>
                  <a:pt x="21" y="0"/>
                </a:cubicBezTo>
                <a:cubicBezTo>
                  <a:pt x="26" y="13"/>
                  <a:pt x="19" y="19"/>
                  <a:pt x="0" y="19"/>
                </a:cubicBezTo>
                <a:cubicBezTo>
                  <a:pt x="31" y="32"/>
                  <a:pt x="31" y="32"/>
                  <a:pt x="31" y="32"/>
                </a:cubicBezTo>
                <a:cubicBezTo>
                  <a:pt x="52" y="36"/>
                  <a:pt x="52" y="36"/>
                  <a:pt x="52" y="36"/>
                </a:cubicBezTo>
                <a:cubicBezTo>
                  <a:pt x="52" y="31"/>
                  <a:pt x="52" y="31"/>
                  <a:pt x="52" y="31"/>
                </a:cubicBezTo>
                <a:cubicBezTo>
                  <a:pt x="45" y="28"/>
                  <a:pt x="40" y="25"/>
                  <a:pt x="34" y="21"/>
                </a:cubicBezTo>
                <a:cubicBezTo>
                  <a:pt x="33" y="14"/>
                  <a:pt x="32" y="7"/>
                  <a:pt x="32" y="0"/>
                </a:cubicBezTo>
                <a:close/>
              </a:path>
            </a:pathLst>
          </a:custGeom>
          <a:solidFill>
            <a:srgbClr val="3A241B"/>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2" name="MH_Other_500"/>
          <p:cNvSpPr>
            <a:spLocks/>
          </p:cNvSpPr>
          <p:nvPr>
            <p:custDataLst>
              <p:tags r:id="rId501"/>
            </p:custDataLst>
          </p:nvPr>
        </p:nvSpPr>
        <p:spPr bwMode="auto">
          <a:xfrm>
            <a:off x="10570872" y="6229207"/>
            <a:ext cx="33346" cy="25406"/>
          </a:xfrm>
          <a:custGeom>
            <a:avLst/>
            <a:gdLst>
              <a:gd name="T0" fmla="*/ 21 w 26"/>
              <a:gd name="T1" fmla="*/ 0 h 19"/>
              <a:gd name="T2" fmla="*/ 11 w 26"/>
              <a:gd name="T3" fmla="*/ 0 h 19"/>
              <a:gd name="T4" fmla="*/ 0 w 26"/>
              <a:gd name="T5" fmla="*/ 19 h 19"/>
              <a:gd name="T6" fmla="*/ 21 w 26"/>
              <a:gd name="T7" fmla="*/ 0 h 19"/>
            </a:gdLst>
            <a:ahLst/>
            <a:cxnLst>
              <a:cxn ang="0">
                <a:pos x="T0" y="T1"/>
              </a:cxn>
              <a:cxn ang="0">
                <a:pos x="T2" y="T3"/>
              </a:cxn>
              <a:cxn ang="0">
                <a:pos x="T4" y="T5"/>
              </a:cxn>
              <a:cxn ang="0">
                <a:pos x="T6" y="T7"/>
              </a:cxn>
            </a:cxnLst>
            <a:rect l="0" t="0" r="r" b="b"/>
            <a:pathLst>
              <a:path w="26" h="19">
                <a:moveTo>
                  <a:pt x="21" y="0"/>
                </a:moveTo>
                <a:cubicBezTo>
                  <a:pt x="11" y="0"/>
                  <a:pt x="11" y="0"/>
                  <a:pt x="11" y="0"/>
                </a:cubicBezTo>
                <a:cubicBezTo>
                  <a:pt x="4" y="0"/>
                  <a:pt x="0" y="7"/>
                  <a:pt x="0" y="19"/>
                </a:cubicBezTo>
                <a:cubicBezTo>
                  <a:pt x="19" y="19"/>
                  <a:pt x="26" y="13"/>
                  <a:pt x="21" y="0"/>
                </a:cubicBezTo>
                <a:close/>
              </a:path>
            </a:pathLst>
          </a:custGeom>
          <a:solidFill>
            <a:srgbClr val="6A402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3" name="MH_Other_501"/>
          <p:cNvSpPr>
            <a:spLocks/>
          </p:cNvSpPr>
          <p:nvPr>
            <p:custDataLst>
              <p:tags r:id="rId502"/>
            </p:custDataLst>
          </p:nvPr>
        </p:nvSpPr>
        <p:spPr bwMode="auto">
          <a:xfrm>
            <a:off x="10691550" y="6256201"/>
            <a:ext cx="109563" cy="60339"/>
          </a:xfrm>
          <a:custGeom>
            <a:avLst/>
            <a:gdLst>
              <a:gd name="T0" fmla="*/ 0 w 83"/>
              <a:gd name="T1" fmla="*/ 14 h 46"/>
              <a:gd name="T2" fmla="*/ 44 w 83"/>
              <a:gd name="T3" fmla="*/ 14 h 46"/>
              <a:gd name="T4" fmla="*/ 70 w 83"/>
              <a:gd name="T5" fmla="*/ 46 h 46"/>
              <a:gd name="T6" fmla="*/ 83 w 83"/>
              <a:gd name="T7" fmla="*/ 40 h 46"/>
              <a:gd name="T8" fmla="*/ 67 w 83"/>
              <a:gd name="T9" fmla="*/ 20 h 46"/>
              <a:gd name="T10" fmla="*/ 51 w 83"/>
              <a:gd name="T11" fmla="*/ 0 h 46"/>
              <a:gd name="T12" fmla="*/ 0 w 83"/>
              <a:gd name="T13" fmla="*/ 14 h 46"/>
            </a:gdLst>
            <a:ahLst/>
            <a:cxnLst>
              <a:cxn ang="0">
                <a:pos x="T0" y="T1"/>
              </a:cxn>
              <a:cxn ang="0">
                <a:pos x="T2" y="T3"/>
              </a:cxn>
              <a:cxn ang="0">
                <a:pos x="T4" y="T5"/>
              </a:cxn>
              <a:cxn ang="0">
                <a:pos x="T6" y="T7"/>
              </a:cxn>
              <a:cxn ang="0">
                <a:pos x="T8" y="T9"/>
              </a:cxn>
              <a:cxn ang="0">
                <a:pos x="T10" y="T11"/>
              </a:cxn>
              <a:cxn ang="0">
                <a:pos x="T12" y="T13"/>
              </a:cxn>
            </a:cxnLst>
            <a:rect l="0" t="0" r="r" b="b"/>
            <a:pathLst>
              <a:path w="83" h="46">
                <a:moveTo>
                  <a:pt x="0" y="14"/>
                </a:moveTo>
                <a:cubicBezTo>
                  <a:pt x="44" y="14"/>
                  <a:pt x="44" y="14"/>
                  <a:pt x="44" y="14"/>
                </a:cubicBezTo>
                <a:cubicBezTo>
                  <a:pt x="70" y="46"/>
                  <a:pt x="70" y="46"/>
                  <a:pt x="70" y="46"/>
                </a:cubicBezTo>
                <a:cubicBezTo>
                  <a:pt x="83" y="40"/>
                  <a:pt x="83" y="40"/>
                  <a:pt x="83" y="40"/>
                </a:cubicBezTo>
                <a:cubicBezTo>
                  <a:pt x="67" y="20"/>
                  <a:pt x="67" y="20"/>
                  <a:pt x="67" y="20"/>
                </a:cubicBezTo>
                <a:cubicBezTo>
                  <a:pt x="51" y="0"/>
                  <a:pt x="51" y="0"/>
                  <a:pt x="51" y="0"/>
                </a:cubicBezTo>
                <a:cubicBezTo>
                  <a:pt x="32" y="8"/>
                  <a:pt x="16" y="12"/>
                  <a:pt x="0" y="14"/>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4" name="MH_Other_502"/>
          <p:cNvSpPr>
            <a:spLocks/>
          </p:cNvSpPr>
          <p:nvPr>
            <p:custDataLst>
              <p:tags r:id="rId503"/>
            </p:custDataLst>
          </p:nvPr>
        </p:nvSpPr>
        <p:spPr bwMode="auto">
          <a:xfrm>
            <a:off x="10691550" y="6273668"/>
            <a:ext cx="93685" cy="60339"/>
          </a:xfrm>
          <a:custGeom>
            <a:avLst/>
            <a:gdLst>
              <a:gd name="T0" fmla="*/ 44 w 70"/>
              <a:gd name="T1" fmla="*/ 0 h 46"/>
              <a:gd name="T2" fmla="*/ 0 w 70"/>
              <a:gd name="T3" fmla="*/ 0 h 46"/>
              <a:gd name="T4" fmla="*/ 57 w 70"/>
              <a:gd name="T5" fmla="*/ 38 h 46"/>
              <a:gd name="T6" fmla="*/ 70 w 70"/>
              <a:gd name="T7" fmla="*/ 32 h 46"/>
              <a:gd name="T8" fmla="*/ 44 w 70"/>
              <a:gd name="T9" fmla="*/ 0 h 46"/>
            </a:gdLst>
            <a:ahLst/>
            <a:cxnLst>
              <a:cxn ang="0">
                <a:pos x="T0" y="T1"/>
              </a:cxn>
              <a:cxn ang="0">
                <a:pos x="T2" y="T3"/>
              </a:cxn>
              <a:cxn ang="0">
                <a:pos x="T4" y="T5"/>
              </a:cxn>
              <a:cxn ang="0">
                <a:pos x="T6" y="T7"/>
              </a:cxn>
              <a:cxn ang="0">
                <a:pos x="T8" y="T9"/>
              </a:cxn>
            </a:cxnLst>
            <a:rect l="0" t="0" r="r" b="b"/>
            <a:pathLst>
              <a:path w="70" h="46">
                <a:moveTo>
                  <a:pt x="44" y="0"/>
                </a:moveTo>
                <a:cubicBezTo>
                  <a:pt x="0" y="0"/>
                  <a:pt x="0" y="0"/>
                  <a:pt x="0" y="0"/>
                </a:cubicBezTo>
                <a:cubicBezTo>
                  <a:pt x="17" y="34"/>
                  <a:pt x="36" y="46"/>
                  <a:pt x="57" y="38"/>
                </a:cubicBezTo>
                <a:cubicBezTo>
                  <a:pt x="70" y="32"/>
                  <a:pt x="70" y="32"/>
                  <a:pt x="70" y="32"/>
                </a:cubicBezTo>
                <a:cubicBezTo>
                  <a:pt x="44" y="0"/>
                  <a:pt x="44" y="0"/>
                  <a:pt x="44" y="0"/>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5" name="MH_Other_503"/>
          <p:cNvSpPr>
            <a:spLocks/>
          </p:cNvSpPr>
          <p:nvPr>
            <p:custDataLst>
              <p:tags r:id="rId504"/>
            </p:custDataLst>
          </p:nvPr>
        </p:nvSpPr>
        <p:spPr bwMode="auto">
          <a:xfrm>
            <a:off x="10639150" y="6270492"/>
            <a:ext cx="11115" cy="44460"/>
          </a:xfrm>
          <a:custGeom>
            <a:avLst/>
            <a:gdLst>
              <a:gd name="T0" fmla="*/ 5 w 9"/>
              <a:gd name="T1" fmla="*/ 1 h 34"/>
              <a:gd name="T2" fmla="*/ 0 w 9"/>
              <a:gd name="T3" fmla="*/ 0 h 34"/>
              <a:gd name="T4" fmla="*/ 0 w 9"/>
              <a:gd name="T5" fmla="*/ 5 h 34"/>
              <a:gd name="T6" fmla="*/ 0 w 9"/>
              <a:gd name="T7" fmla="*/ 34 h 34"/>
              <a:gd name="T8" fmla="*/ 9 w 9"/>
              <a:gd name="T9" fmla="*/ 34 h 34"/>
              <a:gd name="T10" fmla="*/ 5 w 9"/>
              <a:gd name="T11" fmla="*/ 1 h 34"/>
            </a:gdLst>
            <a:ahLst/>
            <a:cxnLst>
              <a:cxn ang="0">
                <a:pos x="T0" y="T1"/>
              </a:cxn>
              <a:cxn ang="0">
                <a:pos x="T2" y="T3"/>
              </a:cxn>
              <a:cxn ang="0">
                <a:pos x="T4" y="T5"/>
              </a:cxn>
              <a:cxn ang="0">
                <a:pos x="T6" y="T7"/>
              </a:cxn>
              <a:cxn ang="0">
                <a:pos x="T8" y="T9"/>
              </a:cxn>
              <a:cxn ang="0">
                <a:pos x="T10" y="T11"/>
              </a:cxn>
            </a:cxnLst>
            <a:rect l="0" t="0" r="r" b="b"/>
            <a:pathLst>
              <a:path w="9" h="34">
                <a:moveTo>
                  <a:pt x="5" y="1"/>
                </a:moveTo>
                <a:cubicBezTo>
                  <a:pt x="3" y="1"/>
                  <a:pt x="1" y="0"/>
                  <a:pt x="0" y="0"/>
                </a:cubicBezTo>
                <a:cubicBezTo>
                  <a:pt x="0" y="5"/>
                  <a:pt x="0" y="5"/>
                  <a:pt x="0" y="5"/>
                </a:cubicBezTo>
                <a:cubicBezTo>
                  <a:pt x="0" y="34"/>
                  <a:pt x="0" y="34"/>
                  <a:pt x="0" y="34"/>
                </a:cubicBezTo>
                <a:cubicBezTo>
                  <a:pt x="9" y="34"/>
                  <a:pt x="9" y="34"/>
                  <a:pt x="9" y="34"/>
                </a:cubicBezTo>
                <a:cubicBezTo>
                  <a:pt x="5" y="1"/>
                  <a:pt x="5" y="1"/>
                  <a:pt x="5"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6" name="MH_Other_504"/>
          <p:cNvSpPr>
            <a:spLocks/>
          </p:cNvSpPr>
          <p:nvPr>
            <p:custDataLst>
              <p:tags r:id="rId505"/>
            </p:custDataLst>
          </p:nvPr>
        </p:nvSpPr>
        <p:spPr bwMode="auto">
          <a:xfrm>
            <a:off x="10645502" y="6270492"/>
            <a:ext cx="244532" cy="92096"/>
          </a:xfrm>
          <a:custGeom>
            <a:avLst/>
            <a:gdLst>
              <a:gd name="T0" fmla="*/ 0 w 186"/>
              <a:gd name="T1" fmla="*/ 0 h 68"/>
              <a:gd name="T2" fmla="*/ 4 w 186"/>
              <a:gd name="T3" fmla="*/ 33 h 68"/>
              <a:gd name="T4" fmla="*/ 6 w 186"/>
              <a:gd name="T5" fmla="*/ 50 h 68"/>
              <a:gd name="T6" fmla="*/ 15 w 186"/>
              <a:gd name="T7" fmla="*/ 50 h 68"/>
              <a:gd name="T8" fmla="*/ 15 w 186"/>
              <a:gd name="T9" fmla="*/ 8 h 68"/>
              <a:gd name="T10" fmla="*/ 24 w 186"/>
              <a:gd name="T11" fmla="*/ 8 h 68"/>
              <a:gd name="T12" fmla="*/ 53 w 186"/>
              <a:gd name="T13" fmla="*/ 55 h 68"/>
              <a:gd name="T14" fmla="*/ 169 w 186"/>
              <a:gd name="T15" fmla="*/ 63 h 68"/>
              <a:gd name="T16" fmla="*/ 133 w 186"/>
              <a:gd name="T17" fmla="*/ 33 h 68"/>
              <a:gd name="T18" fmla="*/ 173 w 186"/>
              <a:gd name="T19" fmla="*/ 26 h 68"/>
              <a:gd name="T20" fmla="*/ 162 w 186"/>
              <a:gd name="T21" fmla="*/ 9 h 68"/>
              <a:gd name="T22" fmla="*/ 112 w 186"/>
              <a:gd name="T23" fmla="*/ 2 h 68"/>
              <a:gd name="T24" fmla="*/ 103 w 186"/>
              <a:gd name="T25" fmla="*/ 8 h 68"/>
              <a:gd name="T26" fmla="*/ 119 w 186"/>
              <a:gd name="T27" fmla="*/ 28 h 68"/>
              <a:gd name="T28" fmla="*/ 106 w 186"/>
              <a:gd name="T29" fmla="*/ 34 h 68"/>
              <a:gd name="T30" fmla="*/ 93 w 186"/>
              <a:gd name="T31" fmla="*/ 40 h 68"/>
              <a:gd name="T32" fmla="*/ 36 w 186"/>
              <a:gd name="T33" fmla="*/ 2 h 68"/>
              <a:gd name="T34" fmla="*/ 0 w 186"/>
              <a:gd name="T3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68">
                <a:moveTo>
                  <a:pt x="0" y="0"/>
                </a:moveTo>
                <a:cubicBezTo>
                  <a:pt x="4" y="33"/>
                  <a:pt x="4" y="33"/>
                  <a:pt x="4" y="33"/>
                </a:cubicBezTo>
                <a:cubicBezTo>
                  <a:pt x="6" y="50"/>
                  <a:pt x="6" y="50"/>
                  <a:pt x="6" y="50"/>
                </a:cubicBezTo>
                <a:cubicBezTo>
                  <a:pt x="15" y="50"/>
                  <a:pt x="15" y="50"/>
                  <a:pt x="15" y="50"/>
                </a:cubicBezTo>
                <a:cubicBezTo>
                  <a:pt x="15" y="8"/>
                  <a:pt x="15" y="8"/>
                  <a:pt x="15" y="8"/>
                </a:cubicBezTo>
                <a:cubicBezTo>
                  <a:pt x="24" y="8"/>
                  <a:pt x="24" y="8"/>
                  <a:pt x="24" y="8"/>
                </a:cubicBezTo>
                <a:cubicBezTo>
                  <a:pt x="53" y="55"/>
                  <a:pt x="53" y="55"/>
                  <a:pt x="53" y="55"/>
                </a:cubicBezTo>
                <a:cubicBezTo>
                  <a:pt x="85" y="66"/>
                  <a:pt x="124" y="68"/>
                  <a:pt x="169" y="63"/>
                </a:cubicBezTo>
                <a:cubicBezTo>
                  <a:pt x="165" y="52"/>
                  <a:pt x="152" y="43"/>
                  <a:pt x="133" y="33"/>
                </a:cubicBezTo>
                <a:cubicBezTo>
                  <a:pt x="149" y="34"/>
                  <a:pt x="162" y="31"/>
                  <a:pt x="173" y="26"/>
                </a:cubicBezTo>
                <a:cubicBezTo>
                  <a:pt x="186" y="16"/>
                  <a:pt x="182" y="11"/>
                  <a:pt x="162" y="9"/>
                </a:cubicBezTo>
                <a:cubicBezTo>
                  <a:pt x="112" y="2"/>
                  <a:pt x="112" y="2"/>
                  <a:pt x="112" y="2"/>
                </a:cubicBezTo>
                <a:cubicBezTo>
                  <a:pt x="103" y="8"/>
                  <a:pt x="103" y="8"/>
                  <a:pt x="103" y="8"/>
                </a:cubicBezTo>
                <a:cubicBezTo>
                  <a:pt x="119" y="28"/>
                  <a:pt x="119" y="28"/>
                  <a:pt x="119" y="28"/>
                </a:cubicBezTo>
                <a:cubicBezTo>
                  <a:pt x="106" y="34"/>
                  <a:pt x="106" y="34"/>
                  <a:pt x="106" y="34"/>
                </a:cubicBezTo>
                <a:cubicBezTo>
                  <a:pt x="93" y="40"/>
                  <a:pt x="93" y="40"/>
                  <a:pt x="93" y="40"/>
                </a:cubicBezTo>
                <a:cubicBezTo>
                  <a:pt x="72" y="48"/>
                  <a:pt x="53" y="36"/>
                  <a:pt x="36" y="2"/>
                </a:cubicBezTo>
                <a:cubicBezTo>
                  <a:pt x="23" y="4"/>
                  <a:pt x="11" y="3"/>
                  <a:pt x="0" y="0"/>
                </a:cubicBezTo>
                <a:close/>
              </a:path>
            </a:pathLst>
          </a:cu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7" name="MH_Other_505"/>
          <p:cNvSpPr>
            <a:spLocks/>
          </p:cNvSpPr>
          <p:nvPr>
            <p:custDataLst>
              <p:tags r:id="rId506"/>
            </p:custDataLst>
          </p:nvPr>
        </p:nvSpPr>
        <p:spPr bwMode="auto">
          <a:xfrm>
            <a:off x="11047232" y="6253025"/>
            <a:ext cx="115915" cy="73042"/>
          </a:xfrm>
          <a:custGeom>
            <a:avLst/>
            <a:gdLst>
              <a:gd name="T0" fmla="*/ 9 w 87"/>
              <a:gd name="T1" fmla="*/ 16 h 56"/>
              <a:gd name="T2" fmla="*/ 1 w 87"/>
              <a:gd name="T3" fmla="*/ 45 h 56"/>
              <a:gd name="T4" fmla="*/ 81 w 87"/>
              <a:gd name="T5" fmla="*/ 37 h 56"/>
              <a:gd name="T6" fmla="*/ 87 w 87"/>
              <a:gd name="T7" fmla="*/ 15 h 56"/>
              <a:gd name="T8" fmla="*/ 87 w 87"/>
              <a:gd name="T9" fmla="*/ 0 h 56"/>
              <a:gd name="T10" fmla="*/ 15 w 87"/>
              <a:gd name="T11" fmla="*/ 0 h 56"/>
              <a:gd name="T12" fmla="*/ 9 w 87"/>
              <a:gd name="T13" fmla="*/ 16 h 56"/>
            </a:gdLst>
            <a:ahLst/>
            <a:cxnLst>
              <a:cxn ang="0">
                <a:pos x="T0" y="T1"/>
              </a:cxn>
              <a:cxn ang="0">
                <a:pos x="T2" y="T3"/>
              </a:cxn>
              <a:cxn ang="0">
                <a:pos x="T4" y="T5"/>
              </a:cxn>
              <a:cxn ang="0">
                <a:pos x="T6" y="T7"/>
              </a:cxn>
              <a:cxn ang="0">
                <a:pos x="T8" y="T9"/>
              </a:cxn>
              <a:cxn ang="0">
                <a:pos x="T10" y="T11"/>
              </a:cxn>
              <a:cxn ang="0">
                <a:pos x="T12" y="T13"/>
              </a:cxn>
            </a:cxnLst>
            <a:rect l="0" t="0" r="r" b="b"/>
            <a:pathLst>
              <a:path w="87" h="56">
                <a:moveTo>
                  <a:pt x="9" y="16"/>
                </a:moveTo>
                <a:cubicBezTo>
                  <a:pt x="3" y="28"/>
                  <a:pt x="0" y="38"/>
                  <a:pt x="1" y="45"/>
                </a:cubicBezTo>
                <a:cubicBezTo>
                  <a:pt x="33" y="56"/>
                  <a:pt x="59" y="53"/>
                  <a:pt x="81" y="37"/>
                </a:cubicBezTo>
                <a:cubicBezTo>
                  <a:pt x="87" y="15"/>
                  <a:pt x="87" y="15"/>
                  <a:pt x="87" y="15"/>
                </a:cubicBezTo>
                <a:cubicBezTo>
                  <a:pt x="87" y="0"/>
                  <a:pt x="87" y="0"/>
                  <a:pt x="87" y="0"/>
                </a:cubicBezTo>
                <a:cubicBezTo>
                  <a:pt x="15" y="0"/>
                  <a:pt x="15" y="0"/>
                  <a:pt x="15" y="0"/>
                </a:cubicBezTo>
                <a:cubicBezTo>
                  <a:pt x="9" y="16"/>
                  <a:pt x="9" y="16"/>
                  <a:pt x="9" y="16"/>
                </a:cubicBezTo>
                <a:close/>
              </a:path>
            </a:pathLst>
          </a:custGeom>
          <a:solidFill>
            <a:srgbClr val="6A402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8" name="MH_Other_506"/>
          <p:cNvSpPr>
            <a:spLocks/>
          </p:cNvSpPr>
          <p:nvPr>
            <p:custDataLst>
              <p:tags r:id="rId507"/>
            </p:custDataLst>
          </p:nvPr>
        </p:nvSpPr>
        <p:spPr bwMode="auto">
          <a:xfrm>
            <a:off x="10758241" y="6249849"/>
            <a:ext cx="22230" cy="33346"/>
          </a:xfrm>
          <a:custGeom>
            <a:avLst/>
            <a:gdLst>
              <a:gd name="T0" fmla="*/ 9 w 16"/>
              <a:gd name="T1" fmla="*/ 0 h 24"/>
              <a:gd name="T2" fmla="*/ 0 w 16"/>
              <a:gd name="T3" fmla="*/ 4 h 24"/>
              <a:gd name="T4" fmla="*/ 16 w 16"/>
              <a:gd name="T5" fmla="*/ 24 h 24"/>
              <a:gd name="T6" fmla="*/ 9 w 16"/>
              <a:gd name="T7" fmla="*/ 0 h 24"/>
            </a:gdLst>
            <a:ahLst/>
            <a:cxnLst>
              <a:cxn ang="0">
                <a:pos x="T0" y="T1"/>
              </a:cxn>
              <a:cxn ang="0">
                <a:pos x="T2" y="T3"/>
              </a:cxn>
              <a:cxn ang="0">
                <a:pos x="T4" y="T5"/>
              </a:cxn>
              <a:cxn ang="0">
                <a:pos x="T6" y="T7"/>
              </a:cxn>
            </a:cxnLst>
            <a:rect l="0" t="0" r="r" b="b"/>
            <a:pathLst>
              <a:path w="16" h="24">
                <a:moveTo>
                  <a:pt x="9" y="0"/>
                </a:moveTo>
                <a:cubicBezTo>
                  <a:pt x="6" y="1"/>
                  <a:pt x="3" y="3"/>
                  <a:pt x="0" y="4"/>
                </a:cubicBezTo>
                <a:cubicBezTo>
                  <a:pt x="16" y="24"/>
                  <a:pt x="16" y="24"/>
                  <a:pt x="16" y="24"/>
                </a:cubicBezTo>
                <a:cubicBezTo>
                  <a:pt x="9" y="0"/>
                  <a:pt x="9" y="0"/>
                  <a:pt x="9" y="0"/>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29" name="MH_Other_507"/>
          <p:cNvSpPr>
            <a:spLocks/>
          </p:cNvSpPr>
          <p:nvPr>
            <p:custDataLst>
              <p:tags r:id="rId508"/>
            </p:custDataLst>
          </p:nvPr>
        </p:nvSpPr>
        <p:spPr bwMode="auto">
          <a:xfrm>
            <a:off x="10769356" y="6233971"/>
            <a:ext cx="23818" cy="49224"/>
          </a:xfrm>
          <a:custGeom>
            <a:avLst/>
            <a:gdLst>
              <a:gd name="T0" fmla="*/ 7 w 15"/>
              <a:gd name="T1" fmla="*/ 30 h 30"/>
              <a:gd name="T2" fmla="*/ 15 w 15"/>
              <a:gd name="T3" fmla="*/ 25 h 30"/>
              <a:gd name="T4" fmla="*/ 10 w 15"/>
              <a:gd name="T5" fmla="*/ 16 h 30"/>
              <a:gd name="T6" fmla="*/ 7 w 15"/>
              <a:gd name="T7" fmla="*/ 11 h 30"/>
              <a:gd name="T8" fmla="*/ 0 w 15"/>
              <a:gd name="T9" fmla="*/ 0 h 30"/>
              <a:gd name="T10" fmla="*/ 2 w 15"/>
              <a:gd name="T11" fmla="*/ 10 h 30"/>
              <a:gd name="T12" fmla="*/ 7 w 15"/>
              <a:gd name="T13" fmla="*/ 30 h 30"/>
              <a:gd name="T14" fmla="*/ 7 w 15"/>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0">
                <a:moveTo>
                  <a:pt x="7" y="30"/>
                </a:moveTo>
                <a:lnTo>
                  <a:pt x="15" y="25"/>
                </a:lnTo>
                <a:lnTo>
                  <a:pt x="10" y="16"/>
                </a:lnTo>
                <a:lnTo>
                  <a:pt x="7" y="11"/>
                </a:lnTo>
                <a:lnTo>
                  <a:pt x="0" y="0"/>
                </a:lnTo>
                <a:lnTo>
                  <a:pt x="2" y="10"/>
                </a:lnTo>
                <a:lnTo>
                  <a:pt x="7" y="30"/>
                </a:lnTo>
                <a:lnTo>
                  <a:pt x="7" y="30"/>
                </a:ln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30" name="MH_Other_508"/>
          <p:cNvSpPr>
            <a:spLocks/>
          </p:cNvSpPr>
          <p:nvPr>
            <p:custDataLst>
              <p:tags r:id="rId509"/>
            </p:custDataLst>
          </p:nvPr>
        </p:nvSpPr>
        <p:spPr bwMode="auto">
          <a:xfrm>
            <a:off x="11048821" y="6232383"/>
            <a:ext cx="134968" cy="106387"/>
          </a:xfrm>
          <a:custGeom>
            <a:avLst/>
            <a:gdLst>
              <a:gd name="T0" fmla="*/ 21 w 102"/>
              <a:gd name="T1" fmla="*/ 1 h 81"/>
              <a:gd name="T2" fmla="*/ 14 w 102"/>
              <a:gd name="T3" fmla="*/ 16 h 81"/>
              <a:gd name="T4" fmla="*/ 86 w 102"/>
              <a:gd name="T5" fmla="*/ 16 h 81"/>
              <a:gd name="T6" fmla="*/ 86 w 102"/>
              <a:gd name="T7" fmla="*/ 31 h 81"/>
              <a:gd name="T8" fmla="*/ 80 w 102"/>
              <a:gd name="T9" fmla="*/ 53 h 81"/>
              <a:gd name="T10" fmla="*/ 0 w 102"/>
              <a:gd name="T11" fmla="*/ 61 h 81"/>
              <a:gd name="T12" fmla="*/ 27 w 102"/>
              <a:gd name="T13" fmla="*/ 81 h 81"/>
              <a:gd name="T14" fmla="*/ 90 w 102"/>
              <a:gd name="T15" fmla="*/ 64 h 81"/>
              <a:gd name="T16" fmla="*/ 95 w 102"/>
              <a:gd name="T17" fmla="*/ 41 h 81"/>
              <a:gd name="T18" fmla="*/ 102 w 102"/>
              <a:gd name="T19" fmla="*/ 34 h 81"/>
              <a:gd name="T20" fmla="*/ 97 w 102"/>
              <a:gd name="T21" fmla="*/ 0 h 81"/>
              <a:gd name="T22" fmla="*/ 21 w 102"/>
              <a:gd name="T23"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81">
                <a:moveTo>
                  <a:pt x="21" y="1"/>
                </a:moveTo>
                <a:cubicBezTo>
                  <a:pt x="14" y="16"/>
                  <a:pt x="14" y="16"/>
                  <a:pt x="14" y="16"/>
                </a:cubicBezTo>
                <a:cubicBezTo>
                  <a:pt x="86" y="16"/>
                  <a:pt x="86" y="16"/>
                  <a:pt x="86" y="16"/>
                </a:cubicBezTo>
                <a:cubicBezTo>
                  <a:pt x="86" y="31"/>
                  <a:pt x="86" y="31"/>
                  <a:pt x="86" y="31"/>
                </a:cubicBezTo>
                <a:cubicBezTo>
                  <a:pt x="80" y="53"/>
                  <a:pt x="80" y="53"/>
                  <a:pt x="80" y="53"/>
                </a:cubicBezTo>
                <a:cubicBezTo>
                  <a:pt x="58" y="69"/>
                  <a:pt x="32" y="72"/>
                  <a:pt x="0" y="61"/>
                </a:cubicBezTo>
                <a:cubicBezTo>
                  <a:pt x="1" y="73"/>
                  <a:pt x="10" y="79"/>
                  <a:pt x="27" y="81"/>
                </a:cubicBezTo>
                <a:cubicBezTo>
                  <a:pt x="50" y="81"/>
                  <a:pt x="71" y="75"/>
                  <a:pt x="90" y="64"/>
                </a:cubicBezTo>
                <a:cubicBezTo>
                  <a:pt x="94" y="60"/>
                  <a:pt x="95" y="52"/>
                  <a:pt x="95" y="41"/>
                </a:cubicBezTo>
                <a:cubicBezTo>
                  <a:pt x="102" y="34"/>
                  <a:pt x="102" y="34"/>
                  <a:pt x="102" y="34"/>
                </a:cubicBezTo>
                <a:cubicBezTo>
                  <a:pt x="97" y="0"/>
                  <a:pt x="97" y="0"/>
                  <a:pt x="97" y="0"/>
                </a:cubicBezTo>
                <a:cubicBezTo>
                  <a:pt x="72" y="8"/>
                  <a:pt x="47" y="8"/>
                  <a:pt x="21" y="1"/>
                </a:cubicBezTo>
                <a:close/>
              </a:path>
            </a:pathLst>
          </a:custGeom>
          <a:solidFill>
            <a:srgbClr val="3A241B"/>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31" name="MH_Other_509"/>
          <p:cNvSpPr>
            <a:spLocks/>
          </p:cNvSpPr>
          <p:nvPr>
            <p:custDataLst>
              <p:tags r:id="rId510"/>
            </p:custDataLst>
          </p:nvPr>
        </p:nvSpPr>
        <p:spPr bwMode="auto">
          <a:xfrm>
            <a:off x="11188553" y="6008494"/>
            <a:ext cx="144495" cy="354095"/>
          </a:xfrm>
          <a:custGeom>
            <a:avLst/>
            <a:gdLst>
              <a:gd name="T0" fmla="*/ 67 w 110"/>
              <a:gd name="T1" fmla="*/ 21 h 267"/>
              <a:gd name="T2" fmla="*/ 67 w 110"/>
              <a:gd name="T3" fmla="*/ 0 h 267"/>
              <a:gd name="T4" fmla="*/ 20 w 110"/>
              <a:gd name="T5" fmla="*/ 7 h 267"/>
              <a:gd name="T6" fmla="*/ 24 w 110"/>
              <a:gd name="T7" fmla="*/ 21 h 267"/>
              <a:gd name="T8" fmla="*/ 59 w 110"/>
              <a:gd name="T9" fmla="*/ 21 h 267"/>
              <a:gd name="T10" fmla="*/ 59 w 110"/>
              <a:gd name="T11" fmla="*/ 37 h 267"/>
              <a:gd name="T12" fmla="*/ 86 w 110"/>
              <a:gd name="T13" fmla="*/ 37 h 267"/>
              <a:gd name="T14" fmla="*/ 95 w 110"/>
              <a:gd name="T15" fmla="*/ 155 h 267"/>
              <a:gd name="T16" fmla="*/ 62 w 110"/>
              <a:gd name="T17" fmla="*/ 228 h 267"/>
              <a:gd name="T18" fmla="*/ 10 w 110"/>
              <a:gd name="T19" fmla="*/ 250 h 267"/>
              <a:gd name="T20" fmla="*/ 0 w 110"/>
              <a:gd name="T21" fmla="*/ 255 h 267"/>
              <a:gd name="T22" fmla="*/ 52 w 110"/>
              <a:gd name="T23" fmla="*/ 259 h 267"/>
              <a:gd name="T24" fmla="*/ 84 w 110"/>
              <a:gd name="T25" fmla="*/ 215 h 267"/>
              <a:gd name="T26" fmla="*/ 110 w 110"/>
              <a:gd name="T27" fmla="*/ 160 h 267"/>
              <a:gd name="T28" fmla="*/ 101 w 110"/>
              <a:gd name="T29" fmla="*/ 103 h 267"/>
              <a:gd name="T30" fmla="*/ 105 w 110"/>
              <a:gd name="T31" fmla="*/ 23 h 267"/>
              <a:gd name="T32" fmla="*/ 67 w 110"/>
              <a:gd name="T33" fmla="*/ 2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 h="267">
                <a:moveTo>
                  <a:pt x="67" y="21"/>
                </a:moveTo>
                <a:cubicBezTo>
                  <a:pt x="67" y="0"/>
                  <a:pt x="67" y="0"/>
                  <a:pt x="67" y="0"/>
                </a:cubicBezTo>
                <a:cubicBezTo>
                  <a:pt x="50" y="7"/>
                  <a:pt x="35" y="10"/>
                  <a:pt x="20" y="7"/>
                </a:cubicBezTo>
                <a:cubicBezTo>
                  <a:pt x="21" y="11"/>
                  <a:pt x="23" y="16"/>
                  <a:pt x="24" y="21"/>
                </a:cubicBezTo>
                <a:cubicBezTo>
                  <a:pt x="59" y="21"/>
                  <a:pt x="59" y="21"/>
                  <a:pt x="59" y="21"/>
                </a:cubicBezTo>
                <a:cubicBezTo>
                  <a:pt x="59" y="37"/>
                  <a:pt x="59" y="37"/>
                  <a:pt x="59" y="37"/>
                </a:cubicBezTo>
                <a:cubicBezTo>
                  <a:pt x="86" y="37"/>
                  <a:pt x="86" y="37"/>
                  <a:pt x="86" y="37"/>
                </a:cubicBezTo>
                <a:cubicBezTo>
                  <a:pt x="85" y="83"/>
                  <a:pt x="88" y="122"/>
                  <a:pt x="95" y="155"/>
                </a:cubicBezTo>
                <a:cubicBezTo>
                  <a:pt x="62" y="228"/>
                  <a:pt x="62" y="228"/>
                  <a:pt x="62" y="228"/>
                </a:cubicBezTo>
                <a:cubicBezTo>
                  <a:pt x="45" y="249"/>
                  <a:pt x="28" y="256"/>
                  <a:pt x="10" y="250"/>
                </a:cubicBezTo>
                <a:cubicBezTo>
                  <a:pt x="7" y="252"/>
                  <a:pt x="4" y="254"/>
                  <a:pt x="0" y="255"/>
                </a:cubicBezTo>
                <a:cubicBezTo>
                  <a:pt x="12" y="266"/>
                  <a:pt x="29" y="267"/>
                  <a:pt x="52" y="259"/>
                </a:cubicBezTo>
                <a:cubicBezTo>
                  <a:pt x="84" y="215"/>
                  <a:pt x="84" y="215"/>
                  <a:pt x="84" y="215"/>
                </a:cubicBezTo>
                <a:cubicBezTo>
                  <a:pt x="110" y="160"/>
                  <a:pt x="110" y="160"/>
                  <a:pt x="110" y="160"/>
                </a:cubicBezTo>
                <a:cubicBezTo>
                  <a:pt x="103" y="145"/>
                  <a:pt x="100" y="126"/>
                  <a:pt x="101" y="103"/>
                </a:cubicBezTo>
                <a:cubicBezTo>
                  <a:pt x="105" y="23"/>
                  <a:pt x="105" y="23"/>
                  <a:pt x="105" y="23"/>
                </a:cubicBezTo>
                <a:cubicBezTo>
                  <a:pt x="92" y="24"/>
                  <a:pt x="80" y="23"/>
                  <a:pt x="67" y="21"/>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32" name="MH_Other_510"/>
          <p:cNvSpPr>
            <a:spLocks/>
          </p:cNvSpPr>
          <p:nvPr>
            <p:custDataLst>
              <p:tags r:id="rId511"/>
            </p:custDataLst>
          </p:nvPr>
        </p:nvSpPr>
        <p:spPr bwMode="auto">
          <a:xfrm>
            <a:off x="11155208" y="5562303"/>
            <a:ext cx="34933" cy="435076"/>
          </a:xfrm>
          <a:custGeom>
            <a:avLst/>
            <a:gdLst>
              <a:gd name="T0" fmla="*/ 11 w 25"/>
              <a:gd name="T1" fmla="*/ 302 h 331"/>
              <a:gd name="T2" fmla="*/ 2 w 25"/>
              <a:gd name="T3" fmla="*/ 305 h 331"/>
              <a:gd name="T4" fmla="*/ 0 w 25"/>
              <a:gd name="T5" fmla="*/ 326 h 331"/>
              <a:gd name="T6" fmla="*/ 25 w 25"/>
              <a:gd name="T7" fmla="*/ 331 h 331"/>
              <a:gd name="T8" fmla="*/ 25 w 25"/>
              <a:gd name="T9" fmla="*/ 0 h 331"/>
              <a:gd name="T10" fmla="*/ 11 w 25"/>
              <a:gd name="T11" fmla="*/ 302 h 331"/>
            </a:gdLst>
            <a:ahLst/>
            <a:cxnLst>
              <a:cxn ang="0">
                <a:pos x="T0" y="T1"/>
              </a:cxn>
              <a:cxn ang="0">
                <a:pos x="T2" y="T3"/>
              </a:cxn>
              <a:cxn ang="0">
                <a:pos x="T4" y="T5"/>
              </a:cxn>
              <a:cxn ang="0">
                <a:pos x="T6" y="T7"/>
              </a:cxn>
              <a:cxn ang="0">
                <a:pos x="T8" y="T9"/>
              </a:cxn>
              <a:cxn ang="0">
                <a:pos x="T10" y="T11"/>
              </a:cxn>
            </a:cxnLst>
            <a:rect l="0" t="0" r="r" b="b"/>
            <a:pathLst>
              <a:path w="25" h="331">
                <a:moveTo>
                  <a:pt x="11" y="302"/>
                </a:moveTo>
                <a:cubicBezTo>
                  <a:pt x="2" y="305"/>
                  <a:pt x="2" y="305"/>
                  <a:pt x="2" y="305"/>
                </a:cubicBezTo>
                <a:cubicBezTo>
                  <a:pt x="1" y="312"/>
                  <a:pt x="1" y="319"/>
                  <a:pt x="0" y="326"/>
                </a:cubicBezTo>
                <a:cubicBezTo>
                  <a:pt x="25" y="331"/>
                  <a:pt x="25" y="331"/>
                  <a:pt x="25" y="331"/>
                </a:cubicBezTo>
                <a:cubicBezTo>
                  <a:pt x="25" y="0"/>
                  <a:pt x="25" y="0"/>
                  <a:pt x="25" y="0"/>
                </a:cubicBezTo>
                <a:cubicBezTo>
                  <a:pt x="11" y="302"/>
                  <a:pt x="11" y="302"/>
                  <a:pt x="11" y="302"/>
                </a:cubicBezTo>
                <a:close/>
              </a:path>
            </a:pathLst>
          </a:custGeom>
          <a:solidFill>
            <a:srgbClr val="FFCA08">
              <a:lumMod val="75000"/>
            </a:srgbClr>
          </a:solidFill>
          <a:ln>
            <a:noFill/>
          </a:ln>
          <a:extLst/>
        </p:spPr>
        <p:txBody>
          <a:bodyPr lIns="68596" tIns="34298" rIns="68596" bIns="34298"/>
          <a:lstStyle/>
          <a:p>
            <a:pPr>
              <a:defRPr/>
            </a:pPr>
            <a:endParaRPr lang="zh-CN" altLang="en-US" kern="0">
              <a:solidFill>
                <a:prstClr val="black"/>
              </a:solidFill>
            </a:endParaRPr>
          </a:p>
        </p:txBody>
      </p:sp>
      <p:sp>
        <p:nvSpPr>
          <p:cNvPr id="533" name="MH_Other_511"/>
          <p:cNvSpPr>
            <a:spLocks/>
          </p:cNvSpPr>
          <p:nvPr>
            <p:custDataLst>
              <p:tags r:id="rId512"/>
            </p:custDataLst>
          </p:nvPr>
        </p:nvSpPr>
        <p:spPr bwMode="auto">
          <a:xfrm>
            <a:off x="11190141" y="5646459"/>
            <a:ext cx="85745" cy="376325"/>
          </a:xfrm>
          <a:custGeom>
            <a:avLst/>
            <a:gdLst>
              <a:gd name="T0" fmla="*/ 0 w 66"/>
              <a:gd name="T1" fmla="*/ 266 h 285"/>
              <a:gd name="T2" fmla="*/ 0 w 66"/>
              <a:gd name="T3" fmla="*/ 275 h 285"/>
              <a:gd name="T4" fmla="*/ 7 w 66"/>
              <a:gd name="T5" fmla="*/ 278 h 285"/>
              <a:gd name="T6" fmla="*/ 19 w 66"/>
              <a:gd name="T7" fmla="*/ 282 h 285"/>
              <a:gd name="T8" fmla="*/ 66 w 66"/>
              <a:gd name="T9" fmla="*/ 275 h 285"/>
              <a:gd name="T10" fmla="*/ 66 w 66"/>
              <a:gd name="T11" fmla="*/ 0 h 285"/>
              <a:gd name="T12" fmla="*/ 27 w 66"/>
              <a:gd name="T13" fmla="*/ 258 h 285"/>
              <a:gd name="T14" fmla="*/ 0 w 66"/>
              <a:gd name="T15" fmla="*/ 266 h 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285">
                <a:moveTo>
                  <a:pt x="0" y="266"/>
                </a:moveTo>
                <a:cubicBezTo>
                  <a:pt x="0" y="275"/>
                  <a:pt x="0" y="275"/>
                  <a:pt x="0" y="275"/>
                </a:cubicBezTo>
                <a:cubicBezTo>
                  <a:pt x="3" y="276"/>
                  <a:pt x="5" y="277"/>
                  <a:pt x="7" y="278"/>
                </a:cubicBezTo>
                <a:cubicBezTo>
                  <a:pt x="11" y="280"/>
                  <a:pt x="15" y="281"/>
                  <a:pt x="19" y="282"/>
                </a:cubicBezTo>
                <a:cubicBezTo>
                  <a:pt x="34" y="285"/>
                  <a:pt x="49" y="282"/>
                  <a:pt x="66" y="275"/>
                </a:cubicBezTo>
                <a:cubicBezTo>
                  <a:pt x="66" y="0"/>
                  <a:pt x="66" y="0"/>
                  <a:pt x="66" y="0"/>
                </a:cubicBezTo>
                <a:cubicBezTo>
                  <a:pt x="27" y="258"/>
                  <a:pt x="27" y="258"/>
                  <a:pt x="27" y="258"/>
                </a:cubicBezTo>
                <a:cubicBezTo>
                  <a:pt x="0" y="266"/>
                  <a:pt x="0" y="266"/>
                  <a:pt x="0" y="266"/>
                </a:cubicBezTo>
                <a:close/>
              </a:path>
            </a:pathLst>
          </a:custGeom>
          <a:solidFill>
            <a:srgbClr val="FFCA08">
              <a:lumMod val="75000"/>
            </a:srgbClr>
          </a:solidFill>
          <a:ln>
            <a:noFill/>
          </a:ln>
          <a:extLst/>
        </p:spPr>
        <p:txBody>
          <a:bodyPr lIns="68596" tIns="34298" rIns="68596" bIns="34298"/>
          <a:lstStyle/>
          <a:p>
            <a:pPr>
              <a:defRPr/>
            </a:pPr>
            <a:endParaRPr lang="zh-CN" altLang="en-US" kern="0">
              <a:solidFill>
                <a:prstClr val="black"/>
              </a:solidFill>
            </a:endParaRPr>
          </a:p>
        </p:txBody>
      </p:sp>
      <p:sp>
        <p:nvSpPr>
          <p:cNvPr id="534" name="MH_Other_512"/>
          <p:cNvSpPr>
            <a:spLocks/>
          </p:cNvSpPr>
          <p:nvPr>
            <p:custDataLst>
              <p:tags r:id="rId513"/>
            </p:custDataLst>
          </p:nvPr>
        </p:nvSpPr>
        <p:spPr bwMode="auto">
          <a:xfrm>
            <a:off x="11077402" y="6125995"/>
            <a:ext cx="49223" cy="63515"/>
          </a:xfrm>
          <a:custGeom>
            <a:avLst/>
            <a:gdLst>
              <a:gd name="T0" fmla="*/ 37 w 37"/>
              <a:gd name="T1" fmla="*/ 48 h 48"/>
              <a:gd name="T2" fmla="*/ 12 w 37"/>
              <a:gd name="T3" fmla="*/ 0 h 48"/>
              <a:gd name="T4" fmla="*/ 0 w 37"/>
              <a:gd name="T5" fmla="*/ 22 h 48"/>
              <a:gd name="T6" fmla="*/ 37 w 37"/>
              <a:gd name="T7" fmla="*/ 48 h 48"/>
            </a:gdLst>
            <a:ahLst/>
            <a:cxnLst>
              <a:cxn ang="0">
                <a:pos x="T0" y="T1"/>
              </a:cxn>
              <a:cxn ang="0">
                <a:pos x="T2" y="T3"/>
              </a:cxn>
              <a:cxn ang="0">
                <a:pos x="T4" y="T5"/>
              </a:cxn>
              <a:cxn ang="0">
                <a:pos x="T6" y="T7"/>
              </a:cxn>
            </a:cxnLst>
            <a:rect l="0" t="0" r="r" b="b"/>
            <a:pathLst>
              <a:path w="37" h="48">
                <a:moveTo>
                  <a:pt x="37" y="48"/>
                </a:moveTo>
                <a:cubicBezTo>
                  <a:pt x="27" y="34"/>
                  <a:pt x="19" y="18"/>
                  <a:pt x="12" y="0"/>
                </a:cubicBezTo>
                <a:cubicBezTo>
                  <a:pt x="7" y="7"/>
                  <a:pt x="3" y="15"/>
                  <a:pt x="0" y="22"/>
                </a:cubicBezTo>
                <a:cubicBezTo>
                  <a:pt x="37" y="48"/>
                  <a:pt x="37" y="48"/>
                  <a:pt x="37"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35" name="MH_Other_513"/>
          <p:cNvSpPr>
            <a:spLocks noEditPoints="1"/>
          </p:cNvSpPr>
          <p:nvPr>
            <p:custDataLst>
              <p:tags r:id="rId514"/>
            </p:custDataLst>
          </p:nvPr>
        </p:nvSpPr>
        <p:spPr bwMode="auto">
          <a:xfrm>
            <a:off x="11201256" y="6037075"/>
            <a:ext cx="112738" cy="311222"/>
          </a:xfrm>
          <a:custGeom>
            <a:avLst/>
            <a:gdLst>
              <a:gd name="T0" fmla="*/ 76 w 85"/>
              <a:gd name="T1" fmla="*/ 16 h 235"/>
              <a:gd name="T2" fmla="*/ 49 w 85"/>
              <a:gd name="T3" fmla="*/ 16 h 235"/>
              <a:gd name="T4" fmla="*/ 49 w 85"/>
              <a:gd name="T5" fmla="*/ 0 h 235"/>
              <a:gd name="T6" fmla="*/ 14 w 85"/>
              <a:gd name="T7" fmla="*/ 0 h 235"/>
              <a:gd name="T8" fmla="*/ 36 w 85"/>
              <a:gd name="T9" fmla="*/ 132 h 235"/>
              <a:gd name="T10" fmla="*/ 0 w 85"/>
              <a:gd name="T11" fmla="*/ 229 h 235"/>
              <a:gd name="T12" fmla="*/ 52 w 85"/>
              <a:gd name="T13" fmla="*/ 207 h 235"/>
              <a:gd name="T14" fmla="*/ 85 w 85"/>
              <a:gd name="T15" fmla="*/ 134 h 235"/>
              <a:gd name="T16" fmla="*/ 76 w 85"/>
              <a:gd name="T17" fmla="*/ 16 h 235"/>
              <a:gd name="T18" fmla="*/ 39 w 85"/>
              <a:gd name="T19" fmla="*/ 133 h 235"/>
              <a:gd name="T20" fmla="*/ 39 w 85"/>
              <a:gd name="T21" fmla="*/ 132 h 235"/>
              <a:gd name="T22" fmla="*/ 18 w 85"/>
              <a:gd name="T23" fmla="*/ 3 h 235"/>
              <a:gd name="T24" fmla="*/ 32 w 85"/>
              <a:gd name="T25" fmla="*/ 3 h 235"/>
              <a:gd name="T26" fmla="*/ 51 w 85"/>
              <a:gd name="T27" fmla="*/ 109 h 235"/>
              <a:gd name="T28" fmla="*/ 28 w 85"/>
              <a:gd name="T29" fmla="*/ 224 h 235"/>
              <a:gd name="T30" fmla="*/ 7 w 85"/>
              <a:gd name="T31" fmla="*/ 228 h 235"/>
              <a:gd name="T32" fmla="*/ 39 w 85"/>
              <a:gd name="T33" fmla="*/ 13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235">
                <a:moveTo>
                  <a:pt x="76" y="16"/>
                </a:moveTo>
                <a:cubicBezTo>
                  <a:pt x="49" y="16"/>
                  <a:pt x="49" y="16"/>
                  <a:pt x="49" y="16"/>
                </a:cubicBezTo>
                <a:cubicBezTo>
                  <a:pt x="49" y="0"/>
                  <a:pt x="49" y="0"/>
                  <a:pt x="49" y="0"/>
                </a:cubicBezTo>
                <a:cubicBezTo>
                  <a:pt x="14" y="0"/>
                  <a:pt x="14" y="0"/>
                  <a:pt x="14" y="0"/>
                </a:cubicBezTo>
                <a:cubicBezTo>
                  <a:pt x="26" y="39"/>
                  <a:pt x="34" y="83"/>
                  <a:pt x="36" y="132"/>
                </a:cubicBezTo>
                <a:cubicBezTo>
                  <a:pt x="33" y="184"/>
                  <a:pt x="21" y="216"/>
                  <a:pt x="0" y="229"/>
                </a:cubicBezTo>
                <a:cubicBezTo>
                  <a:pt x="18" y="235"/>
                  <a:pt x="35" y="228"/>
                  <a:pt x="52" y="207"/>
                </a:cubicBezTo>
                <a:cubicBezTo>
                  <a:pt x="85" y="134"/>
                  <a:pt x="85" y="134"/>
                  <a:pt x="85" y="134"/>
                </a:cubicBezTo>
                <a:cubicBezTo>
                  <a:pt x="78" y="101"/>
                  <a:pt x="75" y="62"/>
                  <a:pt x="76" y="16"/>
                </a:cubicBezTo>
                <a:close/>
                <a:moveTo>
                  <a:pt x="39" y="133"/>
                </a:moveTo>
                <a:cubicBezTo>
                  <a:pt x="39" y="133"/>
                  <a:pt x="39" y="132"/>
                  <a:pt x="39" y="132"/>
                </a:cubicBezTo>
                <a:cubicBezTo>
                  <a:pt x="37" y="84"/>
                  <a:pt x="30" y="41"/>
                  <a:pt x="18" y="3"/>
                </a:cubicBezTo>
                <a:cubicBezTo>
                  <a:pt x="32" y="3"/>
                  <a:pt x="32" y="3"/>
                  <a:pt x="32" y="3"/>
                </a:cubicBezTo>
                <a:cubicBezTo>
                  <a:pt x="51" y="109"/>
                  <a:pt x="51" y="109"/>
                  <a:pt x="51" y="109"/>
                </a:cubicBezTo>
                <a:cubicBezTo>
                  <a:pt x="55" y="143"/>
                  <a:pt x="48" y="182"/>
                  <a:pt x="28" y="224"/>
                </a:cubicBezTo>
                <a:cubicBezTo>
                  <a:pt x="21" y="227"/>
                  <a:pt x="14" y="229"/>
                  <a:pt x="7" y="228"/>
                </a:cubicBezTo>
                <a:cubicBezTo>
                  <a:pt x="25" y="212"/>
                  <a:pt x="36" y="181"/>
                  <a:pt x="39" y="133"/>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36" name="MH_Other_514"/>
          <p:cNvSpPr>
            <a:spLocks/>
          </p:cNvSpPr>
          <p:nvPr>
            <p:custDataLst>
              <p:tags r:id="rId515"/>
            </p:custDataLst>
          </p:nvPr>
        </p:nvSpPr>
        <p:spPr bwMode="auto">
          <a:xfrm>
            <a:off x="11210783" y="6041839"/>
            <a:ext cx="61926" cy="296931"/>
          </a:xfrm>
          <a:custGeom>
            <a:avLst/>
            <a:gdLst>
              <a:gd name="T0" fmla="*/ 32 w 48"/>
              <a:gd name="T1" fmla="*/ 129 h 226"/>
              <a:gd name="T2" fmla="*/ 32 w 48"/>
              <a:gd name="T3" fmla="*/ 130 h 226"/>
              <a:gd name="T4" fmla="*/ 0 w 48"/>
              <a:gd name="T5" fmla="*/ 225 h 226"/>
              <a:gd name="T6" fmla="*/ 21 w 48"/>
              <a:gd name="T7" fmla="*/ 221 h 226"/>
              <a:gd name="T8" fmla="*/ 44 w 48"/>
              <a:gd name="T9" fmla="*/ 106 h 226"/>
              <a:gd name="T10" fmla="*/ 25 w 48"/>
              <a:gd name="T11" fmla="*/ 0 h 226"/>
              <a:gd name="T12" fmla="*/ 11 w 48"/>
              <a:gd name="T13" fmla="*/ 0 h 226"/>
              <a:gd name="T14" fmla="*/ 32 w 48"/>
              <a:gd name="T15" fmla="*/ 129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26">
                <a:moveTo>
                  <a:pt x="32" y="129"/>
                </a:moveTo>
                <a:cubicBezTo>
                  <a:pt x="32" y="129"/>
                  <a:pt x="32" y="130"/>
                  <a:pt x="32" y="130"/>
                </a:cubicBezTo>
                <a:cubicBezTo>
                  <a:pt x="29" y="178"/>
                  <a:pt x="18" y="209"/>
                  <a:pt x="0" y="225"/>
                </a:cubicBezTo>
                <a:cubicBezTo>
                  <a:pt x="7" y="226"/>
                  <a:pt x="14" y="224"/>
                  <a:pt x="21" y="221"/>
                </a:cubicBezTo>
                <a:cubicBezTo>
                  <a:pt x="41" y="179"/>
                  <a:pt x="48" y="140"/>
                  <a:pt x="44" y="106"/>
                </a:cubicBezTo>
                <a:cubicBezTo>
                  <a:pt x="25" y="0"/>
                  <a:pt x="25" y="0"/>
                  <a:pt x="25" y="0"/>
                </a:cubicBezTo>
                <a:cubicBezTo>
                  <a:pt x="11" y="0"/>
                  <a:pt x="11" y="0"/>
                  <a:pt x="11" y="0"/>
                </a:cubicBezTo>
                <a:cubicBezTo>
                  <a:pt x="23" y="38"/>
                  <a:pt x="30" y="81"/>
                  <a:pt x="32" y="129"/>
                </a:cubicBezTo>
                <a:close/>
              </a:path>
            </a:pathLst>
          </a:custGeom>
          <a:solidFill>
            <a:srgbClr val="F1D9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37" name="MH_Other_515"/>
          <p:cNvSpPr>
            <a:spLocks/>
          </p:cNvSpPr>
          <p:nvPr>
            <p:custDataLst>
              <p:tags r:id="rId516"/>
            </p:custDataLst>
          </p:nvPr>
        </p:nvSpPr>
        <p:spPr bwMode="auto">
          <a:xfrm>
            <a:off x="11336225" y="5998966"/>
            <a:ext cx="112739" cy="458894"/>
          </a:xfrm>
          <a:custGeom>
            <a:avLst/>
            <a:gdLst>
              <a:gd name="T0" fmla="*/ 0 w 85"/>
              <a:gd name="T1" fmla="*/ 30 h 349"/>
              <a:gd name="T2" fmla="*/ 2 w 85"/>
              <a:gd name="T3" fmla="*/ 42 h 349"/>
              <a:gd name="T4" fmla="*/ 65 w 85"/>
              <a:gd name="T5" fmla="*/ 32 h 349"/>
              <a:gd name="T6" fmla="*/ 51 w 85"/>
              <a:gd name="T7" fmla="*/ 233 h 349"/>
              <a:gd name="T8" fmla="*/ 62 w 85"/>
              <a:gd name="T9" fmla="*/ 274 h 349"/>
              <a:gd name="T10" fmla="*/ 10 w 85"/>
              <a:gd name="T11" fmla="*/ 328 h 349"/>
              <a:gd name="T12" fmla="*/ 9 w 85"/>
              <a:gd name="T13" fmla="*/ 337 h 349"/>
              <a:gd name="T14" fmla="*/ 72 w 85"/>
              <a:gd name="T15" fmla="*/ 347 h 349"/>
              <a:gd name="T16" fmla="*/ 73 w 85"/>
              <a:gd name="T17" fmla="*/ 261 h 349"/>
              <a:gd name="T18" fmla="*/ 73 w 85"/>
              <a:gd name="T19" fmla="*/ 257 h 349"/>
              <a:gd name="T20" fmla="*/ 72 w 85"/>
              <a:gd name="T21" fmla="*/ 252 h 349"/>
              <a:gd name="T22" fmla="*/ 67 w 85"/>
              <a:gd name="T23" fmla="*/ 214 h 349"/>
              <a:gd name="T24" fmla="*/ 85 w 85"/>
              <a:gd name="T25" fmla="*/ 0 h 349"/>
              <a:gd name="T26" fmla="*/ 0 w 85"/>
              <a:gd name="T27" fmla="*/ 3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349">
                <a:moveTo>
                  <a:pt x="0" y="30"/>
                </a:moveTo>
                <a:cubicBezTo>
                  <a:pt x="0" y="34"/>
                  <a:pt x="1" y="38"/>
                  <a:pt x="2" y="42"/>
                </a:cubicBezTo>
                <a:cubicBezTo>
                  <a:pt x="65" y="32"/>
                  <a:pt x="65" y="32"/>
                  <a:pt x="65" y="32"/>
                </a:cubicBezTo>
                <a:cubicBezTo>
                  <a:pt x="67" y="103"/>
                  <a:pt x="62" y="170"/>
                  <a:pt x="51" y="233"/>
                </a:cubicBezTo>
                <a:cubicBezTo>
                  <a:pt x="62" y="274"/>
                  <a:pt x="62" y="274"/>
                  <a:pt x="62" y="274"/>
                </a:cubicBezTo>
                <a:cubicBezTo>
                  <a:pt x="68" y="320"/>
                  <a:pt x="51" y="338"/>
                  <a:pt x="10" y="328"/>
                </a:cubicBezTo>
                <a:cubicBezTo>
                  <a:pt x="9" y="337"/>
                  <a:pt x="9" y="337"/>
                  <a:pt x="9" y="337"/>
                </a:cubicBezTo>
                <a:cubicBezTo>
                  <a:pt x="31" y="346"/>
                  <a:pt x="52" y="349"/>
                  <a:pt x="72" y="347"/>
                </a:cubicBezTo>
                <a:cubicBezTo>
                  <a:pt x="78" y="333"/>
                  <a:pt x="78" y="305"/>
                  <a:pt x="73" y="261"/>
                </a:cubicBezTo>
                <a:cubicBezTo>
                  <a:pt x="73" y="257"/>
                  <a:pt x="73" y="257"/>
                  <a:pt x="73" y="257"/>
                </a:cubicBezTo>
                <a:cubicBezTo>
                  <a:pt x="72" y="252"/>
                  <a:pt x="72" y="252"/>
                  <a:pt x="72" y="252"/>
                </a:cubicBezTo>
                <a:cubicBezTo>
                  <a:pt x="67" y="214"/>
                  <a:pt x="67" y="214"/>
                  <a:pt x="67" y="214"/>
                </a:cubicBezTo>
                <a:cubicBezTo>
                  <a:pt x="78" y="140"/>
                  <a:pt x="84" y="69"/>
                  <a:pt x="85" y="0"/>
                </a:cubicBezTo>
                <a:cubicBezTo>
                  <a:pt x="57" y="17"/>
                  <a:pt x="28" y="27"/>
                  <a:pt x="0" y="30"/>
                </a:cubicBezTo>
                <a:close/>
              </a:path>
            </a:pathLst>
          </a:custGeom>
          <a:solidFill>
            <a:srgbClr val="9E673F"/>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38" name="MH_Other_516"/>
          <p:cNvSpPr>
            <a:spLocks/>
          </p:cNvSpPr>
          <p:nvPr>
            <p:custDataLst>
              <p:tags r:id="rId517"/>
            </p:custDataLst>
          </p:nvPr>
        </p:nvSpPr>
        <p:spPr bwMode="auto">
          <a:xfrm>
            <a:off x="11110747" y="6221268"/>
            <a:ext cx="247707" cy="181017"/>
          </a:xfrm>
          <a:custGeom>
            <a:avLst/>
            <a:gdLst>
              <a:gd name="T0" fmla="*/ 181 w 187"/>
              <a:gd name="T1" fmla="*/ 64 h 138"/>
              <a:gd name="T2" fmla="*/ 187 w 187"/>
              <a:gd name="T3" fmla="*/ 40 h 138"/>
              <a:gd name="T4" fmla="*/ 181 w 187"/>
              <a:gd name="T5" fmla="*/ 18 h 138"/>
              <a:gd name="T6" fmla="*/ 169 w 187"/>
              <a:gd name="T7" fmla="*/ 0 h 138"/>
              <a:gd name="T8" fmla="*/ 143 w 187"/>
              <a:gd name="T9" fmla="*/ 55 h 138"/>
              <a:gd name="T10" fmla="*/ 111 w 187"/>
              <a:gd name="T11" fmla="*/ 99 h 138"/>
              <a:gd name="T12" fmla="*/ 59 w 187"/>
              <a:gd name="T13" fmla="*/ 95 h 138"/>
              <a:gd name="T14" fmla="*/ 31 w 187"/>
              <a:gd name="T15" fmla="*/ 112 h 138"/>
              <a:gd name="T16" fmla="*/ 31 w 187"/>
              <a:gd name="T17" fmla="*/ 138 h 138"/>
              <a:gd name="T18" fmla="*/ 96 w 187"/>
              <a:gd name="T19" fmla="*/ 138 h 138"/>
              <a:gd name="T20" fmla="*/ 119 w 187"/>
              <a:gd name="T21" fmla="*/ 113 h 138"/>
              <a:gd name="T22" fmla="*/ 161 w 187"/>
              <a:gd name="T23" fmla="*/ 71 h 138"/>
              <a:gd name="T24" fmla="*/ 166 w 187"/>
              <a:gd name="T25" fmla="*/ 115 h 138"/>
              <a:gd name="T26" fmla="*/ 176 w 187"/>
              <a:gd name="T27" fmla="*/ 115 h 138"/>
              <a:gd name="T28" fmla="*/ 181 w 187"/>
              <a:gd name="T29" fmla="*/ 6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38">
                <a:moveTo>
                  <a:pt x="181" y="64"/>
                </a:moveTo>
                <a:cubicBezTo>
                  <a:pt x="185" y="56"/>
                  <a:pt x="187" y="48"/>
                  <a:pt x="187" y="40"/>
                </a:cubicBezTo>
                <a:cubicBezTo>
                  <a:pt x="187" y="33"/>
                  <a:pt x="185" y="25"/>
                  <a:pt x="181" y="18"/>
                </a:cubicBezTo>
                <a:cubicBezTo>
                  <a:pt x="176" y="13"/>
                  <a:pt x="172" y="7"/>
                  <a:pt x="169" y="0"/>
                </a:cubicBezTo>
                <a:cubicBezTo>
                  <a:pt x="143" y="55"/>
                  <a:pt x="143" y="55"/>
                  <a:pt x="143" y="55"/>
                </a:cubicBezTo>
                <a:cubicBezTo>
                  <a:pt x="111" y="99"/>
                  <a:pt x="111" y="99"/>
                  <a:pt x="111" y="99"/>
                </a:cubicBezTo>
                <a:cubicBezTo>
                  <a:pt x="88" y="107"/>
                  <a:pt x="71" y="106"/>
                  <a:pt x="59" y="95"/>
                </a:cubicBezTo>
                <a:cubicBezTo>
                  <a:pt x="31" y="112"/>
                  <a:pt x="31" y="112"/>
                  <a:pt x="31" y="112"/>
                </a:cubicBezTo>
                <a:cubicBezTo>
                  <a:pt x="0" y="124"/>
                  <a:pt x="0" y="132"/>
                  <a:pt x="31" y="138"/>
                </a:cubicBezTo>
                <a:cubicBezTo>
                  <a:pt x="96" y="138"/>
                  <a:pt x="96" y="138"/>
                  <a:pt x="96" y="138"/>
                </a:cubicBezTo>
                <a:cubicBezTo>
                  <a:pt x="108" y="134"/>
                  <a:pt x="116" y="126"/>
                  <a:pt x="119" y="113"/>
                </a:cubicBezTo>
                <a:cubicBezTo>
                  <a:pt x="130" y="89"/>
                  <a:pt x="144" y="75"/>
                  <a:pt x="161" y="71"/>
                </a:cubicBezTo>
                <a:cubicBezTo>
                  <a:pt x="166" y="115"/>
                  <a:pt x="166" y="115"/>
                  <a:pt x="166" y="115"/>
                </a:cubicBezTo>
                <a:cubicBezTo>
                  <a:pt x="176" y="115"/>
                  <a:pt x="176" y="115"/>
                  <a:pt x="176" y="115"/>
                </a:cubicBezTo>
                <a:cubicBezTo>
                  <a:pt x="173" y="96"/>
                  <a:pt x="175" y="80"/>
                  <a:pt x="181" y="64"/>
                </a:cubicBezTo>
                <a:close/>
              </a:path>
            </a:pathLst>
          </a:cu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39" name="MH_Other_517"/>
          <p:cNvSpPr>
            <a:spLocks noEditPoints="1"/>
          </p:cNvSpPr>
          <p:nvPr>
            <p:custDataLst>
              <p:tags r:id="rId518"/>
            </p:custDataLst>
          </p:nvPr>
        </p:nvSpPr>
        <p:spPr bwMode="auto">
          <a:xfrm>
            <a:off x="11339400" y="6041840"/>
            <a:ext cx="87333" cy="403318"/>
          </a:xfrm>
          <a:custGeom>
            <a:avLst/>
            <a:gdLst>
              <a:gd name="T0" fmla="*/ 12 w 66"/>
              <a:gd name="T1" fmla="*/ 272 h 306"/>
              <a:gd name="T2" fmla="*/ 8 w 66"/>
              <a:gd name="T3" fmla="*/ 296 h 306"/>
              <a:gd name="T4" fmla="*/ 60 w 66"/>
              <a:gd name="T5" fmla="*/ 242 h 306"/>
              <a:gd name="T6" fmla="*/ 49 w 66"/>
              <a:gd name="T7" fmla="*/ 201 h 306"/>
              <a:gd name="T8" fmla="*/ 63 w 66"/>
              <a:gd name="T9" fmla="*/ 0 h 306"/>
              <a:gd name="T10" fmla="*/ 0 w 66"/>
              <a:gd name="T11" fmla="*/ 10 h 306"/>
              <a:gd name="T12" fmla="*/ 18 w 66"/>
              <a:gd name="T13" fmla="*/ 164 h 306"/>
              <a:gd name="T14" fmla="*/ 12 w 66"/>
              <a:gd name="T15" fmla="*/ 272 h 306"/>
              <a:gd name="T16" fmla="*/ 3 w 66"/>
              <a:gd name="T17" fmla="*/ 12 h 306"/>
              <a:gd name="T18" fmla="*/ 13 w 66"/>
              <a:gd name="T19" fmla="*/ 11 h 306"/>
              <a:gd name="T20" fmla="*/ 28 w 66"/>
              <a:gd name="T21" fmla="*/ 177 h 306"/>
              <a:gd name="T22" fmla="*/ 21 w 66"/>
              <a:gd name="T23" fmla="*/ 295 h 306"/>
              <a:gd name="T24" fmla="*/ 12 w 66"/>
              <a:gd name="T25" fmla="*/ 294 h 306"/>
              <a:gd name="T26" fmla="*/ 15 w 66"/>
              <a:gd name="T27" fmla="*/ 273 h 306"/>
              <a:gd name="T28" fmla="*/ 15 w 66"/>
              <a:gd name="T29" fmla="*/ 272 h 306"/>
              <a:gd name="T30" fmla="*/ 21 w 66"/>
              <a:gd name="T31" fmla="*/ 164 h 306"/>
              <a:gd name="T32" fmla="*/ 21 w 66"/>
              <a:gd name="T33" fmla="*/ 164 h 306"/>
              <a:gd name="T34" fmla="*/ 3 w 66"/>
              <a:gd name="T35" fmla="*/ 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306">
                <a:moveTo>
                  <a:pt x="12" y="272"/>
                </a:moveTo>
                <a:cubicBezTo>
                  <a:pt x="8" y="296"/>
                  <a:pt x="8" y="296"/>
                  <a:pt x="8" y="296"/>
                </a:cubicBezTo>
                <a:cubicBezTo>
                  <a:pt x="49" y="306"/>
                  <a:pt x="66" y="288"/>
                  <a:pt x="60" y="242"/>
                </a:cubicBezTo>
                <a:cubicBezTo>
                  <a:pt x="49" y="201"/>
                  <a:pt x="49" y="201"/>
                  <a:pt x="49" y="201"/>
                </a:cubicBezTo>
                <a:cubicBezTo>
                  <a:pt x="60" y="138"/>
                  <a:pt x="65" y="71"/>
                  <a:pt x="63" y="0"/>
                </a:cubicBezTo>
                <a:cubicBezTo>
                  <a:pt x="0" y="10"/>
                  <a:pt x="0" y="10"/>
                  <a:pt x="0" y="10"/>
                </a:cubicBezTo>
                <a:cubicBezTo>
                  <a:pt x="9" y="64"/>
                  <a:pt x="15" y="115"/>
                  <a:pt x="18" y="164"/>
                </a:cubicBezTo>
                <a:cubicBezTo>
                  <a:pt x="12" y="272"/>
                  <a:pt x="12" y="272"/>
                  <a:pt x="12" y="272"/>
                </a:cubicBezTo>
                <a:close/>
                <a:moveTo>
                  <a:pt x="3" y="12"/>
                </a:moveTo>
                <a:cubicBezTo>
                  <a:pt x="13" y="11"/>
                  <a:pt x="13" y="11"/>
                  <a:pt x="13" y="11"/>
                </a:cubicBezTo>
                <a:cubicBezTo>
                  <a:pt x="25" y="69"/>
                  <a:pt x="30" y="124"/>
                  <a:pt x="28" y="177"/>
                </a:cubicBezTo>
                <a:cubicBezTo>
                  <a:pt x="21" y="295"/>
                  <a:pt x="21" y="295"/>
                  <a:pt x="21" y="295"/>
                </a:cubicBezTo>
                <a:cubicBezTo>
                  <a:pt x="18" y="295"/>
                  <a:pt x="15" y="295"/>
                  <a:pt x="12" y="294"/>
                </a:cubicBezTo>
                <a:cubicBezTo>
                  <a:pt x="15" y="273"/>
                  <a:pt x="15" y="273"/>
                  <a:pt x="15" y="273"/>
                </a:cubicBezTo>
                <a:cubicBezTo>
                  <a:pt x="15" y="272"/>
                  <a:pt x="15" y="272"/>
                  <a:pt x="15" y="272"/>
                </a:cubicBezTo>
                <a:cubicBezTo>
                  <a:pt x="21" y="164"/>
                  <a:pt x="21" y="164"/>
                  <a:pt x="21" y="164"/>
                </a:cubicBezTo>
                <a:cubicBezTo>
                  <a:pt x="21" y="164"/>
                  <a:pt x="21" y="164"/>
                  <a:pt x="21" y="164"/>
                </a:cubicBezTo>
                <a:cubicBezTo>
                  <a:pt x="18" y="116"/>
                  <a:pt x="13" y="65"/>
                  <a:pt x="3" y="12"/>
                </a:cubicBezTo>
                <a:close/>
              </a:path>
            </a:pathLst>
          </a:custGeom>
          <a:solidFill>
            <a:srgbClr val="DCA56D"/>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40" name="MH_Other_518"/>
          <p:cNvSpPr>
            <a:spLocks/>
          </p:cNvSpPr>
          <p:nvPr>
            <p:custDataLst>
              <p:tags r:id="rId519"/>
            </p:custDataLst>
          </p:nvPr>
        </p:nvSpPr>
        <p:spPr bwMode="auto">
          <a:xfrm>
            <a:off x="11342576" y="6056129"/>
            <a:ext cx="36521" cy="374737"/>
          </a:xfrm>
          <a:custGeom>
            <a:avLst/>
            <a:gdLst>
              <a:gd name="T0" fmla="*/ 10 w 27"/>
              <a:gd name="T1" fmla="*/ 0 h 284"/>
              <a:gd name="T2" fmla="*/ 0 w 27"/>
              <a:gd name="T3" fmla="*/ 1 h 284"/>
              <a:gd name="T4" fmla="*/ 18 w 27"/>
              <a:gd name="T5" fmla="*/ 153 h 284"/>
              <a:gd name="T6" fmla="*/ 18 w 27"/>
              <a:gd name="T7" fmla="*/ 153 h 284"/>
              <a:gd name="T8" fmla="*/ 12 w 27"/>
              <a:gd name="T9" fmla="*/ 261 h 284"/>
              <a:gd name="T10" fmla="*/ 12 w 27"/>
              <a:gd name="T11" fmla="*/ 262 h 284"/>
              <a:gd name="T12" fmla="*/ 9 w 27"/>
              <a:gd name="T13" fmla="*/ 283 h 284"/>
              <a:gd name="T14" fmla="*/ 18 w 27"/>
              <a:gd name="T15" fmla="*/ 284 h 284"/>
              <a:gd name="T16" fmla="*/ 25 w 27"/>
              <a:gd name="T17" fmla="*/ 166 h 284"/>
              <a:gd name="T18" fmla="*/ 10 w 27"/>
              <a:gd name="T1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84">
                <a:moveTo>
                  <a:pt x="10" y="0"/>
                </a:moveTo>
                <a:cubicBezTo>
                  <a:pt x="0" y="1"/>
                  <a:pt x="0" y="1"/>
                  <a:pt x="0" y="1"/>
                </a:cubicBezTo>
                <a:cubicBezTo>
                  <a:pt x="10" y="54"/>
                  <a:pt x="15" y="105"/>
                  <a:pt x="18" y="153"/>
                </a:cubicBezTo>
                <a:cubicBezTo>
                  <a:pt x="18" y="153"/>
                  <a:pt x="18" y="153"/>
                  <a:pt x="18" y="153"/>
                </a:cubicBezTo>
                <a:cubicBezTo>
                  <a:pt x="12" y="261"/>
                  <a:pt x="12" y="261"/>
                  <a:pt x="12" y="261"/>
                </a:cubicBezTo>
                <a:cubicBezTo>
                  <a:pt x="12" y="261"/>
                  <a:pt x="12" y="261"/>
                  <a:pt x="12" y="262"/>
                </a:cubicBezTo>
                <a:cubicBezTo>
                  <a:pt x="9" y="283"/>
                  <a:pt x="9" y="283"/>
                  <a:pt x="9" y="283"/>
                </a:cubicBezTo>
                <a:cubicBezTo>
                  <a:pt x="12" y="284"/>
                  <a:pt x="15" y="284"/>
                  <a:pt x="18" y="284"/>
                </a:cubicBezTo>
                <a:cubicBezTo>
                  <a:pt x="25" y="166"/>
                  <a:pt x="25" y="166"/>
                  <a:pt x="25" y="166"/>
                </a:cubicBezTo>
                <a:cubicBezTo>
                  <a:pt x="27" y="113"/>
                  <a:pt x="22" y="58"/>
                  <a:pt x="10" y="0"/>
                </a:cubicBezTo>
                <a:close/>
              </a:path>
            </a:pathLst>
          </a:custGeom>
          <a:solidFill>
            <a:srgbClr val="F1D9C8"/>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41" name="MH_Other_519"/>
          <p:cNvSpPr>
            <a:spLocks/>
          </p:cNvSpPr>
          <p:nvPr>
            <p:custDataLst>
              <p:tags r:id="rId520"/>
            </p:custDataLst>
          </p:nvPr>
        </p:nvSpPr>
        <p:spPr bwMode="auto">
          <a:xfrm>
            <a:off x="11342576" y="6335594"/>
            <a:ext cx="104799" cy="190544"/>
          </a:xfrm>
          <a:custGeom>
            <a:avLst/>
            <a:gdLst>
              <a:gd name="T0" fmla="*/ 4 w 78"/>
              <a:gd name="T1" fmla="*/ 81 h 144"/>
              <a:gd name="T2" fmla="*/ 14 w 78"/>
              <a:gd name="T3" fmla="*/ 144 h 144"/>
              <a:gd name="T4" fmla="*/ 60 w 78"/>
              <a:gd name="T5" fmla="*/ 126 h 144"/>
              <a:gd name="T6" fmla="*/ 78 w 78"/>
              <a:gd name="T7" fmla="*/ 91 h 144"/>
              <a:gd name="T8" fmla="*/ 76 w 78"/>
              <a:gd name="T9" fmla="*/ 12 h 144"/>
              <a:gd name="T10" fmla="*/ 69 w 78"/>
              <a:gd name="T11" fmla="*/ 0 h 144"/>
              <a:gd name="T12" fmla="*/ 68 w 78"/>
              <a:gd name="T13" fmla="*/ 1 h 144"/>
              <a:gd name="T14" fmla="*/ 68 w 78"/>
              <a:gd name="T15" fmla="*/ 5 h 144"/>
              <a:gd name="T16" fmla="*/ 67 w 78"/>
              <a:gd name="T17" fmla="*/ 91 h 144"/>
              <a:gd name="T18" fmla="*/ 4 w 78"/>
              <a:gd name="T19" fmla="*/ 8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44">
                <a:moveTo>
                  <a:pt x="4" y="81"/>
                </a:moveTo>
                <a:cubicBezTo>
                  <a:pt x="0" y="114"/>
                  <a:pt x="3" y="135"/>
                  <a:pt x="14" y="144"/>
                </a:cubicBezTo>
                <a:cubicBezTo>
                  <a:pt x="60" y="126"/>
                  <a:pt x="60" y="126"/>
                  <a:pt x="60" y="126"/>
                </a:cubicBezTo>
                <a:cubicBezTo>
                  <a:pt x="71" y="122"/>
                  <a:pt x="77" y="110"/>
                  <a:pt x="78" y="91"/>
                </a:cubicBezTo>
                <a:cubicBezTo>
                  <a:pt x="76" y="12"/>
                  <a:pt x="76" y="12"/>
                  <a:pt x="76" y="12"/>
                </a:cubicBezTo>
                <a:cubicBezTo>
                  <a:pt x="69" y="0"/>
                  <a:pt x="69" y="0"/>
                  <a:pt x="69" y="0"/>
                </a:cubicBezTo>
                <a:cubicBezTo>
                  <a:pt x="68" y="1"/>
                  <a:pt x="68" y="1"/>
                  <a:pt x="68" y="1"/>
                </a:cubicBezTo>
                <a:cubicBezTo>
                  <a:pt x="68" y="5"/>
                  <a:pt x="68" y="5"/>
                  <a:pt x="68" y="5"/>
                </a:cubicBezTo>
                <a:cubicBezTo>
                  <a:pt x="73" y="49"/>
                  <a:pt x="73" y="77"/>
                  <a:pt x="67" y="91"/>
                </a:cubicBezTo>
                <a:cubicBezTo>
                  <a:pt x="47" y="93"/>
                  <a:pt x="26" y="90"/>
                  <a:pt x="4" y="81"/>
                </a:cubicBezTo>
                <a:close/>
              </a:path>
            </a:pathLst>
          </a:custGeom>
          <a:solidFill>
            <a:srgbClr val="222222"/>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42" name="MH_Other_520"/>
          <p:cNvSpPr>
            <a:spLocks/>
          </p:cNvSpPr>
          <p:nvPr>
            <p:custDataLst>
              <p:tags r:id="rId521"/>
            </p:custDataLst>
          </p:nvPr>
        </p:nvSpPr>
        <p:spPr bwMode="auto">
          <a:xfrm>
            <a:off x="11433085" y="6330831"/>
            <a:ext cx="1587" cy="6351"/>
          </a:xfrm>
          <a:custGeom>
            <a:avLst/>
            <a:gdLst>
              <a:gd name="T0" fmla="*/ 1 w 1"/>
              <a:gd name="T1" fmla="*/ 4 h 4"/>
              <a:gd name="T2" fmla="*/ 1 w 1"/>
              <a:gd name="T3" fmla="*/ 3 h 4"/>
              <a:gd name="T4" fmla="*/ 0 w 1"/>
              <a:gd name="T5" fmla="*/ 0 h 4"/>
              <a:gd name="T6" fmla="*/ 1 w 1"/>
              <a:gd name="T7" fmla="*/ 4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lnTo>
                  <a:pt x="1" y="3"/>
                </a:lnTo>
                <a:lnTo>
                  <a:pt x="0" y="0"/>
                </a:lnTo>
                <a:lnTo>
                  <a:pt x="1" y="4"/>
                </a:lnTo>
                <a:lnTo>
                  <a:pt x="1"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lIns="68596" tIns="34298" rIns="68596" bIns="34298"/>
          <a:lstStyle/>
          <a:p>
            <a:pPr>
              <a:defRPr/>
            </a:pPr>
            <a:endParaRPr lang="zh-CN" altLang="en-US" kern="0">
              <a:solidFill>
                <a:prstClr val="black"/>
              </a:solidFill>
            </a:endParaRPr>
          </a:p>
        </p:txBody>
      </p:sp>
      <p:sp>
        <p:nvSpPr>
          <p:cNvPr id="543" name="MH_SubTitle_1"/>
          <p:cNvSpPr txBox="1">
            <a:spLocks noChangeArrowheads="1"/>
          </p:cNvSpPr>
          <p:nvPr>
            <p:custDataLst>
              <p:tags r:id="rId522"/>
            </p:custDataLst>
          </p:nvPr>
        </p:nvSpPr>
        <p:spPr bwMode="auto">
          <a:xfrm>
            <a:off x="6459216" y="1269554"/>
            <a:ext cx="3816424" cy="155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just"/>
            <a:r>
              <a:rPr lang="zh-CN" altLang="en-US" sz="2000" dirty="0">
                <a:solidFill>
                  <a:schemeClr val="tx1">
                    <a:lumMod val="85000"/>
                  </a:schemeClr>
                </a:solidFill>
                <a:latin typeface="微软雅黑" panose="020B0503020204020204" pitchFamily="34" charset="-122"/>
              </a:rPr>
              <a:t>一是</a:t>
            </a:r>
            <a:r>
              <a:rPr lang="zh-CN" altLang="en-US" sz="2000" dirty="0">
                <a:solidFill>
                  <a:srgbClr val="FF0000"/>
                </a:solidFill>
                <a:latin typeface="微软雅黑" panose="020B0503020204020204" pitchFamily="34" charset="-122"/>
              </a:rPr>
              <a:t>基础核心地位不突出</a:t>
            </a:r>
            <a:r>
              <a:rPr lang="zh-CN" altLang="en-US" sz="2000" dirty="0">
                <a:solidFill>
                  <a:schemeClr val="tx1">
                    <a:lumMod val="85000"/>
                  </a:schemeClr>
                </a:solidFill>
                <a:latin typeface="微软雅黑" panose="020B0503020204020204" pitchFamily="34" charset="-122"/>
              </a:rPr>
              <a:t>，多项环境管理制度并行、</a:t>
            </a:r>
            <a:r>
              <a:rPr lang="zh-CN" altLang="en-US" sz="2000" dirty="0" smtClean="0">
                <a:solidFill>
                  <a:schemeClr val="tx1">
                    <a:lumMod val="85000"/>
                  </a:schemeClr>
                </a:solidFill>
                <a:latin typeface="微软雅黑" panose="020B0503020204020204" pitchFamily="34" charset="-122"/>
              </a:rPr>
              <a:t>交叉</a:t>
            </a:r>
            <a:r>
              <a:rPr lang="zh-CN" altLang="en-US" sz="2000" dirty="0">
                <a:solidFill>
                  <a:schemeClr val="tx1">
                    <a:lumMod val="85000"/>
                  </a:schemeClr>
                </a:solidFill>
                <a:latin typeface="微软雅黑" panose="020B0503020204020204" pitchFamily="34" charset="-122"/>
              </a:rPr>
              <a:t>、重复， 未能有效</a:t>
            </a:r>
            <a:r>
              <a:rPr lang="zh-CN" altLang="en-US" sz="2000" dirty="0" smtClean="0">
                <a:solidFill>
                  <a:schemeClr val="tx1">
                    <a:lumMod val="85000"/>
                  </a:schemeClr>
                </a:solidFill>
                <a:latin typeface="微软雅黑" panose="020B0503020204020204" pitchFamily="34" charset="-122"/>
              </a:rPr>
              <a:t>衔接。</a:t>
            </a:r>
            <a:endParaRPr lang="zh-CN" altLang="en-US" sz="2000" dirty="0">
              <a:solidFill>
                <a:schemeClr val="tx1">
                  <a:lumMod val="85000"/>
                </a:schemeClr>
              </a:solidFill>
              <a:latin typeface="微软雅黑" panose="020B0503020204020204" pitchFamily="34" charset="-122"/>
            </a:endParaRPr>
          </a:p>
        </p:txBody>
      </p:sp>
      <p:sp>
        <p:nvSpPr>
          <p:cNvPr id="544" name="MH_SubTitle_2"/>
          <p:cNvSpPr txBox="1">
            <a:spLocks noChangeArrowheads="1"/>
          </p:cNvSpPr>
          <p:nvPr>
            <p:custDataLst>
              <p:tags r:id="rId523"/>
            </p:custDataLst>
          </p:nvPr>
        </p:nvSpPr>
        <p:spPr bwMode="auto">
          <a:xfrm>
            <a:off x="7035279" y="4797946"/>
            <a:ext cx="2970021" cy="122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just"/>
            <a:r>
              <a:rPr lang="zh-CN" altLang="en-US" sz="2000" dirty="0">
                <a:solidFill>
                  <a:schemeClr val="tx1">
                    <a:lumMod val="85000"/>
                  </a:schemeClr>
                </a:solidFill>
                <a:latin typeface="微软雅黑" panose="020B0503020204020204" pitchFamily="34" charset="-122"/>
              </a:rPr>
              <a:t>四是</a:t>
            </a:r>
            <a:r>
              <a:rPr lang="zh-CN" altLang="en-US" sz="2000" dirty="0">
                <a:solidFill>
                  <a:srgbClr val="FF0000"/>
                </a:solidFill>
                <a:latin typeface="微软雅黑" panose="020B0503020204020204" pitchFamily="34" charset="-122"/>
              </a:rPr>
              <a:t>缺乏统一规定</a:t>
            </a:r>
            <a:r>
              <a:rPr lang="zh-CN" altLang="en-US" sz="2000" dirty="0">
                <a:solidFill>
                  <a:schemeClr val="tx1">
                    <a:lumMod val="85000"/>
                  </a:schemeClr>
                </a:solidFill>
                <a:latin typeface="微软雅黑" panose="020B0503020204020204" pitchFamily="34" charset="-122"/>
              </a:rPr>
              <a:t>，不同地区发证对象、许可要求、</a:t>
            </a:r>
            <a:r>
              <a:rPr lang="zh-CN" altLang="en-US" sz="2000" dirty="0" smtClean="0">
                <a:solidFill>
                  <a:schemeClr val="tx1">
                    <a:lumMod val="85000"/>
                  </a:schemeClr>
                </a:solidFill>
                <a:latin typeface="微软雅黑" panose="020B0503020204020204" pitchFamily="34" charset="-122"/>
              </a:rPr>
              <a:t>有效期</a:t>
            </a:r>
            <a:r>
              <a:rPr lang="zh-CN" altLang="en-US" sz="2000" dirty="0">
                <a:solidFill>
                  <a:schemeClr val="tx1">
                    <a:lumMod val="85000"/>
                  </a:schemeClr>
                </a:solidFill>
                <a:latin typeface="微软雅黑" panose="020B0503020204020204" pitchFamily="34" charset="-122"/>
              </a:rPr>
              <a:t>等不同，难以实现统一</a:t>
            </a:r>
            <a:r>
              <a:rPr lang="zh-CN" altLang="en-US" sz="2000" dirty="0" smtClean="0">
                <a:solidFill>
                  <a:schemeClr val="tx1">
                    <a:lumMod val="85000"/>
                  </a:schemeClr>
                </a:solidFill>
                <a:latin typeface="微软雅黑" panose="020B0503020204020204" pitchFamily="34" charset="-122"/>
              </a:rPr>
              <a:t>公平。</a:t>
            </a:r>
            <a:endParaRPr lang="zh-CN" altLang="en-US" sz="2000" dirty="0">
              <a:solidFill>
                <a:schemeClr val="tx1">
                  <a:lumMod val="85000"/>
                </a:schemeClr>
              </a:solidFill>
              <a:latin typeface="微软雅黑" panose="020B0503020204020204" pitchFamily="34" charset="-122"/>
            </a:endParaRPr>
          </a:p>
        </p:txBody>
      </p:sp>
      <p:sp>
        <p:nvSpPr>
          <p:cNvPr id="545" name="MH_SubTitle_4"/>
          <p:cNvSpPr txBox="1">
            <a:spLocks noChangeArrowheads="1"/>
          </p:cNvSpPr>
          <p:nvPr>
            <p:custDataLst>
              <p:tags r:id="rId524"/>
            </p:custDataLst>
          </p:nvPr>
        </p:nvSpPr>
        <p:spPr bwMode="auto">
          <a:xfrm>
            <a:off x="410543" y="2061642"/>
            <a:ext cx="4535065" cy="13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just"/>
            <a:r>
              <a:rPr lang="zh-CN" altLang="en-US" sz="2000" dirty="0">
                <a:solidFill>
                  <a:schemeClr val="tx1">
                    <a:lumMod val="85000"/>
                  </a:schemeClr>
                </a:solidFill>
                <a:latin typeface="微软雅黑" panose="020B0503020204020204" pitchFamily="34" charset="-122"/>
              </a:rPr>
              <a:t>二</a:t>
            </a:r>
            <a:r>
              <a:rPr lang="zh-CN" altLang="en-US" sz="2000" dirty="0" smtClean="0">
                <a:solidFill>
                  <a:schemeClr val="tx1">
                    <a:lumMod val="85000"/>
                  </a:schemeClr>
                </a:solidFill>
                <a:latin typeface="微软雅黑" panose="020B0503020204020204" pitchFamily="34" charset="-122"/>
              </a:rPr>
              <a:t>是</a:t>
            </a:r>
            <a:r>
              <a:rPr lang="zh-CN" altLang="en-US" sz="2000" dirty="0" smtClean="0">
                <a:solidFill>
                  <a:srgbClr val="FF0000"/>
                </a:solidFill>
                <a:latin typeface="微软雅黑" panose="020B0503020204020204" pitchFamily="34" charset="-122"/>
              </a:rPr>
              <a:t>证</a:t>
            </a:r>
            <a:r>
              <a:rPr lang="zh-CN" altLang="en-US" sz="2000" dirty="0">
                <a:solidFill>
                  <a:srgbClr val="FF0000"/>
                </a:solidFill>
                <a:latin typeface="微软雅黑" panose="020B0503020204020204" pitchFamily="34" charset="-122"/>
              </a:rPr>
              <a:t>照空乏，重证轻管，</a:t>
            </a:r>
            <a:r>
              <a:rPr lang="zh-CN" altLang="en-US" sz="2000" dirty="0" smtClean="0">
                <a:solidFill>
                  <a:srgbClr val="FF0000"/>
                </a:solidFill>
                <a:latin typeface="微软雅黑" panose="020B0503020204020204" pitchFamily="34" charset="-122"/>
              </a:rPr>
              <a:t>许可内容</a:t>
            </a:r>
            <a:r>
              <a:rPr lang="zh-CN" altLang="en-US" sz="2000" dirty="0">
                <a:solidFill>
                  <a:srgbClr val="FF0000"/>
                </a:solidFill>
                <a:latin typeface="微软雅黑" panose="020B0503020204020204" pitchFamily="34" charset="-122"/>
              </a:rPr>
              <a:t>单一</a:t>
            </a:r>
            <a:r>
              <a:rPr lang="zh-CN" altLang="en-US" sz="2000" dirty="0">
                <a:solidFill>
                  <a:schemeClr val="tx1">
                    <a:lumMod val="85000"/>
                  </a:schemeClr>
                </a:solidFill>
                <a:latin typeface="微软雅黑" panose="020B0503020204020204" pitchFamily="34" charset="-122"/>
              </a:rPr>
              <a:t>，只对纳入总量控制的主要污染物进行许可</a:t>
            </a:r>
            <a:r>
              <a:rPr lang="zh-CN" altLang="en-US" sz="2000" dirty="0" smtClean="0">
                <a:solidFill>
                  <a:schemeClr val="tx1">
                    <a:lumMod val="85000"/>
                  </a:schemeClr>
                </a:solidFill>
                <a:latin typeface="微软雅黑" panose="020B0503020204020204" pitchFamily="34" charset="-122"/>
              </a:rPr>
              <a:t>，未能</a:t>
            </a:r>
            <a:r>
              <a:rPr lang="zh-CN" altLang="en-US" sz="2000" dirty="0">
                <a:solidFill>
                  <a:schemeClr val="tx1">
                    <a:lumMod val="85000"/>
                  </a:schemeClr>
                </a:solidFill>
                <a:latin typeface="微软雅黑" panose="020B0503020204020204" pitchFamily="34" charset="-122"/>
              </a:rPr>
              <a:t>涵盖环境质量超标的污染因子，难以直接与改善</a:t>
            </a:r>
            <a:r>
              <a:rPr lang="zh-CN" altLang="en-US" sz="2000" dirty="0" smtClean="0">
                <a:solidFill>
                  <a:schemeClr val="tx1">
                    <a:lumMod val="85000"/>
                  </a:schemeClr>
                </a:solidFill>
                <a:latin typeface="微软雅黑" panose="020B0503020204020204" pitchFamily="34" charset="-122"/>
              </a:rPr>
              <a:t>环境质量</a:t>
            </a:r>
            <a:r>
              <a:rPr lang="zh-CN" altLang="en-US" sz="2000" dirty="0">
                <a:solidFill>
                  <a:schemeClr val="tx1">
                    <a:lumMod val="85000"/>
                  </a:schemeClr>
                </a:solidFill>
                <a:latin typeface="微软雅黑" panose="020B0503020204020204" pitchFamily="34" charset="-122"/>
              </a:rPr>
              <a:t>挂钩。</a:t>
            </a:r>
          </a:p>
        </p:txBody>
      </p:sp>
      <p:sp>
        <p:nvSpPr>
          <p:cNvPr id="546" name="MH_SubTitle_3"/>
          <p:cNvSpPr txBox="1">
            <a:spLocks noChangeArrowheads="1"/>
          </p:cNvSpPr>
          <p:nvPr>
            <p:custDataLst>
              <p:tags r:id="rId525"/>
            </p:custDataLst>
          </p:nvPr>
        </p:nvSpPr>
        <p:spPr bwMode="auto">
          <a:xfrm>
            <a:off x="1130623" y="5085978"/>
            <a:ext cx="4107415" cy="138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just"/>
            <a:r>
              <a:rPr lang="zh-CN" altLang="en-US" sz="2000" dirty="0">
                <a:solidFill>
                  <a:schemeClr val="tx1">
                    <a:lumMod val="85000"/>
                  </a:schemeClr>
                </a:solidFill>
                <a:latin typeface="微软雅黑" panose="020B0503020204020204" pitchFamily="34" charset="-122"/>
              </a:rPr>
              <a:t>三</a:t>
            </a:r>
            <a:r>
              <a:rPr lang="zh-CN" altLang="en-US" sz="2000" dirty="0" smtClean="0">
                <a:solidFill>
                  <a:schemeClr val="tx1">
                    <a:lumMod val="85000"/>
                  </a:schemeClr>
                </a:solidFill>
                <a:latin typeface="微软雅黑" panose="020B0503020204020204" pitchFamily="34" charset="-122"/>
              </a:rPr>
              <a:t>是</a:t>
            </a:r>
            <a:r>
              <a:rPr lang="zh-CN" altLang="en-US" sz="2000" dirty="0" smtClean="0">
                <a:solidFill>
                  <a:srgbClr val="FF0000"/>
                </a:solidFill>
                <a:latin typeface="微软雅黑" panose="020B0503020204020204" pitchFamily="34" charset="-122"/>
              </a:rPr>
              <a:t>对企业的环保主体责任强调不够</a:t>
            </a:r>
            <a:r>
              <a:rPr lang="zh-CN" altLang="en-US" sz="2000" dirty="0" smtClean="0">
                <a:solidFill>
                  <a:schemeClr val="tx1">
                    <a:lumMod val="85000"/>
                  </a:schemeClr>
                </a:solidFill>
                <a:latin typeface="微软雅黑" panose="020B0503020204020204" pitchFamily="34" charset="-122"/>
              </a:rPr>
              <a:t>，企业缺乏履行环境保护责任的主动性，污染治理责任落实不到位，环境监管薄弱</a:t>
            </a:r>
            <a:r>
              <a:rPr lang="zh-CN" altLang="en-US" sz="2000" dirty="0">
                <a:solidFill>
                  <a:schemeClr val="tx1">
                    <a:lumMod val="85000"/>
                  </a:schemeClr>
                </a:solidFill>
                <a:latin typeface="微软雅黑" panose="020B0503020204020204" pitchFamily="34" charset="-122"/>
              </a:rPr>
              <a:t>，处罚力度</a:t>
            </a:r>
            <a:r>
              <a:rPr lang="zh-CN" altLang="en-US" sz="2000" dirty="0" smtClean="0">
                <a:solidFill>
                  <a:schemeClr val="tx1">
                    <a:lumMod val="85000"/>
                  </a:schemeClr>
                </a:solidFill>
                <a:latin typeface="微软雅黑" panose="020B0503020204020204" pitchFamily="34" charset="-122"/>
              </a:rPr>
              <a:t>不够。</a:t>
            </a:r>
            <a:endParaRPr lang="zh-CN" altLang="en-US" sz="2000" dirty="0">
              <a:solidFill>
                <a:schemeClr val="tx1">
                  <a:lumMod val="85000"/>
                </a:schemeClr>
              </a:solidFill>
              <a:latin typeface="微软雅黑" panose="020B0503020204020204" pitchFamily="34" charset="-122"/>
            </a:endParaRPr>
          </a:p>
        </p:txBody>
      </p:sp>
      <p:sp>
        <p:nvSpPr>
          <p:cNvPr id="548" name="文本框 547"/>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迫切性</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547" name="MH_Other_367"/>
          <p:cNvSpPr txBox="1">
            <a:spLocks noChangeArrowheads="1"/>
          </p:cNvSpPr>
          <p:nvPr>
            <p:custDataLst>
              <p:tags r:id="rId526"/>
            </p:custDataLst>
          </p:nvPr>
        </p:nvSpPr>
        <p:spPr bwMode="auto">
          <a:xfrm>
            <a:off x="5523111" y="3621668"/>
            <a:ext cx="936104" cy="74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2800" b="1" kern="0" dirty="0" smtClean="0">
                <a:latin typeface="+mn-lt"/>
                <a:ea typeface="+mn-ea"/>
              </a:rPr>
              <a:t>存在</a:t>
            </a:r>
            <a:endParaRPr lang="en-US" altLang="zh-CN" sz="2800" b="1" kern="0" dirty="0" smtClean="0">
              <a:latin typeface="+mn-lt"/>
              <a:ea typeface="+mn-ea"/>
            </a:endParaRPr>
          </a:p>
          <a:p>
            <a:pPr algn="ctr">
              <a:defRPr/>
            </a:pPr>
            <a:r>
              <a:rPr lang="zh-CN" altLang="en-US" sz="2800" b="1" kern="0" dirty="0" smtClean="0">
                <a:latin typeface="+mn-lt"/>
                <a:ea typeface="+mn-ea"/>
              </a:rPr>
              <a:t>不足</a:t>
            </a:r>
            <a:endParaRPr lang="zh-CN" altLang="en-US" sz="2800" b="1" kern="0" dirty="0">
              <a:latin typeface="+mn-lt"/>
              <a:ea typeface="+mn-ea"/>
            </a:endParaRPr>
          </a:p>
        </p:txBody>
      </p:sp>
      <p:sp>
        <p:nvSpPr>
          <p:cNvPr id="549" name="矩形 548"/>
          <p:cNvSpPr/>
          <p:nvPr/>
        </p:nvSpPr>
        <p:spPr>
          <a:xfrm>
            <a:off x="1058615" y="837506"/>
            <a:ext cx="9865096" cy="499624"/>
          </a:xfrm>
          <a:prstGeom prst="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zh-CN" altLang="en-US" sz="2000" dirty="0" smtClean="0">
                <a:solidFill>
                  <a:srgbClr val="000000"/>
                </a:solidFill>
                <a:latin typeface="微软雅黑" panose="020B0503020204020204" pitchFamily="34" charset="-122"/>
                <a:ea typeface="微软雅黑" panose="020B0503020204020204" pitchFamily="34" charset="-122"/>
              </a:rPr>
              <a:t>排污许可制为固定污染源管理发挥了重要作用，但确实也存在一些</a:t>
            </a:r>
            <a:r>
              <a:rPr lang="zh-CN" altLang="en-US" sz="2000" dirty="0" smtClean="0">
                <a:solidFill>
                  <a:srgbClr val="FF0000"/>
                </a:solidFill>
                <a:latin typeface="微软雅黑" panose="020B0503020204020204" pitchFamily="34" charset="-122"/>
                <a:ea typeface="微软雅黑" panose="020B0503020204020204" pitchFamily="34" charset="-122"/>
              </a:rPr>
              <a:t>值得改进的地方</a:t>
            </a:r>
            <a:r>
              <a:rPr lang="zh-CN" altLang="en-US" sz="2000" dirty="0" smtClean="0">
                <a:solidFill>
                  <a:srgbClr val="000000"/>
                </a:solidFill>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11726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48"/>
                                        </p:tgtEl>
                                        <p:attrNameLst>
                                          <p:attrName>style.visibility</p:attrName>
                                        </p:attrNameLst>
                                      </p:cBhvr>
                                      <p:to>
                                        <p:strVal val="visible"/>
                                      </p:to>
                                    </p:set>
                                    <p:anim calcmode="lin" valueType="num">
                                      <p:cBhvr>
                                        <p:cTn id="7" dur="500" fill="hold"/>
                                        <p:tgtEl>
                                          <p:spTgt spid="54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48"/>
                                        </p:tgtEl>
                                        <p:attrNameLst>
                                          <p:attrName>ppt_y</p:attrName>
                                        </p:attrNameLst>
                                      </p:cBhvr>
                                      <p:tavLst>
                                        <p:tav tm="0">
                                          <p:val>
                                            <p:strVal val="#ppt_y"/>
                                          </p:val>
                                        </p:tav>
                                        <p:tav tm="100000">
                                          <p:val>
                                            <p:strVal val="#ppt_y"/>
                                          </p:val>
                                        </p:tav>
                                      </p:tavLst>
                                    </p:anim>
                                    <p:anim calcmode="lin" valueType="num">
                                      <p:cBhvr>
                                        <p:cTn id="9" dur="500" fill="hold"/>
                                        <p:tgtEl>
                                          <p:spTgt spid="54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4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00"/>
                                        <p:tgtEl>
                                          <p:spTgt spid="31"/>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down)">
                                      <p:cBhvr>
                                        <p:cTn id="70" dur="500"/>
                                        <p:tgtEl>
                                          <p:spTgt spid="33"/>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ipe(down)">
                                      <p:cBhvr>
                                        <p:cTn id="73" dur="500"/>
                                        <p:tgtEl>
                                          <p:spTgt spid="3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down)">
                                      <p:cBhvr>
                                        <p:cTn id="76" dur="500"/>
                                        <p:tgtEl>
                                          <p:spTgt spid="35"/>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down)">
                                      <p:cBhvr>
                                        <p:cTn id="79" dur="500"/>
                                        <p:tgtEl>
                                          <p:spTgt spid="36"/>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down)">
                                      <p:cBhvr>
                                        <p:cTn id="85" dur="500"/>
                                        <p:tgtEl>
                                          <p:spTgt spid="38"/>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wipe(down)">
                                      <p:cBhvr>
                                        <p:cTn id="88" dur="500"/>
                                        <p:tgtEl>
                                          <p:spTgt spid="39"/>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wipe(down)">
                                      <p:cBhvr>
                                        <p:cTn id="91" dur="500"/>
                                        <p:tgtEl>
                                          <p:spTgt spid="4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down)">
                                      <p:cBhvr>
                                        <p:cTn id="94" dur="500"/>
                                        <p:tgtEl>
                                          <p:spTgt spid="48"/>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down)">
                                      <p:cBhvr>
                                        <p:cTn id="97" dur="500"/>
                                        <p:tgtEl>
                                          <p:spTgt spid="49"/>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down)">
                                      <p:cBhvr>
                                        <p:cTn id="100" dur="500"/>
                                        <p:tgtEl>
                                          <p:spTgt spid="50"/>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wipe(down)">
                                      <p:cBhvr>
                                        <p:cTn id="103" dur="500"/>
                                        <p:tgtEl>
                                          <p:spTgt spid="52"/>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wipe(down)">
                                      <p:cBhvr>
                                        <p:cTn id="106" dur="500"/>
                                        <p:tgtEl>
                                          <p:spTgt spid="53"/>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wipe(down)">
                                      <p:cBhvr>
                                        <p:cTn id="109" dur="500"/>
                                        <p:tgtEl>
                                          <p:spTgt spid="54"/>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5"/>
                                        </p:tgtEl>
                                        <p:attrNameLst>
                                          <p:attrName>style.visibility</p:attrName>
                                        </p:attrNameLst>
                                      </p:cBhvr>
                                      <p:to>
                                        <p:strVal val="visible"/>
                                      </p:to>
                                    </p:set>
                                    <p:animEffect transition="in" filter="wipe(down)">
                                      <p:cBhvr>
                                        <p:cTn id="112" dur="500"/>
                                        <p:tgtEl>
                                          <p:spTgt spid="55"/>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animEffect transition="in" filter="wipe(down)">
                                      <p:cBhvr>
                                        <p:cTn id="115" dur="500"/>
                                        <p:tgtEl>
                                          <p:spTgt spid="56"/>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wipe(down)">
                                      <p:cBhvr>
                                        <p:cTn id="118" dur="500"/>
                                        <p:tgtEl>
                                          <p:spTgt spid="57"/>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wipe(down)">
                                      <p:cBhvr>
                                        <p:cTn id="121" dur="500"/>
                                        <p:tgtEl>
                                          <p:spTgt spid="58"/>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59"/>
                                        </p:tgtEl>
                                        <p:attrNameLst>
                                          <p:attrName>style.visibility</p:attrName>
                                        </p:attrNameLst>
                                      </p:cBhvr>
                                      <p:to>
                                        <p:strVal val="visible"/>
                                      </p:to>
                                    </p:set>
                                    <p:animEffect transition="in" filter="wipe(down)">
                                      <p:cBhvr>
                                        <p:cTn id="124" dur="500"/>
                                        <p:tgtEl>
                                          <p:spTgt spid="59"/>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wipe(down)">
                                      <p:cBhvr>
                                        <p:cTn id="127" dur="500"/>
                                        <p:tgtEl>
                                          <p:spTgt spid="60"/>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wipe(down)">
                                      <p:cBhvr>
                                        <p:cTn id="130" dur="500"/>
                                        <p:tgtEl>
                                          <p:spTgt spid="61"/>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wipe(down)">
                                      <p:cBhvr>
                                        <p:cTn id="133" dur="500"/>
                                        <p:tgtEl>
                                          <p:spTgt spid="62"/>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Effect transition="in" filter="wipe(down)">
                                      <p:cBhvr>
                                        <p:cTn id="136" dur="500"/>
                                        <p:tgtEl>
                                          <p:spTgt spid="63"/>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64"/>
                                        </p:tgtEl>
                                        <p:attrNameLst>
                                          <p:attrName>style.visibility</p:attrName>
                                        </p:attrNameLst>
                                      </p:cBhvr>
                                      <p:to>
                                        <p:strVal val="visible"/>
                                      </p:to>
                                    </p:set>
                                    <p:animEffect transition="in" filter="wipe(down)">
                                      <p:cBhvr>
                                        <p:cTn id="139" dur="500"/>
                                        <p:tgtEl>
                                          <p:spTgt spid="64"/>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65"/>
                                        </p:tgtEl>
                                        <p:attrNameLst>
                                          <p:attrName>style.visibility</p:attrName>
                                        </p:attrNameLst>
                                      </p:cBhvr>
                                      <p:to>
                                        <p:strVal val="visible"/>
                                      </p:to>
                                    </p:set>
                                    <p:animEffect transition="in" filter="wipe(down)">
                                      <p:cBhvr>
                                        <p:cTn id="142" dur="500"/>
                                        <p:tgtEl>
                                          <p:spTgt spid="65"/>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500"/>
                                        <p:tgtEl>
                                          <p:spTgt spid="66"/>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67"/>
                                        </p:tgtEl>
                                        <p:attrNameLst>
                                          <p:attrName>style.visibility</p:attrName>
                                        </p:attrNameLst>
                                      </p:cBhvr>
                                      <p:to>
                                        <p:strVal val="visible"/>
                                      </p:to>
                                    </p:set>
                                    <p:animEffect transition="in" filter="wipe(down)">
                                      <p:cBhvr>
                                        <p:cTn id="148" dur="500"/>
                                        <p:tgtEl>
                                          <p:spTgt spid="67"/>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68"/>
                                        </p:tgtEl>
                                        <p:attrNameLst>
                                          <p:attrName>style.visibility</p:attrName>
                                        </p:attrNameLst>
                                      </p:cBhvr>
                                      <p:to>
                                        <p:strVal val="visible"/>
                                      </p:to>
                                    </p:set>
                                    <p:animEffect transition="in" filter="wipe(down)">
                                      <p:cBhvr>
                                        <p:cTn id="151" dur="500"/>
                                        <p:tgtEl>
                                          <p:spTgt spid="68"/>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69"/>
                                        </p:tgtEl>
                                        <p:attrNameLst>
                                          <p:attrName>style.visibility</p:attrName>
                                        </p:attrNameLst>
                                      </p:cBhvr>
                                      <p:to>
                                        <p:strVal val="visible"/>
                                      </p:to>
                                    </p:set>
                                    <p:animEffect transition="in" filter="wipe(down)">
                                      <p:cBhvr>
                                        <p:cTn id="154" dur="500"/>
                                        <p:tgtEl>
                                          <p:spTgt spid="69"/>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70"/>
                                        </p:tgtEl>
                                        <p:attrNameLst>
                                          <p:attrName>style.visibility</p:attrName>
                                        </p:attrNameLst>
                                      </p:cBhvr>
                                      <p:to>
                                        <p:strVal val="visible"/>
                                      </p:to>
                                    </p:set>
                                    <p:animEffect transition="in" filter="wipe(down)">
                                      <p:cBhvr>
                                        <p:cTn id="157" dur="500"/>
                                        <p:tgtEl>
                                          <p:spTgt spid="70"/>
                                        </p:tgtEl>
                                      </p:cBhvr>
                                    </p:animEffect>
                                  </p:childTnLst>
                                </p:cTn>
                              </p:par>
                              <p:par>
                                <p:cTn id="158" presetID="22" presetClass="entr" presetSubtype="4" fill="hold" grpId="0" nodeType="withEffect">
                                  <p:stCondLst>
                                    <p:cond delay="0"/>
                                  </p:stCondLst>
                                  <p:childTnLst>
                                    <p:set>
                                      <p:cBhvr>
                                        <p:cTn id="159" dur="1" fill="hold">
                                          <p:stCondLst>
                                            <p:cond delay="0"/>
                                          </p:stCondLst>
                                        </p:cTn>
                                        <p:tgtEl>
                                          <p:spTgt spid="71"/>
                                        </p:tgtEl>
                                        <p:attrNameLst>
                                          <p:attrName>style.visibility</p:attrName>
                                        </p:attrNameLst>
                                      </p:cBhvr>
                                      <p:to>
                                        <p:strVal val="visible"/>
                                      </p:to>
                                    </p:set>
                                    <p:animEffect transition="in" filter="wipe(down)">
                                      <p:cBhvr>
                                        <p:cTn id="160" dur="500"/>
                                        <p:tgtEl>
                                          <p:spTgt spid="71"/>
                                        </p:tgtEl>
                                      </p:cBhvr>
                                    </p:animEffect>
                                  </p:childTnLst>
                                </p:cTn>
                              </p:par>
                              <p:par>
                                <p:cTn id="161" presetID="22" presetClass="entr" presetSubtype="4" fill="hold" grpId="0" nodeType="withEffect">
                                  <p:stCondLst>
                                    <p:cond delay="0"/>
                                  </p:stCondLst>
                                  <p:childTnLst>
                                    <p:set>
                                      <p:cBhvr>
                                        <p:cTn id="162" dur="1" fill="hold">
                                          <p:stCondLst>
                                            <p:cond delay="0"/>
                                          </p:stCondLst>
                                        </p:cTn>
                                        <p:tgtEl>
                                          <p:spTgt spid="72"/>
                                        </p:tgtEl>
                                        <p:attrNameLst>
                                          <p:attrName>style.visibility</p:attrName>
                                        </p:attrNameLst>
                                      </p:cBhvr>
                                      <p:to>
                                        <p:strVal val="visible"/>
                                      </p:to>
                                    </p:set>
                                    <p:animEffect transition="in" filter="wipe(down)">
                                      <p:cBhvr>
                                        <p:cTn id="163" dur="500"/>
                                        <p:tgtEl>
                                          <p:spTgt spid="7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73"/>
                                        </p:tgtEl>
                                        <p:attrNameLst>
                                          <p:attrName>style.visibility</p:attrName>
                                        </p:attrNameLst>
                                      </p:cBhvr>
                                      <p:to>
                                        <p:strVal val="visible"/>
                                      </p:to>
                                    </p:set>
                                    <p:animEffect transition="in" filter="wipe(down)">
                                      <p:cBhvr>
                                        <p:cTn id="166" dur="500"/>
                                        <p:tgtEl>
                                          <p:spTgt spid="7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74"/>
                                        </p:tgtEl>
                                        <p:attrNameLst>
                                          <p:attrName>style.visibility</p:attrName>
                                        </p:attrNameLst>
                                      </p:cBhvr>
                                      <p:to>
                                        <p:strVal val="visible"/>
                                      </p:to>
                                    </p:set>
                                    <p:animEffect transition="in" filter="wipe(down)">
                                      <p:cBhvr>
                                        <p:cTn id="169" dur="500"/>
                                        <p:tgtEl>
                                          <p:spTgt spid="7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down)">
                                      <p:cBhvr>
                                        <p:cTn id="172" dur="500"/>
                                        <p:tgtEl>
                                          <p:spTgt spid="7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76"/>
                                        </p:tgtEl>
                                        <p:attrNameLst>
                                          <p:attrName>style.visibility</p:attrName>
                                        </p:attrNameLst>
                                      </p:cBhvr>
                                      <p:to>
                                        <p:strVal val="visible"/>
                                      </p:to>
                                    </p:set>
                                    <p:animEffect transition="in" filter="wipe(down)">
                                      <p:cBhvr>
                                        <p:cTn id="175" dur="500"/>
                                        <p:tgtEl>
                                          <p:spTgt spid="76"/>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77"/>
                                        </p:tgtEl>
                                        <p:attrNameLst>
                                          <p:attrName>style.visibility</p:attrName>
                                        </p:attrNameLst>
                                      </p:cBhvr>
                                      <p:to>
                                        <p:strVal val="visible"/>
                                      </p:to>
                                    </p:set>
                                    <p:animEffect transition="in" filter="wipe(down)">
                                      <p:cBhvr>
                                        <p:cTn id="178" dur="500"/>
                                        <p:tgtEl>
                                          <p:spTgt spid="77"/>
                                        </p:tgtEl>
                                      </p:cBhvr>
                                    </p:animEffect>
                                  </p:childTnLst>
                                </p:cTn>
                              </p:par>
                              <p:par>
                                <p:cTn id="179" presetID="22" presetClass="entr" presetSubtype="4" fill="hold" grpId="0" nodeType="withEffect">
                                  <p:stCondLst>
                                    <p:cond delay="0"/>
                                  </p:stCondLst>
                                  <p:childTnLst>
                                    <p:set>
                                      <p:cBhvr>
                                        <p:cTn id="180" dur="1" fill="hold">
                                          <p:stCondLst>
                                            <p:cond delay="0"/>
                                          </p:stCondLst>
                                        </p:cTn>
                                        <p:tgtEl>
                                          <p:spTgt spid="78"/>
                                        </p:tgtEl>
                                        <p:attrNameLst>
                                          <p:attrName>style.visibility</p:attrName>
                                        </p:attrNameLst>
                                      </p:cBhvr>
                                      <p:to>
                                        <p:strVal val="visible"/>
                                      </p:to>
                                    </p:set>
                                    <p:animEffect transition="in" filter="wipe(down)">
                                      <p:cBhvr>
                                        <p:cTn id="181" dur="500"/>
                                        <p:tgtEl>
                                          <p:spTgt spid="78"/>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79"/>
                                        </p:tgtEl>
                                        <p:attrNameLst>
                                          <p:attrName>style.visibility</p:attrName>
                                        </p:attrNameLst>
                                      </p:cBhvr>
                                      <p:to>
                                        <p:strVal val="visible"/>
                                      </p:to>
                                    </p:set>
                                    <p:animEffect transition="in" filter="wipe(down)">
                                      <p:cBhvr>
                                        <p:cTn id="184" dur="500"/>
                                        <p:tgtEl>
                                          <p:spTgt spid="79"/>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80"/>
                                        </p:tgtEl>
                                        <p:attrNameLst>
                                          <p:attrName>style.visibility</p:attrName>
                                        </p:attrNameLst>
                                      </p:cBhvr>
                                      <p:to>
                                        <p:strVal val="visible"/>
                                      </p:to>
                                    </p:set>
                                    <p:animEffect transition="in" filter="wipe(down)">
                                      <p:cBhvr>
                                        <p:cTn id="187" dur="500"/>
                                        <p:tgtEl>
                                          <p:spTgt spid="80"/>
                                        </p:tgtEl>
                                      </p:cBhvr>
                                    </p:animEffect>
                                  </p:childTnLst>
                                </p:cTn>
                              </p:par>
                              <p:par>
                                <p:cTn id="188" presetID="22" presetClass="entr" presetSubtype="4" fill="hold" grpId="0" nodeType="withEffect">
                                  <p:stCondLst>
                                    <p:cond delay="0"/>
                                  </p:stCondLst>
                                  <p:childTnLst>
                                    <p:set>
                                      <p:cBhvr>
                                        <p:cTn id="189" dur="1" fill="hold">
                                          <p:stCondLst>
                                            <p:cond delay="0"/>
                                          </p:stCondLst>
                                        </p:cTn>
                                        <p:tgtEl>
                                          <p:spTgt spid="81"/>
                                        </p:tgtEl>
                                        <p:attrNameLst>
                                          <p:attrName>style.visibility</p:attrName>
                                        </p:attrNameLst>
                                      </p:cBhvr>
                                      <p:to>
                                        <p:strVal val="visible"/>
                                      </p:to>
                                    </p:set>
                                    <p:animEffect transition="in" filter="wipe(down)">
                                      <p:cBhvr>
                                        <p:cTn id="190" dur="500"/>
                                        <p:tgtEl>
                                          <p:spTgt spid="81"/>
                                        </p:tgtEl>
                                      </p:cBhvr>
                                    </p:animEffect>
                                  </p:childTnLst>
                                </p:cTn>
                              </p:par>
                              <p:par>
                                <p:cTn id="191" presetID="22" presetClass="entr" presetSubtype="4" fill="hold" grpId="0" nodeType="withEffect">
                                  <p:stCondLst>
                                    <p:cond delay="0"/>
                                  </p:stCondLst>
                                  <p:childTnLst>
                                    <p:set>
                                      <p:cBhvr>
                                        <p:cTn id="192" dur="1" fill="hold">
                                          <p:stCondLst>
                                            <p:cond delay="0"/>
                                          </p:stCondLst>
                                        </p:cTn>
                                        <p:tgtEl>
                                          <p:spTgt spid="82"/>
                                        </p:tgtEl>
                                        <p:attrNameLst>
                                          <p:attrName>style.visibility</p:attrName>
                                        </p:attrNameLst>
                                      </p:cBhvr>
                                      <p:to>
                                        <p:strVal val="visible"/>
                                      </p:to>
                                    </p:set>
                                    <p:animEffect transition="in" filter="wipe(down)">
                                      <p:cBhvr>
                                        <p:cTn id="193" dur="500"/>
                                        <p:tgtEl>
                                          <p:spTgt spid="82"/>
                                        </p:tgtEl>
                                      </p:cBhvr>
                                    </p:animEffect>
                                  </p:childTnLst>
                                </p:cTn>
                              </p:par>
                              <p:par>
                                <p:cTn id="194" presetID="22" presetClass="entr" presetSubtype="4" fill="hold" grpId="0" nodeType="withEffect">
                                  <p:stCondLst>
                                    <p:cond delay="0"/>
                                  </p:stCondLst>
                                  <p:childTnLst>
                                    <p:set>
                                      <p:cBhvr>
                                        <p:cTn id="195" dur="1" fill="hold">
                                          <p:stCondLst>
                                            <p:cond delay="0"/>
                                          </p:stCondLst>
                                        </p:cTn>
                                        <p:tgtEl>
                                          <p:spTgt spid="83"/>
                                        </p:tgtEl>
                                        <p:attrNameLst>
                                          <p:attrName>style.visibility</p:attrName>
                                        </p:attrNameLst>
                                      </p:cBhvr>
                                      <p:to>
                                        <p:strVal val="visible"/>
                                      </p:to>
                                    </p:set>
                                    <p:animEffect transition="in" filter="wipe(down)">
                                      <p:cBhvr>
                                        <p:cTn id="196" dur="500"/>
                                        <p:tgtEl>
                                          <p:spTgt spid="83"/>
                                        </p:tgtEl>
                                      </p:cBhvr>
                                    </p:animEffect>
                                  </p:childTnLst>
                                </p:cTn>
                              </p:par>
                              <p:par>
                                <p:cTn id="197" presetID="22" presetClass="entr" presetSubtype="4" fill="hold" grpId="0" nodeType="withEffect">
                                  <p:stCondLst>
                                    <p:cond delay="0"/>
                                  </p:stCondLst>
                                  <p:childTnLst>
                                    <p:set>
                                      <p:cBhvr>
                                        <p:cTn id="198" dur="1" fill="hold">
                                          <p:stCondLst>
                                            <p:cond delay="0"/>
                                          </p:stCondLst>
                                        </p:cTn>
                                        <p:tgtEl>
                                          <p:spTgt spid="84"/>
                                        </p:tgtEl>
                                        <p:attrNameLst>
                                          <p:attrName>style.visibility</p:attrName>
                                        </p:attrNameLst>
                                      </p:cBhvr>
                                      <p:to>
                                        <p:strVal val="visible"/>
                                      </p:to>
                                    </p:set>
                                    <p:animEffect transition="in" filter="wipe(down)">
                                      <p:cBhvr>
                                        <p:cTn id="199" dur="500"/>
                                        <p:tgtEl>
                                          <p:spTgt spid="84"/>
                                        </p:tgtEl>
                                      </p:cBhvr>
                                    </p:animEffect>
                                  </p:childTnLst>
                                </p:cTn>
                              </p:par>
                              <p:par>
                                <p:cTn id="200" presetID="22" presetClass="entr" presetSubtype="4" fill="hold" grpId="0" nodeType="withEffect">
                                  <p:stCondLst>
                                    <p:cond delay="0"/>
                                  </p:stCondLst>
                                  <p:childTnLst>
                                    <p:set>
                                      <p:cBhvr>
                                        <p:cTn id="201" dur="1" fill="hold">
                                          <p:stCondLst>
                                            <p:cond delay="0"/>
                                          </p:stCondLst>
                                        </p:cTn>
                                        <p:tgtEl>
                                          <p:spTgt spid="85"/>
                                        </p:tgtEl>
                                        <p:attrNameLst>
                                          <p:attrName>style.visibility</p:attrName>
                                        </p:attrNameLst>
                                      </p:cBhvr>
                                      <p:to>
                                        <p:strVal val="visible"/>
                                      </p:to>
                                    </p:set>
                                    <p:animEffect transition="in" filter="wipe(down)">
                                      <p:cBhvr>
                                        <p:cTn id="202" dur="500"/>
                                        <p:tgtEl>
                                          <p:spTgt spid="85"/>
                                        </p:tgtEl>
                                      </p:cBhvr>
                                    </p:animEffect>
                                  </p:childTnLst>
                                </p:cTn>
                              </p:par>
                              <p:par>
                                <p:cTn id="203" presetID="22" presetClass="entr" presetSubtype="4" fill="hold" grpId="0" nodeType="withEffect">
                                  <p:stCondLst>
                                    <p:cond delay="0"/>
                                  </p:stCondLst>
                                  <p:childTnLst>
                                    <p:set>
                                      <p:cBhvr>
                                        <p:cTn id="204" dur="1" fill="hold">
                                          <p:stCondLst>
                                            <p:cond delay="0"/>
                                          </p:stCondLst>
                                        </p:cTn>
                                        <p:tgtEl>
                                          <p:spTgt spid="86"/>
                                        </p:tgtEl>
                                        <p:attrNameLst>
                                          <p:attrName>style.visibility</p:attrName>
                                        </p:attrNameLst>
                                      </p:cBhvr>
                                      <p:to>
                                        <p:strVal val="visible"/>
                                      </p:to>
                                    </p:set>
                                    <p:animEffect transition="in" filter="wipe(down)">
                                      <p:cBhvr>
                                        <p:cTn id="205" dur="500"/>
                                        <p:tgtEl>
                                          <p:spTgt spid="86"/>
                                        </p:tgtEl>
                                      </p:cBhvr>
                                    </p:animEffect>
                                  </p:childTnLst>
                                </p:cTn>
                              </p:par>
                              <p:par>
                                <p:cTn id="206" presetID="22" presetClass="entr" presetSubtype="4" fill="hold" grpId="0" nodeType="withEffect">
                                  <p:stCondLst>
                                    <p:cond delay="0"/>
                                  </p:stCondLst>
                                  <p:childTnLst>
                                    <p:set>
                                      <p:cBhvr>
                                        <p:cTn id="207" dur="1" fill="hold">
                                          <p:stCondLst>
                                            <p:cond delay="0"/>
                                          </p:stCondLst>
                                        </p:cTn>
                                        <p:tgtEl>
                                          <p:spTgt spid="87"/>
                                        </p:tgtEl>
                                        <p:attrNameLst>
                                          <p:attrName>style.visibility</p:attrName>
                                        </p:attrNameLst>
                                      </p:cBhvr>
                                      <p:to>
                                        <p:strVal val="visible"/>
                                      </p:to>
                                    </p:set>
                                    <p:animEffect transition="in" filter="wipe(down)">
                                      <p:cBhvr>
                                        <p:cTn id="208" dur="500"/>
                                        <p:tgtEl>
                                          <p:spTgt spid="87"/>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88"/>
                                        </p:tgtEl>
                                        <p:attrNameLst>
                                          <p:attrName>style.visibility</p:attrName>
                                        </p:attrNameLst>
                                      </p:cBhvr>
                                      <p:to>
                                        <p:strVal val="visible"/>
                                      </p:to>
                                    </p:set>
                                    <p:animEffect transition="in" filter="wipe(down)">
                                      <p:cBhvr>
                                        <p:cTn id="211" dur="500"/>
                                        <p:tgtEl>
                                          <p:spTgt spid="88"/>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89"/>
                                        </p:tgtEl>
                                        <p:attrNameLst>
                                          <p:attrName>style.visibility</p:attrName>
                                        </p:attrNameLst>
                                      </p:cBhvr>
                                      <p:to>
                                        <p:strVal val="visible"/>
                                      </p:to>
                                    </p:set>
                                    <p:animEffect transition="in" filter="wipe(down)">
                                      <p:cBhvr>
                                        <p:cTn id="214" dur="500"/>
                                        <p:tgtEl>
                                          <p:spTgt spid="89"/>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90"/>
                                        </p:tgtEl>
                                        <p:attrNameLst>
                                          <p:attrName>style.visibility</p:attrName>
                                        </p:attrNameLst>
                                      </p:cBhvr>
                                      <p:to>
                                        <p:strVal val="visible"/>
                                      </p:to>
                                    </p:set>
                                    <p:animEffect transition="in" filter="wipe(down)">
                                      <p:cBhvr>
                                        <p:cTn id="217" dur="500"/>
                                        <p:tgtEl>
                                          <p:spTgt spid="90"/>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91"/>
                                        </p:tgtEl>
                                        <p:attrNameLst>
                                          <p:attrName>style.visibility</p:attrName>
                                        </p:attrNameLst>
                                      </p:cBhvr>
                                      <p:to>
                                        <p:strVal val="visible"/>
                                      </p:to>
                                    </p:set>
                                    <p:animEffect transition="in" filter="wipe(down)">
                                      <p:cBhvr>
                                        <p:cTn id="220" dur="500"/>
                                        <p:tgtEl>
                                          <p:spTgt spid="91"/>
                                        </p:tgtEl>
                                      </p:cBhvr>
                                    </p:animEffect>
                                  </p:childTnLst>
                                </p:cTn>
                              </p:par>
                              <p:par>
                                <p:cTn id="221" presetID="22" presetClass="entr" presetSubtype="4" fill="hold" grpId="0" nodeType="withEffect">
                                  <p:stCondLst>
                                    <p:cond delay="0"/>
                                  </p:stCondLst>
                                  <p:childTnLst>
                                    <p:set>
                                      <p:cBhvr>
                                        <p:cTn id="222" dur="1" fill="hold">
                                          <p:stCondLst>
                                            <p:cond delay="0"/>
                                          </p:stCondLst>
                                        </p:cTn>
                                        <p:tgtEl>
                                          <p:spTgt spid="92"/>
                                        </p:tgtEl>
                                        <p:attrNameLst>
                                          <p:attrName>style.visibility</p:attrName>
                                        </p:attrNameLst>
                                      </p:cBhvr>
                                      <p:to>
                                        <p:strVal val="visible"/>
                                      </p:to>
                                    </p:set>
                                    <p:animEffect transition="in" filter="wipe(down)">
                                      <p:cBhvr>
                                        <p:cTn id="223" dur="500"/>
                                        <p:tgtEl>
                                          <p:spTgt spid="92"/>
                                        </p:tgtEl>
                                      </p:cBhvr>
                                    </p:animEffect>
                                  </p:childTnLst>
                                </p:cTn>
                              </p:par>
                              <p:par>
                                <p:cTn id="224" presetID="22" presetClass="entr" presetSubtype="4" fill="hold" grpId="0" nodeType="withEffect">
                                  <p:stCondLst>
                                    <p:cond delay="0"/>
                                  </p:stCondLst>
                                  <p:childTnLst>
                                    <p:set>
                                      <p:cBhvr>
                                        <p:cTn id="225" dur="1" fill="hold">
                                          <p:stCondLst>
                                            <p:cond delay="0"/>
                                          </p:stCondLst>
                                        </p:cTn>
                                        <p:tgtEl>
                                          <p:spTgt spid="93"/>
                                        </p:tgtEl>
                                        <p:attrNameLst>
                                          <p:attrName>style.visibility</p:attrName>
                                        </p:attrNameLst>
                                      </p:cBhvr>
                                      <p:to>
                                        <p:strVal val="visible"/>
                                      </p:to>
                                    </p:set>
                                    <p:animEffect transition="in" filter="wipe(down)">
                                      <p:cBhvr>
                                        <p:cTn id="226" dur="500"/>
                                        <p:tgtEl>
                                          <p:spTgt spid="93"/>
                                        </p:tgtEl>
                                      </p:cBhvr>
                                    </p:animEffect>
                                  </p:childTnLst>
                                </p:cTn>
                              </p:par>
                              <p:par>
                                <p:cTn id="227" presetID="22" presetClass="entr" presetSubtype="4" fill="hold" grpId="0" nodeType="withEffect">
                                  <p:stCondLst>
                                    <p:cond delay="0"/>
                                  </p:stCondLst>
                                  <p:childTnLst>
                                    <p:set>
                                      <p:cBhvr>
                                        <p:cTn id="228" dur="1" fill="hold">
                                          <p:stCondLst>
                                            <p:cond delay="0"/>
                                          </p:stCondLst>
                                        </p:cTn>
                                        <p:tgtEl>
                                          <p:spTgt spid="94"/>
                                        </p:tgtEl>
                                        <p:attrNameLst>
                                          <p:attrName>style.visibility</p:attrName>
                                        </p:attrNameLst>
                                      </p:cBhvr>
                                      <p:to>
                                        <p:strVal val="visible"/>
                                      </p:to>
                                    </p:set>
                                    <p:animEffect transition="in" filter="wipe(down)">
                                      <p:cBhvr>
                                        <p:cTn id="229" dur="500"/>
                                        <p:tgtEl>
                                          <p:spTgt spid="94"/>
                                        </p:tgtEl>
                                      </p:cBhvr>
                                    </p:animEffect>
                                  </p:childTnLst>
                                </p:cTn>
                              </p:par>
                              <p:par>
                                <p:cTn id="230" presetID="22" presetClass="entr" presetSubtype="4" fill="hold" grpId="0" nodeType="withEffect">
                                  <p:stCondLst>
                                    <p:cond delay="0"/>
                                  </p:stCondLst>
                                  <p:childTnLst>
                                    <p:set>
                                      <p:cBhvr>
                                        <p:cTn id="231" dur="1" fill="hold">
                                          <p:stCondLst>
                                            <p:cond delay="0"/>
                                          </p:stCondLst>
                                        </p:cTn>
                                        <p:tgtEl>
                                          <p:spTgt spid="95"/>
                                        </p:tgtEl>
                                        <p:attrNameLst>
                                          <p:attrName>style.visibility</p:attrName>
                                        </p:attrNameLst>
                                      </p:cBhvr>
                                      <p:to>
                                        <p:strVal val="visible"/>
                                      </p:to>
                                    </p:set>
                                    <p:animEffect transition="in" filter="wipe(down)">
                                      <p:cBhvr>
                                        <p:cTn id="232" dur="500"/>
                                        <p:tgtEl>
                                          <p:spTgt spid="95"/>
                                        </p:tgtEl>
                                      </p:cBhvr>
                                    </p:animEffect>
                                  </p:childTnLst>
                                </p:cTn>
                              </p:par>
                              <p:par>
                                <p:cTn id="233" presetID="22" presetClass="entr" presetSubtype="4" fill="hold" grpId="0" nodeType="withEffect">
                                  <p:stCondLst>
                                    <p:cond delay="0"/>
                                  </p:stCondLst>
                                  <p:childTnLst>
                                    <p:set>
                                      <p:cBhvr>
                                        <p:cTn id="234" dur="1" fill="hold">
                                          <p:stCondLst>
                                            <p:cond delay="0"/>
                                          </p:stCondLst>
                                        </p:cTn>
                                        <p:tgtEl>
                                          <p:spTgt spid="96"/>
                                        </p:tgtEl>
                                        <p:attrNameLst>
                                          <p:attrName>style.visibility</p:attrName>
                                        </p:attrNameLst>
                                      </p:cBhvr>
                                      <p:to>
                                        <p:strVal val="visible"/>
                                      </p:to>
                                    </p:set>
                                    <p:animEffect transition="in" filter="wipe(down)">
                                      <p:cBhvr>
                                        <p:cTn id="235" dur="500"/>
                                        <p:tgtEl>
                                          <p:spTgt spid="96"/>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97"/>
                                        </p:tgtEl>
                                        <p:attrNameLst>
                                          <p:attrName>style.visibility</p:attrName>
                                        </p:attrNameLst>
                                      </p:cBhvr>
                                      <p:to>
                                        <p:strVal val="visible"/>
                                      </p:to>
                                    </p:set>
                                    <p:animEffect transition="in" filter="wipe(down)">
                                      <p:cBhvr>
                                        <p:cTn id="238" dur="500"/>
                                        <p:tgtEl>
                                          <p:spTgt spid="97"/>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98"/>
                                        </p:tgtEl>
                                        <p:attrNameLst>
                                          <p:attrName>style.visibility</p:attrName>
                                        </p:attrNameLst>
                                      </p:cBhvr>
                                      <p:to>
                                        <p:strVal val="visible"/>
                                      </p:to>
                                    </p:set>
                                    <p:animEffect transition="in" filter="wipe(down)">
                                      <p:cBhvr>
                                        <p:cTn id="241" dur="500"/>
                                        <p:tgtEl>
                                          <p:spTgt spid="98"/>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99"/>
                                        </p:tgtEl>
                                        <p:attrNameLst>
                                          <p:attrName>style.visibility</p:attrName>
                                        </p:attrNameLst>
                                      </p:cBhvr>
                                      <p:to>
                                        <p:strVal val="visible"/>
                                      </p:to>
                                    </p:set>
                                    <p:animEffect transition="in" filter="wipe(down)">
                                      <p:cBhvr>
                                        <p:cTn id="244" dur="500"/>
                                        <p:tgtEl>
                                          <p:spTgt spid="99"/>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100"/>
                                        </p:tgtEl>
                                        <p:attrNameLst>
                                          <p:attrName>style.visibility</p:attrName>
                                        </p:attrNameLst>
                                      </p:cBhvr>
                                      <p:to>
                                        <p:strVal val="visible"/>
                                      </p:to>
                                    </p:set>
                                    <p:animEffect transition="in" filter="wipe(down)">
                                      <p:cBhvr>
                                        <p:cTn id="247" dur="500"/>
                                        <p:tgtEl>
                                          <p:spTgt spid="100"/>
                                        </p:tgtEl>
                                      </p:cBhvr>
                                    </p:animEffect>
                                  </p:childTnLst>
                                </p:cTn>
                              </p:par>
                              <p:par>
                                <p:cTn id="248" presetID="22" presetClass="entr" presetSubtype="4" fill="hold" grpId="0" nodeType="withEffect">
                                  <p:stCondLst>
                                    <p:cond delay="0"/>
                                  </p:stCondLst>
                                  <p:childTnLst>
                                    <p:set>
                                      <p:cBhvr>
                                        <p:cTn id="249" dur="1" fill="hold">
                                          <p:stCondLst>
                                            <p:cond delay="0"/>
                                          </p:stCondLst>
                                        </p:cTn>
                                        <p:tgtEl>
                                          <p:spTgt spid="101"/>
                                        </p:tgtEl>
                                        <p:attrNameLst>
                                          <p:attrName>style.visibility</p:attrName>
                                        </p:attrNameLst>
                                      </p:cBhvr>
                                      <p:to>
                                        <p:strVal val="visible"/>
                                      </p:to>
                                    </p:set>
                                    <p:animEffect transition="in" filter="wipe(down)">
                                      <p:cBhvr>
                                        <p:cTn id="250" dur="500"/>
                                        <p:tgtEl>
                                          <p:spTgt spid="101"/>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02"/>
                                        </p:tgtEl>
                                        <p:attrNameLst>
                                          <p:attrName>style.visibility</p:attrName>
                                        </p:attrNameLst>
                                      </p:cBhvr>
                                      <p:to>
                                        <p:strVal val="visible"/>
                                      </p:to>
                                    </p:set>
                                    <p:animEffect transition="in" filter="wipe(down)">
                                      <p:cBhvr>
                                        <p:cTn id="253" dur="500"/>
                                        <p:tgtEl>
                                          <p:spTgt spid="102"/>
                                        </p:tgtEl>
                                      </p:cBhvr>
                                    </p:animEffect>
                                  </p:childTnLst>
                                </p:cTn>
                              </p:par>
                              <p:par>
                                <p:cTn id="254" presetID="22" presetClass="entr" presetSubtype="4" fill="hold" grpId="0" nodeType="withEffect">
                                  <p:stCondLst>
                                    <p:cond delay="0"/>
                                  </p:stCondLst>
                                  <p:childTnLst>
                                    <p:set>
                                      <p:cBhvr>
                                        <p:cTn id="255" dur="1" fill="hold">
                                          <p:stCondLst>
                                            <p:cond delay="0"/>
                                          </p:stCondLst>
                                        </p:cTn>
                                        <p:tgtEl>
                                          <p:spTgt spid="103"/>
                                        </p:tgtEl>
                                        <p:attrNameLst>
                                          <p:attrName>style.visibility</p:attrName>
                                        </p:attrNameLst>
                                      </p:cBhvr>
                                      <p:to>
                                        <p:strVal val="visible"/>
                                      </p:to>
                                    </p:set>
                                    <p:animEffect transition="in" filter="wipe(down)">
                                      <p:cBhvr>
                                        <p:cTn id="256" dur="500"/>
                                        <p:tgtEl>
                                          <p:spTgt spid="103"/>
                                        </p:tgtEl>
                                      </p:cBhvr>
                                    </p:animEffect>
                                  </p:childTnLst>
                                </p:cTn>
                              </p:par>
                              <p:par>
                                <p:cTn id="257" presetID="22" presetClass="entr" presetSubtype="4" fill="hold" grpId="0" nodeType="withEffect">
                                  <p:stCondLst>
                                    <p:cond delay="0"/>
                                  </p:stCondLst>
                                  <p:childTnLst>
                                    <p:set>
                                      <p:cBhvr>
                                        <p:cTn id="258" dur="1" fill="hold">
                                          <p:stCondLst>
                                            <p:cond delay="0"/>
                                          </p:stCondLst>
                                        </p:cTn>
                                        <p:tgtEl>
                                          <p:spTgt spid="104"/>
                                        </p:tgtEl>
                                        <p:attrNameLst>
                                          <p:attrName>style.visibility</p:attrName>
                                        </p:attrNameLst>
                                      </p:cBhvr>
                                      <p:to>
                                        <p:strVal val="visible"/>
                                      </p:to>
                                    </p:set>
                                    <p:animEffect transition="in" filter="wipe(down)">
                                      <p:cBhvr>
                                        <p:cTn id="259" dur="500"/>
                                        <p:tgtEl>
                                          <p:spTgt spid="104"/>
                                        </p:tgtEl>
                                      </p:cBhvr>
                                    </p:animEffect>
                                  </p:childTnLst>
                                </p:cTn>
                              </p:par>
                              <p:par>
                                <p:cTn id="260" presetID="22" presetClass="entr" presetSubtype="4" fill="hold" grpId="0" nodeType="withEffect">
                                  <p:stCondLst>
                                    <p:cond delay="0"/>
                                  </p:stCondLst>
                                  <p:childTnLst>
                                    <p:set>
                                      <p:cBhvr>
                                        <p:cTn id="261" dur="1" fill="hold">
                                          <p:stCondLst>
                                            <p:cond delay="0"/>
                                          </p:stCondLst>
                                        </p:cTn>
                                        <p:tgtEl>
                                          <p:spTgt spid="105"/>
                                        </p:tgtEl>
                                        <p:attrNameLst>
                                          <p:attrName>style.visibility</p:attrName>
                                        </p:attrNameLst>
                                      </p:cBhvr>
                                      <p:to>
                                        <p:strVal val="visible"/>
                                      </p:to>
                                    </p:set>
                                    <p:animEffect transition="in" filter="wipe(down)">
                                      <p:cBhvr>
                                        <p:cTn id="262" dur="500"/>
                                        <p:tgtEl>
                                          <p:spTgt spid="105"/>
                                        </p:tgtEl>
                                      </p:cBhvr>
                                    </p:animEffect>
                                  </p:childTnLst>
                                </p:cTn>
                              </p:par>
                              <p:par>
                                <p:cTn id="263" presetID="22" presetClass="entr" presetSubtype="4" fill="hold" grpId="0" nodeType="withEffect">
                                  <p:stCondLst>
                                    <p:cond delay="0"/>
                                  </p:stCondLst>
                                  <p:childTnLst>
                                    <p:set>
                                      <p:cBhvr>
                                        <p:cTn id="264" dur="1" fill="hold">
                                          <p:stCondLst>
                                            <p:cond delay="0"/>
                                          </p:stCondLst>
                                        </p:cTn>
                                        <p:tgtEl>
                                          <p:spTgt spid="106"/>
                                        </p:tgtEl>
                                        <p:attrNameLst>
                                          <p:attrName>style.visibility</p:attrName>
                                        </p:attrNameLst>
                                      </p:cBhvr>
                                      <p:to>
                                        <p:strVal val="visible"/>
                                      </p:to>
                                    </p:set>
                                    <p:animEffect transition="in" filter="wipe(down)">
                                      <p:cBhvr>
                                        <p:cTn id="265" dur="500"/>
                                        <p:tgtEl>
                                          <p:spTgt spid="106"/>
                                        </p:tgtEl>
                                      </p:cBhvr>
                                    </p:animEffect>
                                  </p:childTnLst>
                                </p:cTn>
                              </p:par>
                              <p:par>
                                <p:cTn id="266" presetID="22" presetClass="entr" presetSubtype="4" fill="hold" grpId="0" nodeType="withEffect">
                                  <p:stCondLst>
                                    <p:cond delay="0"/>
                                  </p:stCondLst>
                                  <p:childTnLst>
                                    <p:set>
                                      <p:cBhvr>
                                        <p:cTn id="267" dur="1" fill="hold">
                                          <p:stCondLst>
                                            <p:cond delay="0"/>
                                          </p:stCondLst>
                                        </p:cTn>
                                        <p:tgtEl>
                                          <p:spTgt spid="107"/>
                                        </p:tgtEl>
                                        <p:attrNameLst>
                                          <p:attrName>style.visibility</p:attrName>
                                        </p:attrNameLst>
                                      </p:cBhvr>
                                      <p:to>
                                        <p:strVal val="visible"/>
                                      </p:to>
                                    </p:set>
                                    <p:animEffect transition="in" filter="wipe(down)">
                                      <p:cBhvr>
                                        <p:cTn id="268" dur="500"/>
                                        <p:tgtEl>
                                          <p:spTgt spid="107"/>
                                        </p:tgtEl>
                                      </p:cBhvr>
                                    </p:animEffect>
                                  </p:childTnLst>
                                </p:cTn>
                              </p:par>
                              <p:par>
                                <p:cTn id="269" presetID="22" presetClass="entr" presetSubtype="4" fill="hold" grpId="0" nodeType="withEffect">
                                  <p:stCondLst>
                                    <p:cond delay="0"/>
                                  </p:stCondLst>
                                  <p:childTnLst>
                                    <p:set>
                                      <p:cBhvr>
                                        <p:cTn id="270" dur="1" fill="hold">
                                          <p:stCondLst>
                                            <p:cond delay="0"/>
                                          </p:stCondLst>
                                        </p:cTn>
                                        <p:tgtEl>
                                          <p:spTgt spid="108"/>
                                        </p:tgtEl>
                                        <p:attrNameLst>
                                          <p:attrName>style.visibility</p:attrName>
                                        </p:attrNameLst>
                                      </p:cBhvr>
                                      <p:to>
                                        <p:strVal val="visible"/>
                                      </p:to>
                                    </p:set>
                                    <p:animEffect transition="in" filter="wipe(down)">
                                      <p:cBhvr>
                                        <p:cTn id="271" dur="500"/>
                                        <p:tgtEl>
                                          <p:spTgt spid="108"/>
                                        </p:tgtEl>
                                      </p:cBhvr>
                                    </p:animEffect>
                                  </p:childTnLst>
                                </p:cTn>
                              </p:par>
                              <p:par>
                                <p:cTn id="272" presetID="22" presetClass="entr" presetSubtype="4" fill="hold" grpId="0" nodeType="withEffect">
                                  <p:stCondLst>
                                    <p:cond delay="0"/>
                                  </p:stCondLst>
                                  <p:childTnLst>
                                    <p:set>
                                      <p:cBhvr>
                                        <p:cTn id="273" dur="1" fill="hold">
                                          <p:stCondLst>
                                            <p:cond delay="0"/>
                                          </p:stCondLst>
                                        </p:cTn>
                                        <p:tgtEl>
                                          <p:spTgt spid="109"/>
                                        </p:tgtEl>
                                        <p:attrNameLst>
                                          <p:attrName>style.visibility</p:attrName>
                                        </p:attrNameLst>
                                      </p:cBhvr>
                                      <p:to>
                                        <p:strVal val="visible"/>
                                      </p:to>
                                    </p:set>
                                    <p:animEffect transition="in" filter="wipe(down)">
                                      <p:cBhvr>
                                        <p:cTn id="274" dur="500"/>
                                        <p:tgtEl>
                                          <p:spTgt spid="109"/>
                                        </p:tgtEl>
                                      </p:cBhvr>
                                    </p:animEffect>
                                  </p:childTnLst>
                                </p:cTn>
                              </p:par>
                              <p:par>
                                <p:cTn id="275" presetID="22" presetClass="entr" presetSubtype="4" fill="hold" grpId="0" nodeType="withEffect">
                                  <p:stCondLst>
                                    <p:cond delay="0"/>
                                  </p:stCondLst>
                                  <p:childTnLst>
                                    <p:set>
                                      <p:cBhvr>
                                        <p:cTn id="276" dur="1" fill="hold">
                                          <p:stCondLst>
                                            <p:cond delay="0"/>
                                          </p:stCondLst>
                                        </p:cTn>
                                        <p:tgtEl>
                                          <p:spTgt spid="110"/>
                                        </p:tgtEl>
                                        <p:attrNameLst>
                                          <p:attrName>style.visibility</p:attrName>
                                        </p:attrNameLst>
                                      </p:cBhvr>
                                      <p:to>
                                        <p:strVal val="visible"/>
                                      </p:to>
                                    </p:set>
                                    <p:animEffect transition="in" filter="wipe(down)">
                                      <p:cBhvr>
                                        <p:cTn id="277" dur="500"/>
                                        <p:tgtEl>
                                          <p:spTgt spid="110"/>
                                        </p:tgtEl>
                                      </p:cBhvr>
                                    </p:animEffect>
                                  </p:childTnLst>
                                </p:cTn>
                              </p:par>
                              <p:par>
                                <p:cTn id="278" presetID="22" presetClass="entr" presetSubtype="4" fill="hold" grpId="0" nodeType="withEffect">
                                  <p:stCondLst>
                                    <p:cond delay="0"/>
                                  </p:stCondLst>
                                  <p:childTnLst>
                                    <p:set>
                                      <p:cBhvr>
                                        <p:cTn id="279" dur="1" fill="hold">
                                          <p:stCondLst>
                                            <p:cond delay="0"/>
                                          </p:stCondLst>
                                        </p:cTn>
                                        <p:tgtEl>
                                          <p:spTgt spid="111"/>
                                        </p:tgtEl>
                                        <p:attrNameLst>
                                          <p:attrName>style.visibility</p:attrName>
                                        </p:attrNameLst>
                                      </p:cBhvr>
                                      <p:to>
                                        <p:strVal val="visible"/>
                                      </p:to>
                                    </p:set>
                                    <p:animEffect transition="in" filter="wipe(down)">
                                      <p:cBhvr>
                                        <p:cTn id="280" dur="500"/>
                                        <p:tgtEl>
                                          <p:spTgt spid="111"/>
                                        </p:tgtEl>
                                      </p:cBhvr>
                                    </p:animEffect>
                                  </p:childTnLst>
                                </p:cTn>
                              </p:par>
                              <p:par>
                                <p:cTn id="281" presetID="22" presetClass="entr" presetSubtype="4" fill="hold" grpId="0" nodeType="withEffect">
                                  <p:stCondLst>
                                    <p:cond delay="0"/>
                                  </p:stCondLst>
                                  <p:childTnLst>
                                    <p:set>
                                      <p:cBhvr>
                                        <p:cTn id="282" dur="1" fill="hold">
                                          <p:stCondLst>
                                            <p:cond delay="0"/>
                                          </p:stCondLst>
                                        </p:cTn>
                                        <p:tgtEl>
                                          <p:spTgt spid="112"/>
                                        </p:tgtEl>
                                        <p:attrNameLst>
                                          <p:attrName>style.visibility</p:attrName>
                                        </p:attrNameLst>
                                      </p:cBhvr>
                                      <p:to>
                                        <p:strVal val="visible"/>
                                      </p:to>
                                    </p:set>
                                    <p:animEffect transition="in" filter="wipe(down)">
                                      <p:cBhvr>
                                        <p:cTn id="283" dur="500"/>
                                        <p:tgtEl>
                                          <p:spTgt spid="112"/>
                                        </p:tgtEl>
                                      </p:cBhvr>
                                    </p:animEffect>
                                  </p:childTnLst>
                                </p:cTn>
                              </p:par>
                              <p:par>
                                <p:cTn id="284" presetID="22" presetClass="entr" presetSubtype="4" fill="hold" grpId="0" nodeType="withEffect">
                                  <p:stCondLst>
                                    <p:cond delay="0"/>
                                  </p:stCondLst>
                                  <p:childTnLst>
                                    <p:set>
                                      <p:cBhvr>
                                        <p:cTn id="285" dur="1" fill="hold">
                                          <p:stCondLst>
                                            <p:cond delay="0"/>
                                          </p:stCondLst>
                                        </p:cTn>
                                        <p:tgtEl>
                                          <p:spTgt spid="113"/>
                                        </p:tgtEl>
                                        <p:attrNameLst>
                                          <p:attrName>style.visibility</p:attrName>
                                        </p:attrNameLst>
                                      </p:cBhvr>
                                      <p:to>
                                        <p:strVal val="visible"/>
                                      </p:to>
                                    </p:set>
                                    <p:animEffect transition="in" filter="wipe(down)">
                                      <p:cBhvr>
                                        <p:cTn id="286" dur="500"/>
                                        <p:tgtEl>
                                          <p:spTgt spid="113"/>
                                        </p:tgtEl>
                                      </p:cBhvr>
                                    </p:animEffect>
                                  </p:childTnLst>
                                </p:cTn>
                              </p:par>
                              <p:par>
                                <p:cTn id="287" presetID="22" presetClass="entr" presetSubtype="4" fill="hold" grpId="0" nodeType="withEffect">
                                  <p:stCondLst>
                                    <p:cond delay="0"/>
                                  </p:stCondLst>
                                  <p:childTnLst>
                                    <p:set>
                                      <p:cBhvr>
                                        <p:cTn id="288" dur="1" fill="hold">
                                          <p:stCondLst>
                                            <p:cond delay="0"/>
                                          </p:stCondLst>
                                        </p:cTn>
                                        <p:tgtEl>
                                          <p:spTgt spid="114"/>
                                        </p:tgtEl>
                                        <p:attrNameLst>
                                          <p:attrName>style.visibility</p:attrName>
                                        </p:attrNameLst>
                                      </p:cBhvr>
                                      <p:to>
                                        <p:strVal val="visible"/>
                                      </p:to>
                                    </p:set>
                                    <p:animEffect transition="in" filter="wipe(down)">
                                      <p:cBhvr>
                                        <p:cTn id="289" dur="500"/>
                                        <p:tgtEl>
                                          <p:spTgt spid="114"/>
                                        </p:tgtEl>
                                      </p:cBhvr>
                                    </p:animEffect>
                                  </p:childTnLst>
                                </p:cTn>
                              </p:par>
                              <p:par>
                                <p:cTn id="290" presetID="22" presetClass="entr" presetSubtype="4" fill="hold" grpId="0" nodeType="withEffect">
                                  <p:stCondLst>
                                    <p:cond delay="0"/>
                                  </p:stCondLst>
                                  <p:childTnLst>
                                    <p:set>
                                      <p:cBhvr>
                                        <p:cTn id="291" dur="1" fill="hold">
                                          <p:stCondLst>
                                            <p:cond delay="0"/>
                                          </p:stCondLst>
                                        </p:cTn>
                                        <p:tgtEl>
                                          <p:spTgt spid="115"/>
                                        </p:tgtEl>
                                        <p:attrNameLst>
                                          <p:attrName>style.visibility</p:attrName>
                                        </p:attrNameLst>
                                      </p:cBhvr>
                                      <p:to>
                                        <p:strVal val="visible"/>
                                      </p:to>
                                    </p:set>
                                    <p:animEffect transition="in" filter="wipe(down)">
                                      <p:cBhvr>
                                        <p:cTn id="292" dur="500"/>
                                        <p:tgtEl>
                                          <p:spTgt spid="115"/>
                                        </p:tgtEl>
                                      </p:cBhvr>
                                    </p:animEffect>
                                  </p:childTnLst>
                                </p:cTn>
                              </p:par>
                              <p:par>
                                <p:cTn id="293" presetID="22" presetClass="entr" presetSubtype="4" fill="hold" grpId="0" nodeType="withEffect">
                                  <p:stCondLst>
                                    <p:cond delay="0"/>
                                  </p:stCondLst>
                                  <p:childTnLst>
                                    <p:set>
                                      <p:cBhvr>
                                        <p:cTn id="294" dur="1" fill="hold">
                                          <p:stCondLst>
                                            <p:cond delay="0"/>
                                          </p:stCondLst>
                                        </p:cTn>
                                        <p:tgtEl>
                                          <p:spTgt spid="116"/>
                                        </p:tgtEl>
                                        <p:attrNameLst>
                                          <p:attrName>style.visibility</p:attrName>
                                        </p:attrNameLst>
                                      </p:cBhvr>
                                      <p:to>
                                        <p:strVal val="visible"/>
                                      </p:to>
                                    </p:set>
                                    <p:animEffect transition="in" filter="wipe(down)">
                                      <p:cBhvr>
                                        <p:cTn id="295" dur="500"/>
                                        <p:tgtEl>
                                          <p:spTgt spid="116"/>
                                        </p:tgtEl>
                                      </p:cBhvr>
                                    </p:animEffect>
                                  </p:childTnLst>
                                </p:cTn>
                              </p:par>
                              <p:par>
                                <p:cTn id="296" presetID="22" presetClass="entr" presetSubtype="4" fill="hold" grpId="0" nodeType="withEffect">
                                  <p:stCondLst>
                                    <p:cond delay="0"/>
                                  </p:stCondLst>
                                  <p:childTnLst>
                                    <p:set>
                                      <p:cBhvr>
                                        <p:cTn id="297" dur="1" fill="hold">
                                          <p:stCondLst>
                                            <p:cond delay="0"/>
                                          </p:stCondLst>
                                        </p:cTn>
                                        <p:tgtEl>
                                          <p:spTgt spid="117"/>
                                        </p:tgtEl>
                                        <p:attrNameLst>
                                          <p:attrName>style.visibility</p:attrName>
                                        </p:attrNameLst>
                                      </p:cBhvr>
                                      <p:to>
                                        <p:strVal val="visible"/>
                                      </p:to>
                                    </p:set>
                                    <p:animEffect transition="in" filter="wipe(down)">
                                      <p:cBhvr>
                                        <p:cTn id="298" dur="500"/>
                                        <p:tgtEl>
                                          <p:spTgt spid="117"/>
                                        </p:tgtEl>
                                      </p:cBhvr>
                                    </p:animEffect>
                                  </p:childTnLst>
                                </p:cTn>
                              </p:par>
                              <p:par>
                                <p:cTn id="299" presetID="22" presetClass="entr" presetSubtype="4" fill="hold" grpId="0" nodeType="withEffect">
                                  <p:stCondLst>
                                    <p:cond delay="0"/>
                                  </p:stCondLst>
                                  <p:childTnLst>
                                    <p:set>
                                      <p:cBhvr>
                                        <p:cTn id="300" dur="1" fill="hold">
                                          <p:stCondLst>
                                            <p:cond delay="0"/>
                                          </p:stCondLst>
                                        </p:cTn>
                                        <p:tgtEl>
                                          <p:spTgt spid="118"/>
                                        </p:tgtEl>
                                        <p:attrNameLst>
                                          <p:attrName>style.visibility</p:attrName>
                                        </p:attrNameLst>
                                      </p:cBhvr>
                                      <p:to>
                                        <p:strVal val="visible"/>
                                      </p:to>
                                    </p:set>
                                    <p:animEffect transition="in" filter="wipe(down)">
                                      <p:cBhvr>
                                        <p:cTn id="301" dur="500"/>
                                        <p:tgtEl>
                                          <p:spTgt spid="118"/>
                                        </p:tgtEl>
                                      </p:cBhvr>
                                    </p:animEffect>
                                  </p:childTnLst>
                                </p:cTn>
                              </p:par>
                              <p:par>
                                <p:cTn id="302" presetID="22" presetClass="entr" presetSubtype="4" fill="hold" grpId="0" nodeType="withEffect">
                                  <p:stCondLst>
                                    <p:cond delay="0"/>
                                  </p:stCondLst>
                                  <p:childTnLst>
                                    <p:set>
                                      <p:cBhvr>
                                        <p:cTn id="303" dur="1" fill="hold">
                                          <p:stCondLst>
                                            <p:cond delay="0"/>
                                          </p:stCondLst>
                                        </p:cTn>
                                        <p:tgtEl>
                                          <p:spTgt spid="119"/>
                                        </p:tgtEl>
                                        <p:attrNameLst>
                                          <p:attrName>style.visibility</p:attrName>
                                        </p:attrNameLst>
                                      </p:cBhvr>
                                      <p:to>
                                        <p:strVal val="visible"/>
                                      </p:to>
                                    </p:set>
                                    <p:animEffect transition="in" filter="wipe(down)">
                                      <p:cBhvr>
                                        <p:cTn id="304" dur="500"/>
                                        <p:tgtEl>
                                          <p:spTgt spid="119"/>
                                        </p:tgtEl>
                                      </p:cBhvr>
                                    </p:animEffect>
                                  </p:childTnLst>
                                </p:cTn>
                              </p:par>
                              <p:par>
                                <p:cTn id="305" presetID="22" presetClass="entr" presetSubtype="4" fill="hold" grpId="0" nodeType="withEffect">
                                  <p:stCondLst>
                                    <p:cond delay="0"/>
                                  </p:stCondLst>
                                  <p:childTnLst>
                                    <p:set>
                                      <p:cBhvr>
                                        <p:cTn id="306" dur="1" fill="hold">
                                          <p:stCondLst>
                                            <p:cond delay="0"/>
                                          </p:stCondLst>
                                        </p:cTn>
                                        <p:tgtEl>
                                          <p:spTgt spid="120"/>
                                        </p:tgtEl>
                                        <p:attrNameLst>
                                          <p:attrName>style.visibility</p:attrName>
                                        </p:attrNameLst>
                                      </p:cBhvr>
                                      <p:to>
                                        <p:strVal val="visible"/>
                                      </p:to>
                                    </p:set>
                                    <p:animEffect transition="in" filter="wipe(down)">
                                      <p:cBhvr>
                                        <p:cTn id="307" dur="500"/>
                                        <p:tgtEl>
                                          <p:spTgt spid="120"/>
                                        </p:tgtEl>
                                      </p:cBhvr>
                                    </p:animEffect>
                                  </p:childTnLst>
                                </p:cTn>
                              </p:par>
                              <p:par>
                                <p:cTn id="308" presetID="22" presetClass="entr" presetSubtype="4" fill="hold" grpId="0" nodeType="withEffect">
                                  <p:stCondLst>
                                    <p:cond delay="0"/>
                                  </p:stCondLst>
                                  <p:childTnLst>
                                    <p:set>
                                      <p:cBhvr>
                                        <p:cTn id="309" dur="1" fill="hold">
                                          <p:stCondLst>
                                            <p:cond delay="0"/>
                                          </p:stCondLst>
                                        </p:cTn>
                                        <p:tgtEl>
                                          <p:spTgt spid="121"/>
                                        </p:tgtEl>
                                        <p:attrNameLst>
                                          <p:attrName>style.visibility</p:attrName>
                                        </p:attrNameLst>
                                      </p:cBhvr>
                                      <p:to>
                                        <p:strVal val="visible"/>
                                      </p:to>
                                    </p:set>
                                    <p:animEffect transition="in" filter="wipe(down)">
                                      <p:cBhvr>
                                        <p:cTn id="310" dur="500"/>
                                        <p:tgtEl>
                                          <p:spTgt spid="121"/>
                                        </p:tgtEl>
                                      </p:cBhvr>
                                    </p:animEffect>
                                  </p:childTnLst>
                                </p:cTn>
                              </p:par>
                              <p:par>
                                <p:cTn id="311" presetID="22" presetClass="entr" presetSubtype="4" fill="hold" grpId="0" nodeType="withEffect">
                                  <p:stCondLst>
                                    <p:cond delay="0"/>
                                  </p:stCondLst>
                                  <p:childTnLst>
                                    <p:set>
                                      <p:cBhvr>
                                        <p:cTn id="312" dur="1" fill="hold">
                                          <p:stCondLst>
                                            <p:cond delay="0"/>
                                          </p:stCondLst>
                                        </p:cTn>
                                        <p:tgtEl>
                                          <p:spTgt spid="122"/>
                                        </p:tgtEl>
                                        <p:attrNameLst>
                                          <p:attrName>style.visibility</p:attrName>
                                        </p:attrNameLst>
                                      </p:cBhvr>
                                      <p:to>
                                        <p:strVal val="visible"/>
                                      </p:to>
                                    </p:set>
                                    <p:animEffect transition="in" filter="wipe(down)">
                                      <p:cBhvr>
                                        <p:cTn id="313" dur="500"/>
                                        <p:tgtEl>
                                          <p:spTgt spid="122"/>
                                        </p:tgtEl>
                                      </p:cBhvr>
                                    </p:animEffect>
                                  </p:childTnLst>
                                </p:cTn>
                              </p:par>
                              <p:par>
                                <p:cTn id="314" presetID="22" presetClass="entr" presetSubtype="4" fill="hold" grpId="0" nodeType="withEffect">
                                  <p:stCondLst>
                                    <p:cond delay="0"/>
                                  </p:stCondLst>
                                  <p:childTnLst>
                                    <p:set>
                                      <p:cBhvr>
                                        <p:cTn id="315" dur="1" fill="hold">
                                          <p:stCondLst>
                                            <p:cond delay="0"/>
                                          </p:stCondLst>
                                        </p:cTn>
                                        <p:tgtEl>
                                          <p:spTgt spid="123"/>
                                        </p:tgtEl>
                                        <p:attrNameLst>
                                          <p:attrName>style.visibility</p:attrName>
                                        </p:attrNameLst>
                                      </p:cBhvr>
                                      <p:to>
                                        <p:strVal val="visible"/>
                                      </p:to>
                                    </p:set>
                                    <p:animEffect transition="in" filter="wipe(down)">
                                      <p:cBhvr>
                                        <p:cTn id="316" dur="500"/>
                                        <p:tgtEl>
                                          <p:spTgt spid="123"/>
                                        </p:tgtEl>
                                      </p:cBhvr>
                                    </p:animEffect>
                                  </p:childTnLst>
                                </p:cTn>
                              </p:par>
                              <p:par>
                                <p:cTn id="317" presetID="22" presetClass="entr" presetSubtype="4" fill="hold" grpId="0" nodeType="withEffect">
                                  <p:stCondLst>
                                    <p:cond delay="0"/>
                                  </p:stCondLst>
                                  <p:childTnLst>
                                    <p:set>
                                      <p:cBhvr>
                                        <p:cTn id="318" dur="1" fill="hold">
                                          <p:stCondLst>
                                            <p:cond delay="0"/>
                                          </p:stCondLst>
                                        </p:cTn>
                                        <p:tgtEl>
                                          <p:spTgt spid="124"/>
                                        </p:tgtEl>
                                        <p:attrNameLst>
                                          <p:attrName>style.visibility</p:attrName>
                                        </p:attrNameLst>
                                      </p:cBhvr>
                                      <p:to>
                                        <p:strVal val="visible"/>
                                      </p:to>
                                    </p:set>
                                    <p:animEffect transition="in" filter="wipe(down)">
                                      <p:cBhvr>
                                        <p:cTn id="319" dur="500"/>
                                        <p:tgtEl>
                                          <p:spTgt spid="124"/>
                                        </p:tgtEl>
                                      </p:cBhvr>
                                    </p:animEffect>
                                  </p:childTnLst>
                                </p:cTn>
                              </p:par>
                              <p:par>
                                <p:cTn id="320" presetID="22" presetClass="entr" presetSubtype="4" fill="hold" grpId="0" nodeType="withEffect">
                                  <p:stCondLst>
                                    <p:cond delay="0"/>
                                  </p:stCondLst>
                                  <p:childTnLst>
                                    <p:set>
                                      <p:cBhvr>
                                        <p:cTn id="321" dur="1" fill="hold">
                                          <p:stCondLst>
                                            <p:cond delay="0"/>
                                          </p:stCondLst>
                                        </p:cTn>
                                        <p:tgtEl>
                                          <p:spTgt spid="125"/>
                                        </p:tgtEl>
                                        <p:attrNameLst>
                                          <p:attrName>style.visibility</p:attrName>
                                        </p:attrNameLst>
                                      </p:cBhvr>
                                      <p:to>
                                        <p:strVal val="visible"/>
                                      </p:to>
                                    </p:set>
                                    <p:animEffect transition="in" filter="wipe(down)">
                                      <p:cBhvr>
                                        <p:cTn id="322" dur="500"/>
                                        <p:tgtEl>
                                          <p:spTgt spid="125"/>
                                        </p:tgtEl>
                                      </p:cBhvr>
                                    </p:animEffect>
                                  </p:childTnLst>
                                </p:cTn>
                              </p:par>
                              <p:par>
                                <p:cTn id="323" presetID="22" presetClass="entr" presetSubtype="4" fill="hold" grpId="0" nodeType="withEffect">
                                  <p:stCondLst>
                                    <p:cond delay="0"/>
                                  </p:stCondLst>
                                  <p:childTnLst>
                                    <p:set>
                                      <p:cBhvr>
                                        <p:cTn id="324" dur="1" fill="hold">
                                          <p:stCondLst>
                                            <p:cond delay="0"/>
                                          </p:stCondLst>
                                        </p:cTn>
                                        <p:tgtEl>
                                          <p:spTgt spid="126"/>
                                        </p:tgtEl>
                                        <p:attrNameLst>
                                          <p:attrName>style.visibility</p:attrName>
                                        </p:attrNameLst>
                                      </p:cBhvr>
                                      <p:to>
                                        <p:strVal val="visible"/>
                                      </p:to>
                                    </p:set>
                                    <p:animEffect transition="in" filter="wipe(down)">
                                      <p:cBhvr>
                                        <p:cTn id="325" dur="500"/>
                                        <p:tgtEl>
                                          <p:spTgt spid="126"/>
                                        </p:tgtEl>
                                      </p:cBhvr>
                                    </p:animEffect>
                                  </p:childTnLst>
                                </p:cTn>
                              </p:par>
                              <p:par>
                                <p:cTn id="326" presetID="22" presetClass="entr" presetSubtype="4" fill="hold" grpId="0" nodeType="withEffect">
                                  <p:stCondLst>
                                    <p:cond delay="0"/>
                                  </p:stCondLst>
                                  <p:childTnLst>
                                    <p:set>
                                      <p:cBhvr>
                                        <p:cTn id="327" dur="1" fill="hold">
                                          <p:stCondLst>
                                            <p:cond delay="0"/>
                                          </p:stCondLst>
                                        </p:cTn>
                                        <p:tgtEl>
                                          <p:spTgt spid="127"/>
                                        </p:tgtEl>
                                        <p:attrNameLst>
                                          <p:attrName>style.visibility</p:attrName>
                                        </p:attrNameLst>
                                      </p:cBhvr>
                                      <p:to>
                                        <p:strVal val="visible"/>
                                      </p:to>
                                    </p:set>
                                    <p:animEffect transition="in" filter="wipe(down)">
                                      <p:cBhvr>
                                        <p:cTn id="328" dur="500"/>
                                        <p:tgtEl>
                                          <p:spTgt spid="127"/>
                                        </p:tgtEl>
                                      </p:cBhvr>
                                    </p:animEffect>
                                  </p:childTnLst>
                                </p:cTn>
                              </p:par>
                              <p:par>
                                <p:cTn id="329" presetID="22" presetClass="entr" presetSubtype="4" fill="hold" grpId="0" nodeType="withEffect">
                                  <p:stCondLst>
                                    <p:cond delay="0"/>
                                  </p:stCondLst>
                                  <p:childTnLst>
                                    <p:set>
                                      <p:cBhvr>
                                        <p:cTn id="330" dur="1" fill="hold">
                                          <p:stCondLst>
                                            <p:cond delay="0"/>
                                          </p:stCondLst>
                                        </p:cTn>
                                        <p:tgtEl>
                                          <p:spTgt spid="128"/>
                                        </p:tgtEl>
                                        <p:attrNameLst>
                                          <p:attrName>style.visibility</p:attrName>
                                        </p:attrNameLst>
                                      </p:cBhvr>
                                      <p:to>
                                        <p:strVal val="visible"/>
                                      </p:to>
                                    </p:set>
                                    <p:animEffect transition="in" filter="wipe(down)">
                                      <p:cBhvr>
                                        <p:cTn id="331" dur="500"/>
                                        <p:tgtEl>
                                          <p:spTgt spid="128"/>
                                        </p:tgtEl>
                                      </p:cBhvr>
                                    </p:animEffect>
                                  </p:childTnLst>
                                </p:cTn>
                              </p:par>
                              <p:par>
                                <p:cTn id="332" presetID="22" presetClass="entr" presetSubtype="4" fill="hold" grpId="0" nodeType="withEffect">
                                  <p:stCondLst>
                                    <p:cond delay="0"/>
                                  </p:stCondLst>
                                  <p:childTnLst>
                                    <p:set>
                                      <p:cBhvr>
                                        <p:cTn id="333" dur="1" fill="hold">
                                          <p:stCondLst>
                                            <p:cond delay="0"/>
                                          </p:stCondLst>
                                        </p:cTn>
                                        <p:tgtEl>
                                          <p:spTgt spid="129"/>
                                        </p:tgtEl>
                                        <p:attrNameLst>
                                          <p:attrName>style.visibility</p:attrName>
                                        </p:attrNameLst>
                                      </p:cBhvr>
                                      <p:to>
                                        <p:strVal val="visible"/>
                                      </p:to>
                                    </p:set>
                                    <p:animEffect transition="in" filter="wipe(down)">
                                      <p:cBhvr>
                                        <p:cTn id="334" dur="500"/>
                                        <p:tgtEl>
                                          <p:spTgt spid="129"/>
                                        </p:tgtEl>
                                      </p:cBhvr>
                                    </p:animEffect>
                                  </p:childTnLst>
                                </p:cTn>
                              </p:par>
                              <p:par>
                                <p:cTn id="335" presetID="22" presetClass="entr" presetSubtype="4" fill="hold" grpId="0" nodeType="withEffect">
                                  <p:stCondLst>
                                    <p:cond delay="0"/>
                                  </p:stCondLst>
                                  <p:childTnLst>
                                    <p:set>
                                      <p:cBhvr>
                                        <p:cTn id="336" dur="1" fill="hold">
                                          <p:stCondLst>
                                            <p:cond delay="0"/>
                                          </p:stCondLst>
                                        </p:cTn>
                                        <p:tgtEl>
                                          <p:spTgt spid="130"/>
                                        </p:tgtEl>
                                        <p:attrNameLst>
                                          <p:attrName>style.visibility</p:attrName>
                                        </p:attrNameLst>
                                      </p:cBhvr>
                                      <p:to>
                                        <p:strVal val="visible"/>
                                      </p:to>
                                    </p:set>
                                    <p:animEffect transition="in" filter="wipe(down)">
                                      <p:cBhvr>
                                        <p:cTn id="337" dur="500"/>
                                        <p:tgtEl>
                                          <p:spTgt spid="130"/>
                                        </p:tgtEl>
                                      </p:cBhvr>
                                    </p:animEffect>
                                  </p:childTnLst>
                                </p:cTn>
                              </p:par>
                              <p:par>
                                <p:cTn id="338" presetID="22" presetClass="entr" presetSubtype="4" fill="hold" grpId="0" nodeType="withEffect">
                                  <p:stCondLst>
                                    <p:cond delay="0"/>
                                  </p:stCondLst>
                                  <p:childTnLst>
                                    <p:set>
                                      <p:cBhvr>
                                        <p:cTn id="339" dur="1" fill="hold">
                                          <p:stCondLst>
                                            <p:cond delay="0"/>
                                          </p:stCondLst>
                                        </p:cTn>
                                        <p:tgtEl>
                                          <p:spTgt spid="131"/>
                                        </p:tgtEl>
                                        <p:attrNameLst>
                                          <p:attrName>style.visibility</p:attrName>
                                        </p:attrNameLst>
                                      </p:cBhvr>
                                      <p:to>
                                        <p:strVal val="visible"/>
                                      </p:to>
                                    </p:set>
                                    <p:animEffect transition="in" filter="wipe(down)">
                                      <p:cBhvr>
                                        <p:cTn id="340" dur="500"/>
                                        <p:tgtEl>
                                          <p:spTgt spid="131"/>
                                        </p:tgtEl>
                                      </p:cBhvr>
                                    </p:animEffect>
                                  </p:childTnLst>
                                </p:cTn>
                              </p:par>
                              <p:par>
                                <p:cTn id="341" presetID="22" presetClass="entr" presetSubtype="4" fill="hold" grpId="0" nodeType="withEffect">
                                  <p:stCondLst>
                                    <p:cond delay="0"/>
                                  </p:stCondLst>
                                  <p:childTnLst>
                                    <p:set>
                                      <p:cBhvr>
                                        <p:cTn id="342" dur="1" fill="hold">
                                          <p:stCondLst>
                                            <p:cond delay="0"/>
                                          </p:stCondLst>
                                        </p:cTn>
                                        <p:tgtEl>
                                          <p:spTgt spid="132"/>
                                        </p:tgtEl>
                                        <p:attrNameLst>
                                          <p:attrName>style.visibility</p:attrName>
                                        </p:attrNameLst>
                                      </p:cBhvr>
                                      <p:to>
                                        <p:strVal val="visible"/>
                                      </p:to>
                                    </p:set>
                                    <p:animEffect transition="in" filter="wipe(down)">
                                      <p:cBhvr>
                                        <p:cTn id="343" dur="500"/>
                                        <p:tgtEl>
                                          <p:spTgt spid="132"/>
                                        </p:tgtEl>
                                      </p:cBhvr>
                                    </p:animEffect>
                                  </p:childTnLst>
                                </p:cTn>
                              </p:par>
                              <p:par>
                                <p:cTn id="344" presetID="22" presetClass="entr" presetSubtype="4" fill="hold" grpId="0" nodeType="withEffect">
                                  <p:stCondLst>
                                    <p:cond delay="0"/>
                                  </p:stCondLst>
                                  <p:childTnLst>
                                    <p:set>
                                      <p:cBhvr>
                                        <p:cTn id="345" dur="1" fill="hold">
                                          <p:stCondLst>
                                            <p:cond delay="0"/>
                                          </p:stCondLst>
                                        </p:cTn>
                                        <p:tgtEl>
                                          <p:spTgt spid="133"/>
                                        </p:tgtEl>
                                        <p:attrNameLst>
                                          <p:attrName>style.visibility</p:attrName>
                                        </p:attrNameLst>
                                      </p:cBhvr>
                                      <p:to>
                                        <p:strVal val="visible"/>
                                      </p:to>
                                    </p:set>
                                    <p:animEffect transition="in" filter="wipe(down)">
                                      <p:cBhvr>
                                        <p:cTn id="346" dur="500"/>
                                        <p:tgtEl>
                                          <p:spTgt spid="133"/>
                                        </p:tgtEl>
                                      </p:cBhvr>
                                    </p:animEffect>
                                  </p:childTnLst>
                                </p:cTn>
                              </p:par>
                              <p:par>
                                <p:cTn id="347" presetID="22" presetClass="entr" presetSubtype="4" fill="hold" grpId="0" nodeType="withEffect">
                                  <p:stCondLst>
                                    <p:cond delay="0"/>
                                  </p:stCondLst>
                                  <p:childTnLst>
                                    <p:set>
                                      <p:cBhvr>
                                        <p:cTn id="348" dur="1" fill="hold">
                                          <p:stCondLst>
                                            <p:cond delay="0"/>
                                          </p:stCondLst>
                                        </p:cTn>
                                        <p:tgtEl>
                                          <p:spTgt spid="134"/>
                                        </p:tgtEl>
                                        <p:attrNameLst>
                                          <p:attrName>style.visibility</p:attrName>
                                        </p:attrNameLst>
                                      </p:cBhvr>
                                      <p:to>
                                        <p:strVal val="visible"/>
                                      </p:to>
                                    </p:set>
                                    <p:animEffect transition="in" filter="wipe(down)">
                                      <p:cBhvr>
                                        <p:cTn id="349" dur="500"/>
                                        <p:tgtEl>
                                          <p:spTgt spid="134"/>
                                        </p:tgtEl>
                                      </p:cBhvr>
                                    </p:animEffect>
                                  </p:childTnLst>
                                </p:cTn>
                              </p:par>
                              <p:par>
                                <p:cTn id="350" presetID="22" presetClass="entr" presetSubtype="4" fill="hold" grpId="0" nodeType="withEffect">
                                  <p:stCondLst>
                                    <p:cond delay="0"/>
                                  </p:stCondLst>
                                  <p:childTnLst>
                                    <p:set>
                                      <p:cBhvr>
                                        <p:cTn id="351" dur="1" fill="hold">
                                          <p:stCondLst>
                                            <p:cond delay="0"/>
                                          </p:stCondLst>
                                        </p:cTn>
                                        <p:tgtEl>
                                          <p:spTgt spid="135"/>
                                        </p:tgtEl>
                                        <p:attrNameLst>
                                          <p:attrName>style.visibility</p:attrName>
                                        </p:attrNameLst>
                                      </p:cBhvr>
                                      <p:to>
                                        <p:strVal val="visible"/>
                                      </p:to>
                                    </p:set>
                                    <p:animEffect transition="in" filter="wipe(down)">
                                      <p:cBhvr>
                                        <p:cTn id="352" dur="500"/>
                                        <p:tgtEl>
                                          <p:spTgt spid="135"/>
                                        </p:tgtEl>
                                      </p:cBhvr>
                                    </p:animEffect>
                                  </p:childTnLst>
                                </p:cTn>
                              </p:par>
                              <p:par>
                                <p:cTn id="353" presetID="22" presetClass="entr" presetSubtype="4" fill="hold" grpId="0" nodeType="withEffect">
                                  <p:stCondLst>
                                    <p:cond delay="0"/>
                                  </p:stCondLst>
                                  <p:childTnLst>
                                    <p:set>
                                      <p:cBhvr>
                                        <p:cTn id="354" dur="1" fill="hold">
                                          <p:stCondLst>
                                            <p:cond delay="0"/>
                                          </p:stCondLst>
                                        </p:cTn>
                                        <p:tgtEl>
                                          <p:spTgt spid="136"/>
                                        </p:tgtEl>
                                        <p:attrNameLst>
                                          <p:attrName>style.visibility</p:attrName>
                                        </p:attrNameLst>
                                      </p:cBhvr>
                                      <p:to>
                                        <p:strVal val="visible"/>
                                      </p:to>
                                    </p:set>
                                    <p:animEffect transition="in" filter="wipe(down)">
                                      <p:cBhvr>
                                        <p:cTn id="355" dur="500"/>
                                        <p:tgtEl>
                                          <p:spTgt spid="136"/>
                                        </p:tgtEl>
                                      </p:cBhvr>
                                    </p:animEffect>
                                  </p:childTnLst>
                                </p:cTn>
                              </p:par>
                              <p:par>
                                <p:cTn id="356" presetID="22" presetClass="entr" presetSubtype="4" fill="hold" grpId="0" nodeType="withEffect">
                                  <p:stCondLst>
                                    <p:cond delay="0"/>
                                  </p:stCondLst>
                                  <p:childTnLst>
                                    <p:set>
                                      <p:cBhvr>
                                        <p:cTn id="357" dur="1" fill="hold">
                                          <p:stCondLst>
                                            <p:cond delay="0"/>
                                          </p:stCondLst>
                                        </p:cTn>
                                        <p:tgtEl>
                                          <p:spTgt spid="137"/>
                                        </p:tgtEl>
                                        <p:attrNameLst>
                                          <p:attrName>style.visibility</p:attrName>
                                        </p:attrNameLst>
                                      </p:cBhvr>
                                      <p:to>
                                        <p:strVal val="visible"/>
                                      </p:to>
                                    </p:set>
                                    <p:animEffect transition="in" filter="wipe(down)">
                                      <p:cBhvr>
                                        <p:cTn id="358" dur="500"/>
                                        <p:tgtEl>
                                          <p:spTgt spid="137"/>
                                        </p:tgtEl>
                                      </p:cBhvr>
                                    </p:animEffect>
                                  </p:childTnLst>
                                </p:cTn>
                              </p:par>
                              <p:par>
                                <p:cTn id="359" presetID="22" presetClass="entr" presetSubtype="4" fill="hold" grpId="0" nodeType="withEffect">
                                  <p:stCondLst>
                                    <p:cond delay="0"/>
                                  </p:stCondLst>
                                  <p:childTnLst>
                                    <p:set>
                                      <p:cBhvr>
                                        <p:cTn id="360" dur="1" fill="hold">
                                          <p:stCondLst>
                                            <p:cond delay="0"/>
                                          </p:stCondLst>
                                        </p:cTn>
                                        <p:tgtEl>
                                          <p:spTgt spid="138"/>
                                        </p:tgtEl>
                                        <p:attrNameLst>
                                          <p:attrName>style.visibility</p:attrName>
                                        </p:attrNameLst>
                                      </p:cBhvr>
                                      <p:to>
                                        <p:strVal val="visible"/>
                                      </p:to>
                                    </p:set>
                                    <p:animEffect transition="in" filter="wipe(down)">
                                      <p:cBhvr>
                                        <p:cTn id="361" dur="500"/>
                                        <p:tgtEl>
                                          <p:spTgt spid="138"/>
                                        </p:tgtEl>
                                      </p:cBhvr>
                                    </p:animEffect>
                                  </p:childTnLst>
                                </p:cTn>
                              </p:par>
                              <p:par>
                                <p:cTn id="362" presetID="22" presetClass="entr" presetSubtype="4" fill="hold" grpId="0" nodeType="withEffect">
                                  <p:stCondLst>
                                    <p:cond delay="0"/>
                                  </p:stCondLst>
                                  <p:childTnLst>
                                    <p:set>
                                      <p:cBhvr>
                                        <p:cTn id="363" dur="1" fill="hold">
                                          <p:stCondLst>
                                            <p:cond delay="0"/>
                                          </p:stCondLst>
                                        </p:cTn>
                                        <p:tgtEl>
                                          <p:spTgt spid="139"/>
                                        </p:tgtEl>
                                        <p:attrNameLst>
                                          <p:attrName>style.visibility</p:attrName>
                                        </p:attrNameLst>
                                      </p:cBhvr>
                                      <p:to>
                                        <p:strVal val="visible"/>
                                      </p:to>
                                    </p:set>
                                    <p:animEffect transition="in" filter="wipe(down)">
                                      <p:cBhvr>
                                        <p:cTn id="364" dur="500"/>
                                        <p:tgtEl>
                                          <p:spTgt spid="139"/>
                                        </p:tgtEl>
                                      </p:cBhvr>
                                    </p:animEffect>
                                  </p:childTnLst>
                                </p:cTn>
                              </p:par>
                              <p:par>
                                <p:cTn id="365" presetID="22" presetClass="entr" presetSubtype="4" fill="hold" grpId="0" nodeType="withEffect">
                                  <p:stCondLst>
                                    <p:cond delay="0"/>
                                  </p:stCondLst>
                                  <p:childTnLst>
                                    <p:set>
                                      <p:cBhvr>
                                        <p:cTn id="366" dur="1" fill="hold">
                                          <p:stCondLst>
                                            <p:cond delay="0"/>
                                          </p:stCondLst>
                                        </p:cTn>
                                        <p:tgtEl>
                                          <p:spTgt spid="140"/>
                                        </p:tgtEl>
                                        <p:attrNameLst>
                                          <p:attrName>style.visibility</p:attrName>
                                        </p:attrNameLst>
                                      </p:cBhvr>
                                      <p:to>
                                        <p:strVal val="visible"/>
                                      </p:to>
                                    </p:set>
                                    <p:animEffect transition="in" filter="wipe(down)">
                                      <p:cBhvr>
                                        <p:cTn id="367" dur="500"/>
                                        <p:tgtEl>
                                          <p:spTgt spid="140"/>
                                        </p:tgtEl>
                                      </p:cBhvr>
                                    </p:animEffect>
                                  </p:childTnLst>
                                </p:cTn>
                              </p:par>
                              <p:par>
                                <p:cTn id="368" presetID="22" presetClass="entr" presetSubtype="4" fill="hold" grpId="0" nodeType="withEffect">
                                  <p:stCondLst>
                                    <p:cond delay="0"/>
                                  </p:stCondLst>
                                  <p:childTnLst>
                                    <p:set>
                                      <p:cBhvr>
                                        <p:cTn id="369" dur="1" fill="hold">
                                          <p:stCondLst>
                                            <p:cond delay="0"/>
                                          </p:stCondLst>
                                        </p:cTn>
                                        <p:tgtEl>
                                          <p:spTgt spid="141"/>
                                        </p:tgtEl>
                                        <p:attrNameLst>
                                          <p:attrName>style.visibility</p:attrName>
                                        </p:attrNameLst>
                                      </p:cBhvr>
                                      <p:to>
                                        <p:strVal val="visible"/>
                                      </p:to>
                                    </p:set>
                                    <p:animEffect transition="in" filter="wipe(down)">
                                      <p:cBhvr>
                                        <p:cTn id="370" dur="500"/>
                                        <p:tgtEl>
                                          <p:spTgt spid="141"/>
                                        </p:tgtEl>
                                      </p:cBhvr>
                                    </p:animEffect>
                                  </p:childTnLst>
                                </p:cTn>
                              </p:par>
                              <p:par>
                                <p:cTn id="371" presetID="22" presetClass="entr" presetSubtype="4" fill="hold" grpId="0" nodeType="withEffect">
                                  <p:stCondLst>
                                    <p:cond delay="0"/>
                                  </p:stCondLst>
                                  <p:childTnLst>
                                    <p:set>
                                      <p:cBhvr>
                                        <p:cTn id="372" dur="1" fill="hold">
                                          <p:stCondLst>
                                            <p:cond delay="0"/>
                                          </p:stCondLst>
                                        </p:cTn>
                                        <p:tgtEl>
                                          <p:spTgt spid="142"/>
                                        </p:tgtEl>
                                        <p:attrNameLst>
                                          <p:attrName>style.visibility</p:attrName>
                                        </p:attrNameLst>
                                      </p:cBhvr>
                                      <p:to>
                                        <p:strVal val="visible"/>
                                      </p:to>
                                    </p:set>
                                    <p:animEffect transition="in" filter="wipe(down)">
                                      <p:cBhvr>
                                        <p:cTn id="373" dur="500"/>
                                        <p:tgtEl>
                                          <p:spTgt spid="142"/>
                                        </p:tgtEl>
                                      </p:cBhvr>
                                    </p:animEffect>
                                  </p:childTnLst>
                                </p:cTn>
                              </p:par>
                              <p:par>
                                <p:cTn id="374" presetID="22" presetClass="entr" presetSubtype="4" fill="hold" grpId="0" nodeType="withEffect">
                                  <p:stCondLst>
                                    <p:cond delay="0"/>
                                  </p:stCondLst>
                                  <p:childTnLst>
                                    <p:set>
                                      <p:cBhvr>
                                        <p:cTn id="375" dur="1" fill="hold">
                                          <p:stCondLst>
                                            <p:cond delay="0"/>
                                          </p:stCondLst>
                                        </p:cTn>
                                        <p:tgtEl>
                                          <p:spTgt spid="143"/>
                                        </p:tgtEl>
                                        <p:attrNameLst>
                                          <p:attrName>style.visibility</p:attrName>
                                        </p:attrNameLst>
                                      </p:cBhvr>
                                      <p:to>
                                        <p:strVal val="visible"/>
                                      </p:to>
                                    </p:set>
                                    <p:animEffect transition="in" filter="wipe(down)">
                                      <p:cBhvr>
                                        <p:cTn id="376" dur="500"/>
                                        <p:tgtEl>
                                          <p:spTgt spid="143"/>
                                        </p:tgtEl>
                                      </p:cBhvr>
                                    </p:animEffect>
                                  </p:childTnLst>
                                </p:cTn>
                              </p:par>
                              <p:par>
                                <p:cTn id="377" presetID="22" presetClass="entr" presetSubtype="4" fill="hold" grpId="0" nodeType="withEffect">
                                  <p:stCondLst>
                                    <p:cond delay="0"/>
                                  </p:stCondLst>
                                  <p:childTnLst>
                                    <p:set>
                                      <p:cBhvr>
                                        <p:cTn id="378" dur="1" fill="hold">
                                          <p:stCondLst>
                                            <p:cond delay="0"/>
                                          </p:stCondLst>
                                        </p:cTn>
                                        <p:tgtEl>
                                          <p:spTgt spid="144"/>
                                        </p:tgtEl>
                                        <p:attrNameLst>
                                          <p:attrName>style.visibility</p:attrName>
                                        </p:attrNameLst>
                                      </p:cBhvr>
                                      <p:to>
                                        <p:strVal val="visible"/>
                                      </p:to>
                                    </p:set>
                                    <p:animEffect transition="in" filter="wipe(down)">
                                      <p:cBhvr>
                                        <p:cTn id="379" dur="500"/>
                                        <p:tgtEl>
                                          <p:spTgt spid="144"/>
                                        </p:tgtEl>
                                      </p:cBhvr>
                                    </p:animEffect>
                                  </p:childTnLst>
                                </p:cTn>
                              </p:par>
                              <p:par>
                                <p:cTn id="380" presetID="22" presetClass="entr" presetSubtype="4" fill="hold" grpId="0" nodeType="withEffect">
                                  <p:stCondLst>
                                    <p:cond delay="0"/>
                                  </p:stCondLst>
                                  <p:childTnLst>
                                    <p:set>
                                      <p:cBhvr>
                                        <p:cTn id="381" dur="1" fill="hold">
                                          <p:stCondLst>
                                            <p:cond delay="0"/>
                                          </p:stCondLst>
                                        </p:cTn>
                                        <p:tgtEl>
                                          <p:spTgt spid="145"/>
                                        </p:tgtEl>
                                        <p:attrNameLst>
                                          <p:attrName>style.visibility</p:attrName>
                                        </p:attrNameLst>
                                      </p:cBhvr>
                                      <p:to>
                                        <p:strVal val="visible"/>
                                      </p:to>
                                    </p:set>
                                    <p:animEffect transition="in" filter="wipe(down)">
                                      <p:cBhvr>
                                        <p:cTn id="382" dur="500"/>
                                        <p:tgtEl>
                                          <p:spTgt spid="145"/>
                                        </p:tgtEl>
                                      </p:cBhvr>
                                    </p:animEffect>
                                  </p:childTnLst>
                                </p:cTn>
                              </p:par>
                              <p:par>
                                <p:cTn id="383" presetID="22" presetClass="entr" presetSubtype="4" fill="hold" grpId="0" nodeType="withEffect">
                                  <p:stCondLst>
                                    <p:cond delay="0"/>
                                  </p:stCondLst>
                                  <p:childTnLst>
                                    <p:set>
                                      <p:cBhvr>
                                        <p:cTn id="384" dur="1" fill="hold">
                                          <p:stCondLst>
                                            <p:cond delay="0"/>
                                          </p:stCondLst>
                                        </p:cTn>
                                        <p:tgtEl>
                                          <p:spTgt spid="146"/>
                                        </p:tgtEl>
                                        <p:attrNameLst>
                                          <p:attrName>style.visibility</p:attrName>
                                        </p:attrNameLst>
                                      </p:cBhvr>
                                      <p:to>
                                        <p:strVal val="visible"/>
                                      </p:to>
                                    </p:set>
                                    <p:animEffect transition="in" filter="wipe(down)">
                                      <p:cBhvr>
                                        <p:cTn id="385" dur="500"/>
                                        <p:tgtEl>
                                          <p:spTgt spid="146"/>
                                        </p:tgtEl>
                                      </p:cBhvr>
                                    </p:animEffect>
                                  </p:childTnLst>
                                </p:cTn>
                              </p:par>
                              <p:par>
                                <p:cTn id="386" presetID="22" presetClass="entr" presetSubtype="4" fill="hold" grpId="0" nodeType="withEffect">
                                  <p:stCondLst>
                                    <p:cond delay="0"/>
                                  </p:stCondLst>
                                  <p:childTnLst>
                                    <p:set>
                                      <p:cBhvr>
                                        <p:cTn id="387" dur="1" fill="hold">
                                          <p:stCondLst>
                                            <p:cond delay="0"/>
                                          </p:stCondLst>
                                        </p:cTn>
                                        <p:tgtEl>
                                          <p:spTgt spid="147"/>
                                        </p:tgtEl>
                                        <p:attrNameLst>
                                          <p:attrName>style.visibility</p:attrName>
                                        </p:attrNameLst>
                                      </p:cBhvr>
                                      <p:to>
                                        <p:strVal val="visible"/>
                                      </p:to>
                                    </p:set>
                                    <p:animEffect transition="in" filter="wipe(down)">
                                      <p:cBhvr>
                                        <p:cTn id="388" dur="500"/>
                                        <p:tgtEl>
                                          <p:spTgt spid="147"/>
                                        </p:tgtEl>
                                      </p:cBhvr>
                                    </p:animEffect>
                                  </p:childTnLst>
                                </p:cTn>
                              </p:par>
                              <p:par>
                                <p:cTn id="389" presetID="22" presetClass="entr" presetSubtype="4" fill="hold" grpId="0" nodeType="withEffect">
                                  <p:stCondLst>
                                    <p:cond delay="0"/>
                                  </p:stCondLst>
                                  <p:childTnLst>
                                    <p:set>
                                      <p:cBhvr>
                                        <p:cTn id="390" dur="1" fill="hold">
                                          <p:stCondLst>
                                            <p:cond delay="0"/>
                                          </p:stCondLst>
                                        </p:cTn>
                                        <p:tgtEl>
                                          <p:spTgt spid="148"/>
                                        </p:tgtEl>
                                        <p:attrNameLst>
                                          <p:attrName>style.visibility</p:attrName>
                                        </p:attrNameLst>
                                      </p:cBhvr>
                                      <p:to>
                                        <p:strVal val="visible"/>
                                      </p:to>
                                    </p:set>
                                    <p:animEffect transition="in" filter="wipe(down)">
                                      <p:cBhvr>
                                        <p:cTn id="391" dur="500"/>
                                        <p:tgtEl>
                                          <p:spTgt spid="148"/>
                                        </p:tgtEl>
                                      </p:cBhvr>
                                    </p:animEffect>
                                  </p:childTnLst>
                                </p:cTn>
                              </p:par>
                              <p:par>
                                <p:cTn id="392" presetID="22" presetClass="entr" presetSubtype="4" fill="hold" grpId="0" nodeType="withEffect">
                                  <p:stCondLst>
                                    <p:cond delay="0"/>
                                  </p:stCondLst>
                                  <p:childTnLst>
                                    <p:set>
                                      <p:cBhvr>
                                        <p:cTn id="393" dur="1" fill="hold">
                                          <p:stCondLst>
                                            <p:cond delay="0"/>
                                          </p:stCondLst>
                                        </p:cTn>
                                        <p:tgtEl>
                                          <p:spTgt spid="149"/>
                                        </p:tgtEl>
                                        <p:attrNameLst>
                                          <p:attrName>style.visibility</p:attrName>
                                        </p:attrNameLst>
                                      </p:cBhvr>
                                      <p:to>
                                        <p:strVal val="visible"/>
                                      </p:to>
                                    </p:set>
                                    <p:animEffect transition="in" filter="wipe(down)">
                                      <p:cBhvr>
                                        <p:cTn id="394" dur="500"/>
                                        <p:tgtEl>
                                          <p:spTgt spid="149"/>
                                        </p:tgtEl>
                                      </p:cBhvr>
                                    </p:animEffect>
                                  </p:childTnLst>
                                </p:cTn>
                              </p:par>
                              <p:par>
                                <p:cTn id="395" presetID="22" presetClass="entr" presetSubtype="4" fill="hold" grpId="0" nodeType="withEffect">
                                  <p:stCondLst>
                                    <p:cond delay="0"/>
                                  </p:stCondLst>
                                  <p:childTnLst>
                                    <p:set>
                                      <p:cBhvr>
                                        <p:cTn id="396" dur="1" fill="hold">
                                          <p:stCondLst>
                                            <p:cond delay="0"/>
                                          </p:stCondLst>
                                        </p:cTn>
                                        <p:tgtEl>
                                          <p:spTgt spid="150"/>
                                        </p:tgtEl>
                                        <p:attrNameLst>
                                          <p:attrName>style.visibility</p:attrName>
                                        </p:attrNameLst>
                                      </p:cBhvr>
                                      <p:to>
                                        <p:strVal val="visible"/>
                                      </p:to>
                                    </p:set>
                                    <p:animEffect transition="in" filter="wipe(down)">
                                      <p:cBhvr>
                                        <p:cTn id="397" dur="500"/>
                                        <p:tgtEl>
                                          <p:spTgt spid="150"/>
                                        </p:tgtEl>
                                      </p:cBhvr>
                                    </p:animEffect>
                                  </p:childTnLst>
                                </p:cTn>
                              </p:par>
                              <p:par>
                                <p:cTn id="398" presetID="22" presetClass="entr" presetSubtype="4" fill="hold" grpId="0" nodeType="withEffect">
                                  <p:stCondLst>
                                    <p:cond delay="0"/>
                                  </p:stCondLst>
                                  <p:childTnLst>
                                    <p:set>
                                      <p:cBhvr>
                                        <p:cTn id="399" dur="1" fill="hold">
                                          <p:stCondLst>
                                            <p:cond delay="0"/>
                                          </p:stCondLst>
                                        </p:cTn>
                                        <p:tgtEl>
                                          <p:spTgt spid="151"/>
                                        </p:tgtEl>
                                        <p:attrNameLst>
                                          <p:attrName>style.visibility</p:attrName>
                                        </p:attrNameLst>
                                      </p:cBhvr>
                                      <p:to>
                                        <p:strVal val="visible"/>
                                      </p:to>
                                    </p:set>
                                    <p:animEffect transition="in" filter="wipe(down)">
                                      <p:cBhvr>
                                        <p:cTn id="400" dur="500"/>
                                        <p:tgtEl>
                                          <p:spTgt spid="151"/>
                                        </p:tgtEl>
                                      </p:cBhvr>
                                    </p:animEffect>
                                  </p:childTnLst>
                                </p:cTn>
                              </p:par>
                              <p:par>
                                <p:cTn id="401" presetID="22" presetClass="entr" presetSubtype="4" fill="hold" grpId="0" nodeType="withEffect">
                                  <p:stCondLst>
                                    <p:cond delay="0"/>
                                  </p:stCondLst>
                                  <p:childTnLst>
                                    <p:set>
                                      <p:cBhvr>
                                        <p:cTn id="402" dur="1" fill="hold">
                                          <p:stCondLst>
                                            <p:cond delay="0"/>
                                          </p:stCondLst>
                                        </p:cTn>
                                        <p:tgtEl>
                                          <p:spTgt spid="152"/>
                                        </p:tgtEl>
                                        <p:attrNameLst>
                                          <p:attrName>style.visibility</p:attrName>
                                        </p:attrNameLst>
                                      </p:cBhvr>
                                      <p:to>
                                        <p:strVal val="visible"/>
                                      </p:to>
                                    </p:set>
                                    <p:animEffect transition="in" filter="wipe(down)">
                                      <p:cBhvr>
                                        <p:cTn id="403" dur="500"/>
                                        <p:tgtEl>
                                          <p:spTgt spid="152"/>
                                        </p:tgtEl>
                                      </p:cBhvr>
                                    </p:animEffect>
                                  </p:childTnLst>
                                </p:cTn>
                              </p:par>
                              <p:par>
                                <p:cTn id="404" presetID="22" presetClass="entr" presetSubtype="4" fill="hold" grpId="0" nodeType="withEffect">
                                  <p:stCondLst>
                                    <p:cond delay="0"/>
                                  </p:stCondLst>
                                  <p:childTnLst>
                                    <p:set>
                                      <p:cBhvr>
                                        <p:cTn id="405" dur="1" fill="hold">
                                          <p:stCondLst>
                                            <p:cond delay="0"/>
                                          </p:stCondLst>
                                        </p:cTn>
                                        <p:tgtEl>
                                          <p:spTgt spid="153"/>
                                        </p:tgtEl>
                                        <p:attrNameLst>
                                          <p:attrName>style.visibility</p:attrName>
                                        </p:attrNameLst>
                                      </p:cBhvr>
                                      <p:to>
                                        <p:strVal val="visible"/>
                                      </p:to>
                                    </p:set>
                                    <p:animEffect transition="in" filter="wipe(down)">
                                      <p:cBhvr>
                                        <p:cTn id="406" dur="500"/>
                                        <p:tgtEl>
                                          <p:spTgt spid="153"/>
                                        </p:tgtEl>
                                      </p:cBhvr>
                                    </p:animEffect>
                                  </p:childTnLst>
                                </p:cTn>
                              </p:par>
                              <p:par>
                                <p:cTn id="407" presetID="22" presetClass="entr" presetSubtype="4" fill="hold" grpId="0" nodeType="withEffect">
                                  <p:stCondLst>
                                    <p:cond delay="0"/>
                                  </p:stCondLst>
                                  <p:childTnLst>
                                    <p:set>
                                      <p:cBhvr>
                                        <p:cTn id="408" dur="1" fill="hold">
                                          <p:stCondLst>
                                            <p:cond delay="0"/>
                                          </p:stCondLst>
                                        </p:cTn>
                                        <p:tgtEl>
                                          <p:spTgt spid="154"/>
                                        </p:tgtEl>
                                        <p:attrNameLst>
                                          <p:attrName>style.visibility</p:attrName>
                                        </p:attrNameLst>
                                      </p:cBhvr>
                                      <p:to>
                                        <p:strVal val="visible"/>
                                      </p:to>
                                    </p:set>
                                    <p:animEffect transition="in" filter="wipe(down)">
                                      <p:cBhvr>
                                        <p:cTn id="409" dur="500"/>
                                        <p:tgtEl>
                                          <p:spTgt spid="154"/>
                                        </p:tgtEl>
                                      </p:cBhvr>
                                    </p:animEffect>
                                  </p:childTnLst>
                                </p:cTn>
                              </p:par>
                              <p:par>
                                <p:cTn id="410" presetID="22" presetClass="entr" presetSubtype="4" fill="hold" grpId="0" nodeType="withEffect">
                                  <p:stCondLst>
                                    <p:cond delay="0"/>
                                  </p:stCondLst>
                                  <p:childTnLst>
                                    <p:set>
                                      <p:cBhvr>
                                        <p:cTn id="411" dur="1" fill="hold">
                                          <p:stCondLst>
                                            <p:cond delay="0"/>
                                          </p:stCondLst>
                                        </p:cTn>
                                        <p:tgtEl>
                                          <p:spTgt spid="155"/>
                                        </p:tgtEl>
                                        <p:attrNameLst>
                                          <p:attrName>style.visibility</p:attrName>
                                        </p:attrNameLst>
                                      </p:cBhvr>
                                      <p:to>
                                        <p:strVal val="visible"/>
                                      </p:to>
                                    </p:set>
                                    <p:animEffect transition="in" filter="wipe(down)">
                                      <p:cBhvr>
                                        <p:cTn id="412" dur="500"/>
                                        <p:tgtEl>
                                          <p:spTgt spid="155"/>
                                        </p:tgtEl>
                                      </p:cBhvr>
                                    </p:animEffect>
                                  </p:childTnLst>
                                </p:cTn>
                              </p:par>
                              <p:par>
                                <p:cTn id="413" presetID="22" presetClass="entr" presetSubtype="4" fill="hold" grpId="0" nodeType="withEffect">
                                  <p:stCondLst>
                                    <p:cond delay="0"/>
                                  </p:stCondLst>
                                  <p:childTnLst>
                                    <p:set>
                                      <p:cBhvr>
                                        <p:cTn id="414" dur="1" fill="hold">
                                          <p:stCondLst>
                                            <p:cond delay="0"/>
                                          </p:stCondLst>
                                        </p:cTn>
                                        <p:tgtEl>
                                          <p:spTgt spid="156"/>
                                        </p:tgtEl>
                                        <p:attrNameLst>
                                          <p:attrName>style.visibility</p:attrName>
                                        </p:attrNameLst>
                                      </p:cBhvr>
                                      <p:to>
                                        <p:strVal val="visible"/>
                                      </p:to>
                                    </p:set>
                                    <p:animEffect transition="in" filter="wipe(down)">
                                      <p:cBhvr>
                                        <p:cTn id="415" dur="500"/>
                                        <p:tgtEl>
                                          <p:spTgt spid="156"/>
                                        </p:tgtEl>
                                      </p:cBhvr>
                                    </p:animEffect>
                                  </p:childTnLst>
                                </p:cTn>
                              </p:par>
                              <p:par>
                                <p:cTn id="416" presetID="22" presetClass="entr" presetSubtype="4" fill="hold" grpId="0" nodeType="withEffect">
                                  <p:stCondLst>
                                    <p:cond delay="0"/>
                                  </p:stCondLst>
                                  <p:childTnLst>
                                    <p:set>
                                      <p:cBhvr>
                                        <p:cTn id="417" dur="1" fill="hold">
                                          <p:stCondLst>
                                            <p:cond delay="0"/>
                                          </p:stCondLst>
                                        </p:cTn>
                                        <p:tgtEl>
                                          <p:spTgt spid="157"/>
                                        </p:tgtEl>
                                        <p:attrNameLst>
                                          <p:attrName>style.visibility</p:attrName>
                                        </p:attrNameLst>
                                      </p:cBhvr>
                                      <p:to>
                                        <p:strVal val="visible"/>
                                      </p:to>
                                    </p:set>
                                    <p:animEffect transition="in" filter="wipe(down)">
                                      <p:cBhvr>
                                        <p:cTn id="418" dur="500"/>
                                        <p:tgtEl>
                                          <p:spTgt spid="157"/>
                                        </p:tgtEl>
                                      </p:cBhvr>
                                    </p:animEffect>
                                  </p:childTnLst>
                                </p:cTn>
                              </p:par>
                              <p:par>
                                <p:cTn id="419" presetID="22" presetClass="entr" presetSubtype="4" fill="hold" grpId="0" nodeType="withEffect">
                                  <p:stCondLst>
                                    <p:cond delay="0"/>
                                  </p:stCondLst>
                                  <p:childTnLst>
                                    <p:set>
                                      <p:cBhvr>
                                        <p:cTn id="420" dur="1" fill="hold">
                                          <p:stCondLst>
                                            <p:cond delay="0"/>
                                          </p:stCondLst>
                                        </p:cTn>
                                        <p:tgtEl>
                                          <p:spTgt spid="158"/>
                                        </p:tgtEl>
                                        <p:attrNameLst>
                                          <p:attrName>style.visibility</p:attrName>
                                        </p:attrNameLst>
                                      </p:cBhvr>
                                      <p:to>
                                        <p:strVal val="visible"/>
                                      </p:to>
                                    </p:set>
                                    <p:animEffect transition="in" filter="wipe(down)">
                                      <p:cBhvr>
                                        <p:cTn id="421" dur="500"/>
                                        <p:tgtEl>
                                          <p:spTgt spid="158"/>
                                        </p:tgtEl>
                                      </p:cBhvr>
                                    </p:animEffect>
                                  </p:childTnLst>
                                </p:cTn>
                              </p:par>
                              <p:par>
                                <p:cTn id="422" presetID="22" presetClass="entr" presetSubtype="4" fill="hold" grpId="0" nodeType="withEffect">
                                  <p:stCondLst>
                                    <p:cond delay="0"/>
                                  </p:stCondLst>
                                  <p:childTnLst>
                                    <p:set>
                                      <p:cBhvr>
                                        <p:cTn id="423" dur="1" fill="hold">
                                          <p:stCondLst>
                                            <p:cond delay="0"/>
                                          </p:stCondLst>
                                        </p:cTn>
                                        <p:tgtEl>
                                          <p:spTgt spid="159"/>
                                        </p:tgtEl>
                                        <p:attrNameLst>
                                          <p:attrName>style.visibility</p:attrName>
                                        </p:attrNameLst>
                                      </p:cBhvr>
                                      <p:to>
                                        <p:strVal val="visible"/>
                                      </p:to>
                                    </p:set>
                                    <p:animEffect transition="in" filter="wipe(down)">
                                      <p:cBhvr>
                                        <p:cTn id="424" dur="500"/>
                                        <p:tgtEl>
                                          <p:spTgt spid="159"/>
                                        </p:tgtEl>
                                      </p:cBhvr>
                                    </p:animEffect>
                                  </p:childTnLst>
                                </p:cTn>
                              </p:par>
                              <p:par>
                                <p:cTn id="425" presetID="22" presetClass="entr" presetSubtype="4" fill="hold" grpId="0" nodeType="withEffect">
                                  <p:stCondLst>
                                    <p:cond delay="0"/>
                                  </p:stCondLst>
                                  <p:childTnLst>
                                    <p:set>
                                      <p:cBhvr>
                                        <p:cTn id="426" dur="1" fill="hold">
                                          <p:stCondLst>
                                            <p:cond delay="0"/>
                                          </p:stCondLst>
                                        </p:cTn>
                                        <p:tgtEl>
                                          <p:spTgt spid="160"/>
                                        </p:tgtEl>
                                        <p:attrNameLst>
                                          <p:attrName>style.visibility</p:attrName>
                                        </p:attrNameLst>
                                      </p:cBhvr>
                                      <p:to>
                                        <p:strVal val="visible"/>
                                      </p:to>
                                    </p:set>
                                    <p:animEffect transition="in" filter="wipe(down)">
                                      <p:cBhvr>
                                        <p:cTn id="427" dur="500"/>
                                        <p:tgtEl>
                                          <p:spTgt spid="160"/>
                                        </p:tgtEl>
                                      </p:cBhvr>
                                    </p:animEffect>
                                  </p:childTnLst>
                                </p:cTn>
                              </p:par>
                              <p:par>
                                <p:cTn id="428" presetID="22" presetClass="entr" presetSubtype="4" fill="hold" grpId="0" nodeType="withEffect">
                                  <p:stCondLst>
                                    <p:cond delay="0"/>
                                  </p:stCondLst>
                                  <p:childTnLst>
                                    <p:set>
                                      <p:cBhvr>
                                        <p:cTn id="429" dur="1" fill="hold">
                                          <p:stCondLst>
                                            <p:cond delay="0"/>
                                          </p:stCondLst>
                                        </p:cTn>
                                        <p:tgtEl>
                                          <p:spTgt spid="161"/>
                                        </p:tgtEl>
                                        <p:attrNameLst>
                                          <p:attrName>style.visibility</p:attrName>
                                        </p:attrNameLst>
                                      </p:cBhvr>
                                      <p:to>
                                        <p:strVal val="visible"/>
                                      </p:to>
                                    </p:set>
                                    <p:animEffect transition="in" filter="wipe(down)">
                                      <p:cBhvr>
                                        <p:cTn id="430" dur="500"/>
                                        <p:tgtEl>
                                          <p:spTgt spid="161"/>
                                        </p:tgtEl>
                                      </p:cBhvr>
                                    </p:animEffect>
                                  </p:childTnLst>
                                </p:cTn>
                              </p:par>
                              <p:par>
                                <p:cTn id="431" presetID="22" presetClass="entr" presetSubtype="4" fill="hold" grpId="0" nodeType="withEffect">
                                  <p:stCondLst>
                                    <p:cond delay="0"/>
                                  </p:stCondLst>
                                  <p:childTnLst>
                                    <p:set>
                                      <p:cBhvr>
                                        <p:cTn id="432" dur="1" fill="hold">
                                          <p:stCondLst>
                                            <p:cond delay="0"/>
                                          </p:stCondLst>
                                        </p:cTn>
                                        <p:tgtEl>
                                          <p:spTgt spid="162"/>
                                        </p:tgtEl>
                                        <p:attrNameLst>
                                          <p:attrName>style.visibility</p:attrName>
                                        </p:attrNameLst>
                                      </p:cBhvr>
                                      <p:to>
                                        <p:strVal val="visible"/>
                                      </p:to>
                                    </p:set>
                                    <p:animEffect transition="in" filter="wipe(down)">
                                      <p:cBhvr>
                                        <p:cTn id="433" dur="500"/>
                                        <p:tgtEl>
                                          <p:spTgt spid="162"/>
                                        </p:tgtEl>
                                      </p:cBhvr>
                                    </p:animEffect>
                                  </p:childTnLst>
                                </p:cTn>
                              </p:par>
                              <p:par>
                                <p:cTn id="434" presetID="22" presetClass="entr" presetSubtype="4" fill="hold" grpId="0" nodeType="withEffect">
                                  <p:stCondLst>
                                    <p:cond delay="0"/>
                                  </p:stCondLst>
                                  <p:childTnLst>
                                    <p:set>
                                      <p:cBhvr>
                                        <p:cTn id="435" dur="1" fill="hold">
                                          <p:stCondLst>
                                            <p:cond delay="0"/>
                                          </p:stCondLst>
                                        </p:cTn>
                                        <p:tgtEl>
                                          <p:spTgt spid="163"/>
                                        </p:tgtEl>
                                        <p:attrNameLst>
                                          <p:attrName>style.visibility</p:attrName>
                                        </p:attrNameLst>
                                      </p:cBhvr>
                                      <p:to>
                                        <p:strVal val="visible"/>
                                      </p:to>
                                    </p:set>
                                    <p:animEffect transition="in" filter="wipe(down)">
                                      <p:cBhvr>
                                        <p:cTn id="436" dur="500"/>
                                        <p:tgtEl>
                                          <p:spTgt spid="163"/>
                                        </p:tgtEl>
                                      </p:cBhvr>
                                    </p:animEffect>
                                  </p:childTnLst>
                                </p:cTn>
                              </p:par>
                              <p:par>
                                <p:cTn id="437" presetID="22" presetClass="entr" presetSubtype="4" fill="hold" grpId="0" nodeType="withEffect">
                                  <p:stCondLst>
                                    <p:cond delay="0"/>
                                  </p:stCondLst>
                                  <p:childTnLst>
                                    <p:set>
                                      <p:cBhvr>
                                        <p:cTn id="438" dur="1" fill="hold">
                                          <p:stCondLst>
                                            <p:cond delay="0"/>
                                          </p:stCondLst>
                                        </p:cTn>
                                        <p:tgtEl>
                                          <p:spTgt spid="164"/>
                                        </p:tgtEl>
                                        <p:attrNameLst>
                                          <p:attrName>style.visibility</p:attrName>
                                        </p:attrNameLst>
                                      </p:cBhvr>
                                      <p:to>
                                        <p:strVal val="visible"/>
                                      </p:to>
                                    </p:set>
                                    <p:animEffect transition="in" filter="wipe(down)">
                                      <p:cBhvr>
                                        <p:cTn id="439" dur="500"/>
                                        <p:tgtEl>
                                          <p:spTgt spid="164"/>
                                        </p:tgtEl>
                                      </p:cBhvr>
                                    </p:animEffect>
                                  </p:childTnLst>
                                </p:cTn>
                              </p:par>
                              <p:par>
                                <p:cTn id="440" presetID="22" presetClass="entr" presetSubtype="4" fill="hold" grpId="0" nodeType="withEffect">
                                  <p:stCondLst>
                                    <p:cond delay="0"/>
                                  </p:stCondLst>
                                  <p:childTnLst>
                                    <p:set>
                                      <p:cBhvr>
                                        <p:cTn id="441" dur="1" fill="hold">
                                          <p:stCondLst>
                                            <p:cond delay="0"/>
                                          </p:stCondLst>
                                        </p:cTn>
                                        <p:tgtEl>
                                          <p:spTgt spid="165"/>
                                        </p:tgtEl>
                                        <p:attrNameLst>
                                          <p:attrName>style.visibility</p:attrName>
                                        </p:attrNameLst>
                                      </p:cBhvr>
                                      <p:to>
                                        <p:strVal val="visible"/>
                                      </p:to>
                                    </p:set>
                                    <p:animEffect transition="in" filter="wipe(down)">
                                      <p:cBhvr>
                                        <p:cTn id="442" dur="500"/>
                                        <p:tgtEl>
                                          <p:spTgt spid="165"/>
                                        </p:tgtEl>
                                      </p:cBhvr>
                                    </p:animEffect>
                                  </p:childTnLst>
                                </p:cTn>
                              </p:par>
                              <p:par>
                                <p:cTn id="443" presetID="22" presetClass="entr" presetSubtype="4" fill="hold" grpId="0" nodeType="withEffect">
                                  <p:stCondLst>
                                    <p:cond delay="0"/>
                                  </p:stCondLst>
                                  <p:childTnLst>
                                    <p:set>
                                      <p:cBhvr>
                                        <p:cTn id="444" dur="1" fill="hold">
                                          <p:stCondLst>
                                            <p:cond delay="0"/>
                                          </p:stCondLst>
                                        </p:cTn>
                                        <p:tgtEl>
                                          <p:spTgt spid="166"/>
                                        </p:tgtEl>
                                        <p:attrNameLst>
                                          <p:attrName>style.visibility</p:attrName>
                                        </p:attrNameLst>
                                      </p:cBhvr>
                                      <p:to>
                                        <p:strVal val="visible"/>
                                      </p:to>
                                    </p:set>
                                    <p:animEffect transition="in" filter="wipe(down)">
                                      <p:cBhvr>
                                        <p:cTn id="445" dur="500"/>
                                        <p:tgtEl>
                                          <p:spTgt spid="166"/>
                                        </p:tgtEl>
                                      </p:cBhvr>
                                    </p:animEffect>
                                  </p:childTnLst>
                                </p:cTn>
                              </p:par>
                              <p:par>
                                <p:cTn id="446" presetID="22" presetClass="entr" presetSubtype="4" fill="hold" grpId="0" nodeType="withEffect">
                                  <p:stCondLst>
                                    <p:cond delay="0"/>
                                  </p:stCondLst>
                                  <p:childTnLst>
                                    <p:set>
                                      <p:cBhvr>
                                        <p:cTn id="447" dur="1" fill="hold">
                                          <p:stCondLst>
                                            <p:cond delay="0"/>
                                          </p:stCondLst>
                                        </p:cTn>
                                        <p:tgtEl>
                                          <p:spTgt spid="167"/>
                                        </p:tgtEl>
                                        <p:attrNameLst>
                                          <p:attrName>style.visibility</p:attrName>
                                        </p:attrNameLst>
                                      </p:cBhvr>
                                      <p:to>
                                        <p:strVal val="visible"/>
                                      </p:to>
                                    </p:set>
                                    <p:animEffect transition="in" filter="wipe(down)">
                                      <p:cBhvr>
                                        <p:cTn id="448" dur="500"/>
                                        <p:tgtEl>
                                          <p:spTgt spid="167"/>
                                        </p:tgtEl>
                                      </p:cBhvr>
                                    </p:animEffect>
                                  </p:childTnLst>
                                </p:cTn>
                              </p:par>
                              <p:par>
                                <p:cTn id="449" presetID="22" presetClass="entr" presetSubtype="4" fill="hold" grpId="0" nodeType="withEffect">
                                  <p:stCondLst>
                                    <p:cond delay="0"/>
                                  </p:stCondLst>
                                  <p:childTnLst>
                                    <p:set>
                                      <p:cBhvr>
                                        <p:cTn id="450" dur="1" fill="hold">
                                          <p:stCondLst>
                                            <p:cond delay="0"/>
                                          </p:stCondLst>
                                        </p:cTn>
                                        <p:tgtEl>
                                          <p:spTgt spid="168"/>
                                        </p:tgtEl>
                                        <p:attrNameLst>
                                          <p:attrName>style.visibility</p:attrName>
                                        </p:attrNameLst>
                                      </p:cBhvr>
                                      <p:to>
                                        <p:strVal val="visible"/>
                                      </p:to>
                                    </p:set>
                                    <p:animEffect transition="in" filter="wipe(down)">
                                      <p:cBhvr>
                                        <p:cTn id="451" dur="500"/>
                                        <p:tgtEl>
                                          <p:spTgt spid="168"/>
                                        </p:tgtEl>
                                      </p:cBhvr>
                                    </p:animEffect>
                                  </p:childTnLst>
                                </p:cTn>
                              </p:par>
                              <p:par>
                                <p:cTn id="452" presetID="22" presetClass="entr" presetSubtype="4" fill="hold" grpId="0" nodeType="withEffect">
                                  <p:stCondLst>
                                    <p:cond delay="0"/>
                                  </p:stCondLst>
                                  <p:childTnLst>
                                    <p:set>
                                      <p:cBhvr>
                                        <p:cTn id="453" dur="1" fill="hold">
                                          <p:stCondLst>
                                            <p:cond delay="0"/>
                                          </p:stCondLst>
                                        </p:cTn>
                                        <p:tgtEl>
                                          <p:spTgt spid="169"/>
                                        </p:tgtEl>
                                        <p:attrNameLst>
                                          <p:attrName>style.visibility</p:attrName>
                                        </p:attrNameLst>
                                      </p:cBhvr>
                                      <p:to>
                                        <p:strVal val="visible"/>
                                      </p:to>
                                    </p:set>
                                    <p:animEffect transition="in" filter="wipe(down)">
                                      <p:cBhvr>
                                        <p:cTn id="454" dur="500"/>
                                        <p:tgtEl>
                                          <p:spTgt spid="169"/>
                                        </p:tgtEl>
                                      </p:cBhvr>
                                    </p:animEffect>
                                  </p:childTnLst>
                                </p:cTn>
                              </p:par>
                              <p:par>
                                <p:cTn id="455" presetID="22" presetClass="entr" presetSubtype="4" fill="hold" grpId="0" nodeType="withEffect">
                                  <p:stCondLst>
                                    <p:cond delay="0"/>
                                  </p:stCondLst>
                                  <p:childTnLst>
                                    <p:set>
                                      <p:cBhvr>
                                        <p:cTn id="456" dur="1" fill="hold">
                                          <p:stCondLst>
                                            <p:cond delay="0"/>
                                          </p:stCondLst>
                                        </p:cTn>
                                        <p:tgtEl>
                                          <p:spTgt spid="170"/>
                                        </p:tgtEl>
                                        <p:attrNameLst>
                                          <p:attrName>style.visibility</p:attrName>
                                        </p:attrNameLst>
                                      </p:cBhvr>
                                      <p:to>
                                        <p:strVal val="visible"/>
                                      </p:to>
                                    </p:set>
                                    <p:animEffect transition="in" filter="wipe(down)">
                                      <p:cBhvr>
                                        <p:cTn id="457" dur="500"/>
                                        <p:tgtEl>
                                          <p:spTgt spid="170"/>
                                        </p:tgtEl>
                                      </p:cBhvr>
                                    </p:animEffect>
                                  </p:childTnLst>
                                </p:cTn>
                              </p:par>
                              <p:par>
                                <p:cTn id="458" presetID="22" presetClass="entr" presetSubtype="4" fill="hold" grpId="0" nodeType="withEffect">
                                  <p:stCondLst>
                                    <p:cond delay="0"/>
                                  </p:stCondLst>
                                  <p:childTnLst>
                                    <p:set>
                                      <p:cBhvr>
                                        <p:cTn id="459" dur="1" fill="hold">
                                          <p:stCondLst>
                                            <p:cond delay="0"/>
                                          </p:stCondLst>
                                        </p:cTn>
                                        <p:tgtEl>
                                          <p:spTgt spid="171"/>
                                        </p:tgtEl>
                                        <p:attrNameLst>
                                          <p:attrName>style.visibility</p:attrName>
                                        </p:attrNameLst>
                                      </p:cBhvr>
                                      <p:to>
                                        <p:strVal val="visible"/>
                                      </p:to>
                                    </p:set>
                                    <p:animEffect transition="in" filter="wipe(down)">
                                      <p:cBhvr>
                                        <p:cTn id="460" dur="500"/>
                                        <p:tgtEl>
                                          <p:spTgt spid="171"/>
                                        </p:tgtEl>
                                      </p:cBhvr>
                                    </p:animEffect>
                                  </p:childTnLst>
                                </p:cTn>
                              </p:par>
                              <p:par>
                                <p:cTn id="461" presetID="22" presetClass="entr" presetSubtype="4" fill="hold" grpId="0" nodeType="withEffect">
                                  <p:stCondLst>
                                    <p:cond delay="0"/>
                                  </p:stCondLst>
                                  <p:childTnLst>
                                    <p:set>
                                      <p:cBhvr>
                                        <p:cTn id="462" dur="1" fill="hold">
                                          <p:stCondLst>
                                            <p:cond delay="0"/>
                                          </p:stCondLst>
                                        </p:cTn>
                                        <p:tgtEl>
                                          <p:spTgt spid="172"/>
                                        </p:tgtEl>
                                        <p:attrNameLst>
                                          <p:attrName>style.visibility</p:attrName>
                                        </p:attrNameLst>
                                      </p:cBhvr>
                                      <p:to>
                                        <p:strVal val="visible"/>
                                      </p:to>
                                    </p:set>
                                    <p:animEffect transition="in" filter="wipe(down)">
                                      <p:cBhvr>
                                        <p:cTn id="463" dur="500"/>
                                        <p:tgtEl>
                                          <p:spTgt spid="172"/>
                                        </p:tgtEl>
                                      </p:cBhvr>
                                    </p:animEffect>
                                  </p:childTnLst>
                                </p:cTn>
                              </p:par>
                              <p:par>
                                <p:cTn id="464" presetID="22" presetClass="entr" presetSubtype="4" fill="hold" grpId="0" nodeType="withEffect">
                                  <p:stCondLst>
                                    <p:cond delay="0"/>
                                  </p:stCondLst>
                                  <p:childTnLst>
                                    <p:set>
                                      <p:cBhvr>
                                        <p:cTn id="465" dur="1" fill="hold">
                                          <p:stCondLst>
                                            <p:cond delay="0"/>
                                          </p:stCondLst>
                                        </p:cTn>
                                        <p:tgtEl>
                                          <p:spTgt spid="173"/>
                                        </p:tgtEl>
                                        <p:attrNameLst>
                                          <p:attrName>style.visibility</p:attrName>
                                        </p:attrNameLst>
                                      </p:cBhvr>
                                      <p:to>
                                        <p:strVal val="visible"/>
                                      </p:to>
                                    </p:set>
                                    <p:animEffect transition="in" filter="wipe(down)">
                                      <p:cBhvr>
                                        <p:cTn id="466" dur="500"/>
                                        <p:tgtEl>
                                          <p:spTgt spid="173"/>
                                        </p:tgtEl>
                                      </p:cBhvr>
                                    </p:animEffect>
                                  </p:childTnLst>
                                </p:cTn>
                              </p:par>
                              <p:par>
                                <p:cTn id="467" presetID="22" presetClass="entr" presetSubtype="4" fill="hold" grpId="0" nodeType="withEffect">
                                  <p:stCondLst>
                                    <p:cond delay="0"/>
                                  </p:stCondLst>
                                  <p:childTnLst>
                                    <p:set>
                                      <p:cBhvr>
                                        <p:cTn id="468" dur="1" fill="hold">
                                          <p:stCondLst>
                                            <p:cond delay="0"/>
                                          </p:stCondLst>
                                        </p:cTn>
                                        <p:tgtEl>
                                          <p:spTgt spid="174"/>
                                        </p:tgtEl>
                                        <p:attrNameLst>
                                          <p:attrName>style.visibility</p:attrName>
                                        </p:attrNameLst>
                                      </p:cBhvr>
                                      <p:to>
                                        <p:strVal val="visible"/>
                                      </p:to>
                                    </p:set>
                                    <p:animEffect transition="in" filter="wipe(down)">
                                      <p:cBhvr>
                                        <p:cTn id="469" dur="500"/>
                                        <p:tgtEl>
                                          <p:spTgt spid="174"/>
                                        </p:tgtEl>
                                      </p:cBhvr>
                                    </p:animEffect>
                                  </p:childTnLst>
                                </p:cTn>
                              </p:par>
                              <p:par>
                                <p:cTn id="470" presetID="22" presetClass="entr" presetSubtype="4" fill="hold" grpId="0" nodeType="withEffect">
                                  <p:stCondLst>
                                    <p:cond delay="0"/>
                                  </p:stCondLst>
                                  <p:childTnLst>
                                    <p:set>
                                      <p:cBhvr>
                                        <p:cTn id="471" dur="1" fill="hold">
                                          <p:stCondLst>
                                            <p:cond delay="0"/>
                                          </p:stCondLst>
                                        </p:cTn>
                                        <p:tgtEl>
                                          <p:spTgt spid="175"/>
                                        </p:tgtEl>
                                        <p:attrNameLst>
                                          <p:attrName>style.visibility</p:attrName>
                                        </p:attrNameLst>
                                      </p:cBhvr>
                                      <p:to>
                                        <p:strVal val="visible"/>
                                      </p:to>
                                    </p:set>
                                    <p:animEffect transition="in" filter="wipe(down)">
                                      <p:cBhvr>
                                        <p:cTn id="472" dur="500"/>
                                        <p:tgtEl>
                                          <p:spTgt spid="175"/>
                                        </p:tgtEl>
                                      </p:cBhvr>
                                    </p:animEffect>
                                  </p:childTnLst>
                                </p:cTn>
                              </p:par>
                              <p:par>
                                <p:cTn id="473" presetID="22" presetClass="entr" presetSubtype="4" fill="hold" grpId="0" nodeType="withEffect">
                                  <p:stCondLst>
                                    <p:cond delay="0"/>
                                  </p:stCondLst>
                                  <p:childTnLst>
                                    <p:set>
                                      <p:cBhvr>
                                        <p:cTn id="474" dur="1" fill="hold">
                                          <p:stCondLst>
                                            <p:cond delay="0"/>
                                          </p:stCondLst>
                                        </p:cTn>
                                        <p:tgtEl>
                                          <p:spTgt spid="176"/>
                                        </p:tgtEl>
                                        <p:attrNameLst>
                                          <p:attrName>style.visibility</p:attrName>
                                        </p:attrNameLst>
                                      </p:cBhvr>
                                      <p:to>
                                        <p:strVal val="visible"/>
                                      </p:to>
                                    </p:set>
                                    <p:animEffect transition="in" filter="wipe(down)">
                                      <p:cBhvr>
                                        <p:cTn id="475" dur="500"/>
                                        <p:tgtEl>
                                          <p:spTgt spid="176"/>
                                        </p:tgtEl>
                                      </p:cBhvr>
                                    </p:animEffect>
                                  </p:childTnLst>
                                </p:cTn>
                              </p:par>
                              <p:par>
                                <p:cTn id="476" presetID="22" presetClass="entr" presetSubtype="4" fill="hold" grpId="0" nodeType="withEffect">
                                  <p:stCondLst>
                                    <p:cond delay="0"/>
                                  </p:stCondLst>
                                  <p:childTnLst>
                                    <p:set>
                                      <p:cBhvr>
                                        <p:cTn id="477" dur="1" fill="hold">
                                          <p:stCondLst>
                                            <p:cond delay="0"/>
                                          </p:stCondLst>
                                        </p:cTn>
                                        <p:tgtEl>
                                          <p:spTgt spid="177"/>
                                        </p:tgtEl>
                                        <p:attrNameLst>
                                          <p:attrName>style.visibility</p:attrName>
                                        </p:attrNameLst>
                                      </p:cBhvr>
                                      <p:to>
                                        <p:strVal val="visible"/>
                                      </p:to>
                                    </p:set>
                                    <p:animEffect transition="in" filter="wipe(down)">
                                      <p:cBhvr>
                                        <p:cTn id="478" dur="500"/>
                                        <p:tgtEl>
                                          <p:spTgt spid="177"/>
                                        </p:tgtEl>
                                      </p:cBhvr>
                                    </p:animEffect>
                                  </p:childTnLst>
                                </p:cTn>
                              </p:par>
                              <p:par>
                                <p:cTn id="479" presetID="22" presetClass="entr" presetSubtype="4" fill="hold" grpId="0" nodeType="withEffect">
                                  <p:stCondLst>
                                    <p:cond delay="0"/>
                                  </p:stCondLst>
                                  <p:childTnLst>
                                    <p:set>
                                      <p:cBhvr>
                                        <p:cTn id="480" dur="1" fill="hold">
                                          <p:stCondLst>
                                            <p:cond delay="0"/>
                                          </p:stCondLst>
                                        </p:cTn>
                                        <p:tgtEl>
                                          <p:spTgt spid="178"/>
                                        </p:tgtEl>
                                        <p:attrNameLst>
                                          <p:attrName>style.visibility</p:attrName>
                                        </p:attrNameLst>
                                      </p:cBhvr>
                                      <p:to>
                                        <p:strVal val="visible"/>
                                      </p:to>
                                    </p:set>
                                    <p:animEffect transition="in" filter="wipe(down)">
                                      <p:cBhvr>
                                        <p:cTn id="481" dur="500"/>
                                        <p:tgtEl>
                                          <p:spTgt spid="178"/>
                                        </p:tgtEl>
                                      </p:cBhvr>
                                    </p:animEffect>
                                  </p:childTnLst>
                                </p:cTn>
                              </p:par>
                              <p:par>
                                <p:cTn id="482" presetID="22" presetClass="entr" presetSubtype="4" fill="hold" grpId="0" nodeType="withEffect">
                                  <p:stCondLst>
                                    <p:cond delay="0"/>
                                  </p:stCondLst>
                                  <p:childTnLst>
                                    <p:set>
                                      <p:cBhvr>
                                        <p:cTn id="483" dur="1" fill="hold">
                                          <p:stCondLst>
                                            <p:cond delay="0"/>
                                          </p:stCondLst>
                                        </p:cTn>
                                        <p:tgtEl>
                                          <p:spTgt spid="179"/>
                                        </p:tgtEl>
                                        <p:attrNameLst>
                                          <p:attrName>style.visibility</p:attrName>
                                        </p:attrNameLst>
                                      </p:cBhvr>
                                      <p:to>
                                        <p:strVal val="visible"/>
                                      </p:to>
                                    </p:set>
                                    <p:animEffect transition="in" filter="wipe(down)">
                                      <p:cBhvr>
                                        <p:cTn id="484" dur="500"/>
                                        <p:tgtEl>
                                          <p:spTgt spid="179"/>
                                        </p:tgtEl>
                                      </p:cBhvr>
                                    </p:animEffect>
                                  </p:childTnLst>
                                </p:cTn>
                              </p:par>
                              <p:par>
                                <p:cTn id="485" presetID="22" presetClass="entr" presetSubtype="4" fill="hold" grpId="0" nodeType="withEffect">
                                  <p:stCondLst>
                                    <p:cond delay="0"/>
                                  </p:stCondLst>
                                  <p:childTnLst>
                                    <p:set>
                                      <p:cBhvr>
                                        <p:cTn id="486" dur="1" fill="hold">
                                          <p:stCondLst>
                                            <p:cond delay="0"/>
                                          </p:stCondLst>
                                        </p:cTn>
                                        <p:tgtEl>
                                          <p:spTgt spid="180"/>
                                        </p:tgtEl>
                                        <p:attrNameLst>
                                          <p:attrName>style.visibility</p:attrName>
                                        </p:attrNameLst>
                                      </p:cBhvr>
                                      <p:to>
                                        <p:strVal val="visible"/>
                                      </p:to>
                                    </p:set>
                                    <p:animEffect transition="in" filter="wipe(down)">
                                      <p:cBhvr>
                                        <p:cTn id="487" dur="500"/>
                                        <p:tgtEl>
                                          <p:spTgt spid="180"/>
                                        </p:tgtEl>
                                      </p:cBhvr>
                                    </p:animEffect>
                                  </p:childTnLst>
                                </p:cTn>
                              </p:par>
                              <p:par>
                                <p:cTn id="488" presetID="22" presetClass="entr" presetSubtype="4" fill="hold" grpId="0" nodeType="withEffect">
                                  <p:stCondLst>
                                    <p:cond delay="0"/>
                                  </p:stCondLst>
                                  <p:childTnLst>
                                    <p:set>
                                      <p:cBhvr>
                                        <p:cTn id="489" dur="1" fill="hold">
                                          <p:stCondLst>
                                            <p:cond delay="0"/>
                                          </p:stCondLst>
                                        </p:cTn>
                                        <p:tgtEl>
                                          <p:spTgt spid="181"/>
                                        </p:tgtEl>
                                        <p:attrNameLst>
                                          <p:attrName>style.visibility</p:attrName>
                                        </p:attrNameLst>
                                      </p:cBhvr>
                                      <p:to>
                                        <p:strVal val="visible"/>
                                      </p:to>
                                    </p:set>
                                    <p:animEffect transition="in" filter="wipe(down)">
                                      <p:cBhvr>
                                        <p:cTn id="490" dur="500"/>
                                        <p:tgtEl>
                                          <p:spTgt spid="181"/>
                                        </p:tgtEl>
                                      </p:cBhvr>
                                    </p:animEffect>
                                  </p:childTnLst>
                                </p:cTn>
                              </p:par>
                              <p:par>
                                <p:cTn id="491" presetID="22" presetClass="entr" presetSubtype="4" fill="hold" grpId="0" nodeType="withEffect">
                                  <p:stCondLst>
                                    <p:cond delay="0"/>
                                  </p:stCondLst>
                                  <p:childTnLst>
                                    <p:set>
                                      <p:cBhvr>
                                        <p:cTn id="492" dur="1" fill="hold">
                                          <p:stCondLst>
                                            <p:cond delay="0"/>
                                          </p:stCondLst>
                                        </p:cTn>
                                        <p:tgtEl>
                                          <p:spTgt spid="182"/>
                                        </p:tgtEl>
                                        <p:attrNameLst>
                                          <p:attrName>style.visibility</p:attrName>
                                        </p:attrNameLst>
                                      </p:cBhvr>
                                      <p:to>
                                        <p:strVal val="visible"/>
                                      </p:to>
                                    </p:set>
                                    <p:animEffect transition="in" filter="wipe(down)">
                                      <p:cBhvr>
                                        <p:cTn id="493" dur="500"/>
                                        <p:tgtEl>
                                          <p:spTgt spid="182"/>
                                        </p:tgtEl>
                                      </p:cBhvr>
                                    </p:animEffect>
                                  </p:childTnLst>
                                </p:cTn>
                              </p:par>
                              <p:par>
                                <p:cTn id="494" presetID="22" presetClass="entr" presetSubtype="4" fill="hold" grpId="0" nodeType="withEffect">
                                  <p:stCondLst>
                                    <p:cond delay="0"/>
                                  </p:stCondLst>
                                  <p:childTnLst>
                                    <p:set>
                                      <p:cBhvr>
                                        <p:cTn id="495" dur="1" fill="hold">
                                          <p:stCondLst>
                                            <p:cond delay="0"/>
                                          </p:stCondLst>
                                        </p:cTn>
                                        <p:tgtEl>
                                          <p:spTgt spid="183"/>
                                        </p:tgtEl>
                                        <p:attrNameLst>
                                          <p:attrName>style.visibility</p:attrName>
                                        </p:attrNameLst>
                                      </p:cBhvr>
                                      <p:to>
                                        <p:strVal val="visible"/>
                                      </p:to>
                                    </p:set>
                                    <p:animEffect transition="in" filter="wipe(down)">
                                      <p:cBhvr>
                                        <p:cTn id="496" dur="500"/>
                                        <p:tgtEl>
                                          <p:spTgt spid="183"/>
                                        </p:tgtEl>
                                      </p:cBhvr>
                                    </p:animEffect>
                                  </p:childTnLst>
                                </p:cTn>
                              </p:par>
                              <p:par>
                                <p:cTn id="497" presetID="22" presetClass="entr" presetSubtype="4" fill="hold" grpId="0" nodeType="withEffect">
                                  <p:stCondLst>
                                    <p:cond delay="0"/>
                                  </p:stCondLst>
                                  <p:childTnLst>
                                    <p:set>
                                      <p:cBhvr>
                                        <p:cTn id="498" dur="1" fill="hold">
                                          <p:stCondLst>
                                            <p:cond delay="0"/>
                                          </p:stCondLst>
                                        </p:cTn>
                                        <p:tgtEl>
                                          <p:spTgt spid="184"/>
                                        </p:tgtEl>
                                        <p:attrNameLst>
                                          <p:attrName>style.visibility</p:attrName>
                                        </p:attrNameLst>
                                      </p:cBhvr>
                                      <p:to>
                                        <p:strVal val="visible"/>
                                      </p:to>
                                    </p:set>
                                    <p:animEffect transition="in" filter="wipe(down)">
                                      <p:cBhvr>
                                        <p:cTn id="499" dur="500"/>
                                        <p:tgtEl>
                                          <p:spTgt spid="184"/>
                                        </p:tgtEl>
                                      </p:cBhvr>
                                    </p:animEffect>
                                  </p:childTnLst>
                                </p:cTn>
                              </p:par>
                              <p:par>
                                <p:cTn id="500" presetID="22" presetClass="entr" presetSubtype="4" fill="hold" grpId="0" nodeType="withEffect">
                                  <p:stCondLst>
                                    <p:cond delay="0"/>
                                  </p:stCondLst>
                                  <p:childTnLst>
                                    <p:set>
                                      <p:cBhvr>
                                        <p:cTn id="501" dur="1" fill="hold">
                                          <p:stCondLst>
                                            <p:cond delay="0"/>
                                          </p:stCondLst>
                                        </p:cTn>
                                        <p:tgtEl>
                                          <p:spTgt spid="185"/>
                                        </p:tgtEl>
                                        <p:attrNameLst>
                                          <p:attrName>style.visibility</p:attrName>
                                        </p:attrNameLst>
                                      </p:cBhvr>
                                      <p:to>
                                        <p:strVal val="visible"/>
                                      </p:to>
                                    </p:set>
                                    <p:animEffect transition="in" filter="wipe(down)">
                                      <p:cBhvr>
                                        <p:cTn id="502" dur="500"/>
                                        <p:tgtEl>
                                          <p:spTgt spid="185"/>
                                        </p:tgtEl>
                                      </p:cBhvr>
                                    </p:animEffect>
                                  </p:childTnLst>
                                </p:cTn>
                              </p:par>
                              <p:par>
                                <p:cTn id="503" presetID="22" presetClass="entr" presetSubtype="4" fill="hold" grpId="0" nodeType="withEffect">
                                  <p:stCondLst>
                                    <p:cond delay="0"/>
                                  </p:stCondLst>
                                  <p:childTnLst>
                                    <p:set>
                                      <p:cBhvr>
                                        <p:cTn id="504" dur="1" fill="hold">
                                          <p:stCondLst>
                                            <p:cond delay="0"/>
                                          </p:stCondLst>
                                        </p:cTn>
                                        <p:tgtEl>
                                          <p:spTgt spid="186"/>
                                        </p:tgtEl>
                                        <p:attrNameLst>
                                          <p:attrName>style.visibility</p:attrName>
                                        </p:attrNameLst>
                                      </p:cBhvr>
                                      <p:to>
                                        <p:strVal val="visible"/>
                                      </p:to>
                                    </p:set>
                                    <p:animEffect transition="in" filter="wipe(down)">
                                      <p:cBhvr>
                                        <p:cTn id="505" dur="500"/>
                                        <p:tgtEl>
                                          <p:spTgt spid="186"/>
                                        </p:tgtEl>
                                      </p:cBhvr>
                                    </p:animEffect>
                                  </p:childTnLst>
                                </p:cTn>
                              </p:par>
                              <p:par>
                                <p:cTn id="506" presetID="22" presetClass="entr" presetSubtype="4" fill="hold" grpId="0" nodeType="withEffect">
                                  <p:stCondLst>
                                    <p:cond delay="0"/>
                                  </p:stCondLst>
                                  <p:childTnLst>
                                    <p:set>
                                      <p:cBhvr>
                                        <p:cTn id="507" dur="1" fill="hold">
                                          <p:stCondLst>
                                            <p:cond delay="0"/>
                                          </p:stCondLst>
                                        </p:cTn>
                                        <p:tgtEl>
                                          <p:spTgt spid="187"/>
                                        </p:tgtEl>
                                        <p:attrNameLst>
                                          <p:attrName>style.visibility</p:attrName>
                                        </p:attrNameLst>
                                      </p:cBhvr>
                                      <p:to>
                                        <p:strVal val="visible"/>
                                      </p:to>
                                    </p:set>
                                    <p:animEffect transition="in" filter="wipe(down)">
                                      <p:cBhvr>
                                        <p:cTn id="508" dur="500"/>
                                        <p:tgtEl>
                                          <p:spTgt spid="187"/>
                                        </p:tgtEl>
                                      </p:cBhvr>
                                    </p:animEffect>
                                  </p:childTnLst>
                                </p:cTn>
                              </p:par>
                              <p:par>
                                <p:cTn id="509" presetID="22" presetClass="entr" presetSubtype="4" fill="hold" grpId="0" nodeType="withEffect">
                                  <p:stCondLst>
                                    <p:cond delay="0"/>
                                  </p:stCondLst>
                                  <p:childTnLst>
                                    <p:set>
                                      <p:cBhvr>
                                        <p:cTn id="510" dur="1" fill="hold">
                                          <p:stCondLst>
                                            <p:cond delay="0"/>
                                          </p:stCondLst>
                                        </p:cTn>
                                        <p:tgtEl>
                                          <p:spTgt spid="188"/>
                                        </p:tgtEl>
                                        <p:attrNameLst>
                                          <p:attrName>style.visibility</p:attrName>
                                        </p:attrNameLst>
                                      </p:cBhvr>
                                      <p:to>
                                        <p:strVal val="visible"/>
                                      </p:to>
                                    </p:set>
                                    <p:animEffect transition="in" filter="wipe(down)">
                                      <p:cBhvr>
                                        <p:cTn id="511" dur="500"/>
                                        <p:tgtEl>
                                          <p:spTgt spid="188"/>
                                        </p:tgtEl>
                                      </p:cBhvr>
                                    </p:animEffect>
                                  </p:childTnLst>
                                </p:cTn>
                              </p:par>
                              <p:par>
                                <p:cTn id="512" presetID="22" presetClass="entr" presetSubtype="4" fill="hold" grpId="0" nodeType="withEffect">
                                  <p:stCondLst>
                                    <p:cond delay="0"/>
                                  </p:stCondLst>
                                  <p:childTnLst>
                                    <p:set>
                                      <p:cBhvr>
                                        <p:cTn id="513" dur="1" fill="hold">
                                          <p:stCondLst>
                                            <p:cond delay="0"/>
                                          </p:stCondLst>
                                        </p:cTn>
                                        <p:tgtEl>
                                          <p:spTgt spid="189"/>
                                        </p:tgtEl>
                                        <p:attrNameLst>
                                          <p:attrName>style.visibility</p:attrName>
                                        </p:attrNameLst>
                                      </p:cBhvr>
                                      <p:to>
                                        <p:strVal val="visible"/>
                                      </p:to>
                                    </p:set>
                                    <p:animEffect transition="in" filter="wipe(down)">
                                      <p:cBhvr>
                                        <p:cTn id="514" dur="500"/>
                                        <p:tgtEl>
                                          <p:spTgt spid="189"/>
                                        </p:tgtEl>
                                      </p:cBhvr>
                                    </p:animEffect>
                                  </p:childTnLst>
                                </p:cTn>
                              </p:par>
                              <p:par>
                                <p:cTn id="515" presetID="22" presetClass="entr" presetSubtype="4" fill="hold" grpId="0" nodeType="withEffect">
                                  <p:stCondLst>
                                    <p:cond delay="0"/>
                                  </p:stCondLst>
                                  <p:childTnLst>
                                    <p:set>
                                      <p:cBhvr>
                                        <p:cTn id="516" dur="1" fill="hold">
                                          <p:stCondLst>
                                            <p:cond delay="0"/>
                                          </p:stCondLst>
                                        </p:cTn>
                                        <p:tgtEl>
                                          <p:spTgt spid="190"/>
                                        </p:tgtEl>
                                        <p:attrNameLst>
                                          <p:attrName>style.visibility</p:attrName>
                                        </p:attrNameLst>
                                      </p:cBhvr>
                                      <p:to>
                                        <p:strVal val="visible"/>
                                      </p:to>
                                    </p:set>
                                    <p:animEffect transition="in" filter="wipe(down)">
                                      <p:cBhvr>
                                        <p:cTn id="517" dur="500"/>
                                        <p:tgtEl>
                                          <p:spTgt spid="190"/>
                                        </p:tgtEl>
                                      </p:cBhvr>
                                    </p:animEffect>
                                  </p:childTnLst>
                                </p:cTn>
                              </p:par>
                              <p:par>
                                <p:cTn id="518" presetID="22" presetClass="entr" presetSubtype="4" fill="hold" grpId="0" nodeType="withEffect">
                                  <p:stCondLst>
                                    <p:cond delay="0"/>
                                  </p:stCondLst>
                                  <p:childTnLst>
                                    <p:set>
                                      <p:cBhvr>
                                        <p:cTn id="519" dur="1" fill="hold">
                                          <p:stCondLst>
                                            <p:cond delay="0"/>
                                          </p:stCondLst>
                                        </p:cTn>
                                        <p:tgtEl>
                                          <p:spTgt spid="191"/>
                                        </p:tgtEl>
                                        <p:attrNameLst>
                                          <p:attrName>style.visibility</p:attrName>
                                        </p:attrNameLst>
                                      </p:cBhvr>
                                      <p:to>
                                        <p:strVal val="visible"/>
                                      </p:to>
                                    </p:set>
                                    <p:animEffect transition="in" filter="wipe(down)">
                                      <p:cBhvr>
                                        <p:cTn id="520" dur="500"/>
                                        <p:tgtEl>
                                          <p:spTgt spid="191"/>
                                        </p:tgtEl>
                                      </p:cBhvr>
                                    </p:animEffect>
                                  </p:childTnLst>
                                </p:cTn>
                              </p:par>
                              <p:par>
                                <p:cTn id="521" presetID="22" presetClass="entr" presetSubtype="4" fill="hold" grpId="0" nodeType="withEffect">
                                  <p:stCondLst>
                                    <p:cond delay="0"/>
                                  </p:stCondLst>
                                  <p:childTnLst>
                                    <p:set>
                                      <p:cBhvr>
                                        <p:cTn id="522" dur="1" fill="hold">
                                          <p:stCondLst>
                                            <p:cond delay="0"/>
                                          </p:stCondLst>
                                        </p:cTn>
                                        <p:tgtEl>
                                          <p:spTgt spid="192"/>
                                        </p:tgtEl>
                                        <p:attrNameLst>
                                          <p:attrName>style.visibility</p:attrName>
                                        </p:attrNameLst>
                                      </p:cBhvr>
                                      <p:to>
                                        <p:strVal val="visible"/>
                                      </p:to>
                                    </p:set>
                                    <p:animEffect transition="in" filter="wipe(down)">
                                      <p:cBhvr>
                                        <p:cTn id="523" dur="500"/>
                                        <p:tgtEl>
                                          <p:spTgt spid="192"/>
                                        </p:tgtEl>
                                      </p:cBhvr>
                                    </p:animEffect>
                                  </p:childTnLst>
                                </p:cTn>
                              </p:par>
                              <p:par>
                                <p:cTn id="524" presetID="22" presetClass="entr" presetSubtype="4" fill="hold" grpId="0" nodeType="withEffect">
                                  <p:stCondLst>
                                    <p:cond delay="0"/>
                                  </p:stCondLst>
                                  <p:childTnLst>
                                    <p:set>
                                      <p:cBhvr>
                                        <p:cTn id="525" dur="1" fill="hold">
                                          <p:stCondLst>
                                            <p:cond delay="0"/>
                                          </p:stCondLst>
                                        </p:cTn>
                                        <p:tgtEl>
                                          <p:spTgt spid="193"/>
                                        </p:tgtEl>
                                        <p:attrNameLst>
                                          <p:attrName>style.visibility</p:attrName>
                                        </p:attrNameLst>
                                      </p:cBhvr>
                                      <p:to>
                                        <p:strVal val="visible"/>
                                      </p:to>
                                    </p:set>
                                    <p:animEffect transition="in" filter="wipe(down)">
                                      <p:cBhvr>
                                        <p:cTn id="526" dur="500"/>
                                        <p:tgtEl>
                                          <p:spTgt spid="193"/>
                                        </p:tgtEl>
                                      </p:cBhvr>
                                    </p:animEffect>
                                  </p:childTnLst>
                                </p:cTn>
                              </p:par>
                              <p:par>
                                <p:cTn id="527" presetID="22" presetClass="entr" presetSubtype="4" fill="hold" grpId="0" nodeType="withEffect">
                                  <p:stCondLst>
                                    <p:cond delay="0"/>
                                  </p:stCondLst>
                                  <p:childTnLst>
                                    <p:set>
                                      <p:cBhvr>
                                        <p:cTn id="528" dur="1" fill="hold">
                                          <p:stCondLst>
                                            <p:cond delay="0"/>
                                          </p:stCondLst>
                                        </p:cTn>
                                        <p:tgtEl>
                                          <p:spTgt spid="194"/>
                                        </p:tgtEl>
                                        <p:attrNameLst>
                                          <p:attrName>style.visibility</p:attrName>
                                        </p:attrNameLst>
                                      </p:cBhvr>
                                      <p:to>
                                        <p:strVal val="visible"/>
                                      </p:to>
                                    </p:set>
                                    <p:animEffect transition="in" filter="wipe(down)">
                                      <p:cBhvr>
                                        <p:cTn id="529" dur="500"/>
                                        <p:tgtEl>
                                          <p:spTgt spid="194"/>
                                        </p:tgtEl>
                                      </p:cBhvr>
                                    </p:animEffect>
                                  </p:childTnLst>
                                </p:cTn>
                              </p:par>
                              <p:par>
                                <p:cTn id="530" presetID="22" presetClass="entr" presetSubtype="4" fill="hold" grpId="0" nodeType="withEffect">
                                  <p:stCondLst>
                                    <p:cond delay="0"/>
                                  </p:stCondLst>
                                  <p:childTnLst>
                                    <p:set>
                                      <p:cBhvr>
                                        <p:cTn id="531" dur="1" fill="hold">
                                          <p:stCondLst>
                                            <p:cond delay="0"/>
                                          </p:stCondLst>
                                        </p:cTn>
                                        <p:tgtEl>
                                          <p:spTgt spid="195"/>
                                        </p:tgtEl>
                                        <p:attrNameLst>
                                          <p:attrName>style.visibility</p:attrName>
                                        </p:attrNameLst>
                                      </p:cBhvr>
                                      <p:to>
                                        <p:strVal val="visible"/>
                                      </p:to>
                                    </p:set>
                                    <p:animEffect transition="in" filter="wipe(down)">
                                      <p:cBhvr>
                                        <p:cTn id="532" dur="500"/>
                                        <p:tgtEl>
                                          <p:spTgt spid="195"/>
                                        </p:tgtEl>
                                      </p:cBhvr>
                                    </p:animEffect>
                                  </p:childTnLst>
                                </p:cTn>
                              </p:par>
                              <p:par>
                                <p:cTn id="533" presetID="22" presetClass="entr" presetSubtype="4" fill="hold" grpId="0" nodeType="withEffect">
                                  <p:stCondLst>
                                    <p:cond delay="0"/>
                                  </p:stCondLst>
                                  <p:childTnLst>
                                    <p:set>
                                      <p:cBhvr>
                                        <p:cTn id="534" dur="1" fill="hold">
                                          <p:stCondLst>
                                            <p:cond delay="0"/>
                                          </p:stCondLst>
                                        </p:cTn>
                                        <p:tgtEl>
                                          <p:spTgt spid="196"/>
                                        </p:tgtEl>
                                        <p:attrNameLst>
                                          <p:attrName>style.visibility</p:attrName>
                                        </p:attrNameLst>
                                      </p:cBhvr>
                                      <p:to>
                                        <p:strVal val="visible"/>
                                      </p:to>
                                    </p:set>
                                    <p:animEffect transition="in" filter="wipe(down)">
                                      <p:cBhvr>
                                        <p:cTn id="535" dur="500"/>
                                        <p:tgtEl>
                                          <p:spTgt spid="196"/>
                                        </p:tgtEl>
                                      </p:cBhvr>
                                    </p:animEffect>
                                  </p:childTnLst>
                                </p:cTn>
                              </p:par>
                              <p:par>
                                <p:cTn id="536" presetID="22" presetClass="entr" presetSubtype="4" fill="hold" grpId="0" nodeType="withEffect">
                                  <p:stCondLst>
                                    <p:cond delay="0"/>
                                  </p:stCondLst>
                                  <p:childTnLst>
                                    <p:set>
                                      <p:cBhvr>
                                        <p:cTn id="537" dur="1" fill="hold">
                                          <p:stCondLst>
                                            <p:cond delay="0"/>
                                          </p:stCondLst>
                                        </p:cTn>
                                        <p:tgtEl>
                                          <p:spTgt spid="197"/>
                                        </p:tgtEl>
                                        <p:attrNameLst>
                                          <p:attrName>style.visibility</p:attrName>
                                        </p:attrNameLst>
                                      </p:cBhvr>
                                      <p:to>
                                        <p:strVal val="visible"/>
                                      </p:to>
                                    </p:set>
                                    <p:animEffect transition="in" filter="wipe(down)">
                                      <p:cBhvr>
                                        <p:cTn id="538" dur="500"/>
                                        <p:tgtEl>
                                          <p:spTgt spid="197"/>
                                        </p:tgtEl>
                                      </p:cBhvr>
                                    </p:animEffect>
                                  </p:childTnLst>
                                </p:cTn>
                              </p:par>
                              <p:par>
                                <p:cTn id="539" presetID="22" presetClass="entr" presetSubtype="4" fill="hold" grpId="0" nodeType="withEffect">
                                  <p:stCondLst>
                                    <p:cond delay="0"/>
                                  </p:stCondLst>
                                  <p:childTnLst>
                                    <p:set>
                                      <p:cBhvr>
                                        <p:cTn id="540" dur="1" fill="hold">
                                          <p:stCondLst>
                                            <p:cond delay="0"/>
                                          </p:stCondLst>
                                        </p:cTn>
                                        <p:tgtEl>
                                          <p:spTgt spid="198"/>
                                        </p:tgtEl>
                                        <p:attrNameLst>
                                          <p:attrName>style.visibility</p:attrName>
                                        </p:attrNameLst>
                                      </p:cBhvr>
                                      <p:to>
                                        <p:strVal val="visible"/>
                                      </p:to>
                                    </p:set>
                                    <p:animEffect transition="in" filter="wipe(down)">
                                      <p:cBhvr>
                                        <p:cTn id="541" dur="500"/>
                                        <p:tgtEl>
                                          <p:spTgt spid="198"/>
                                        </p:tgtEl>
                                      </p:cBhvr>
                                    </p:animEffect>
                                  </p:childTnLst>
                                </p:cTn>
                              </p:par>
                              <p:par>
                                <p:cTn id="542" presetID="22" presetClass="entr" presetSubtype="4" fill="hold" grpId="0" nodeType="withEffect">
                                  <p:stCondLst>
                                    <p:cond delay="0"/>
                                  </p:stCondLst>
                                  <p:childTnLst>
                                    <p:set>
                                      <p:cBhvr>
                                        <p:cTn id="543" dur="1" fill="hold">
                                          <p:stCondLst>
                                            <p:cond delay="0"/>
                                          </p:stCondLst>
                                        </p:cTn>
                                        <p:tgtEl>
                                          <p:spTgt spid="199"/>
                                        </p:tgtEl>
                                        <p:attrNameLst>
                                          <p:attrName>style.visibility</p:attrName>
                                        </p:attrNameLst>
                                      </p:cBhvr>
                                      <p:to>
                                        <p:strVal val="visible"/>
                                      </p:to>
                                    </p:set>
                                    <p:animEffect transition="in" filter="wipe(down)">
                                      <p:cBhvr>
                                        <p:cTn id="544" dur="500"/>
                                        <p:tgtEl>
                                          <p:spTgt spid="199"/>
                                        </p:tgtEl>
                                      </p:cBhvr>
                                    </p:animEffect>
                                  </p:childTnLst>
                                </p:cTn>
                              </p:par>
                              <p:par>
                                <p:cTn id="545" presetID="22" presetClass="entr" presetSubtype="4" fill="hold" grpId="0" nodeType="withEffect">
                                  <p:stCondLst>
                                    <p:cond delay="0"/>
                                  </p:stCondLst>
                                  <p:childTnLst>
                                    <p:set>
                                      <p:cBhvr>
                                        <p:cTn id="546" dur="1" fill="hold">
                                          <p:stCondLst>
                                            <p:cond delay="0"/>
                                          </p:stCondLst>
                                        </p:cTn>
                                        <p:tgtEl>
                                          <p:spTgt spid="200"/>
                                        </p:tgtEl>
                                        <p:attrNameLst>
                                          <p:attrName>style.visibility</p:attrName>
                                        </p:attrNameLst>
                                      </p:cBhvr>
                                      <p:to>
                                        <p:strVal val="visible"/>
                                      </p:to>
                                    </p:set>
                                    <p:animEffect transition="in" filter="wipe(down)">
                                      <p:cBhvr>
                                        <p:cTn id="547" dur="500"/>
                                        <p:tgtEl>
                                          <p:spTgt spid="200"/>
                                        </p:tgtEl>
                                      </p:cBhvr>
                                    </p:animEffect>
                                  </p:childTnLst>
                                </p:cTn>
                              </p:par>
                              <p:par>
                                <p:cTn id="548" presetID="22" presetClass="entr" presetSubtype="4" fill="hold" grpId="0" nodeType="withEffect">
                                  <p:stCondLst>
                                    <p:cond delay="0"/>
                                  </p:stCondLst>
                                  <p:childTnLst>
                                    <p:set>
                                      <p:cBhvr>
                                        <p:cTn id="549" dur="1" fill="hold">
                                          <p:stCondLst>
                                            <p:cond delay="0"/>
                                          </p:stCondLst>
                                        </p:cTn>
                                        <p:tgtEl>
                                          <p:spTgt spid="201"/>
                                        </p:tgtEl>
                                        <p:attrNameLst>
                                          <p:attrName>style.visibility</p:attrName>
                                        </p:attrNameLst>
                                      </p:cBhvr>
                                      <p:to>
                                        <p:strVal val="visible"/>
                                      </p:to>
                                    </p:set>
                                    <p:animEffect transition="in" filter="wipe(down)">
                                      <p:cBhvr>
                                        <p:cTn id="550" dur="500"/>
                                        <p:tgtEl>
                                          <p:spTgt spid="201"/>
                                        </p:tgtEl>
                                      </p:cBhvr>
                                    </p:animEffect>
                                  </p:childTnLst>
                                </p:cTn>
                              </p:par>
                              <p:par>
                                <p:cTn id="551" presetID="22" presetClass="entr" presetSubtype="4" fill="hold" grpId="0" nodeType="withEffect">
                                  <p:stCondLst>
                                    <p:cond delay="0"/>
                                  </p:stCondLst>
                                  <p:childTnLst>
                                    <p:set>
                                      <p:cBhvr>
                                        <p:cTn id="552" dur="1" fill="hold">
                                          <p:stCondLst>
                                            <p:cond delay="0"/>
                                          </p:stCondLst>
                                        </p:cTn>
                                        <p:tgtEl>
                                          <p:spTgt spid="202"/>
                                        </p:tgtEl>
                                        <p:attrNameLst>
                                          <p:attrName>style.visibility</p:attrName>
                                        </p:attrNameLst>
                                      </p:cBhvr>
                                      <p:to>
                                        <p:strVal val="visible"/>
                                      </p:to>
                                    </p:set>
                                    <p:animEffect transition="in" filter="wipe(down)">
                                      <p:cBhvr>
                                        <p:cTn id="553" dur="500"/>
                                        <p:tgtEl>
                                          <p:spTgt spid="202"/>
                                        </p:tgtEl>
                                      </p:cBhvr>
                                    </p:animEffect>
                                  </p:childTnLst>
                                </p:cTn>
                              </p:par>
                              <p:par>
                                <p:cTn id="554" presetID="22" presetClass="entr" presetSubtype="4" fill="hold" grpId="0" nodeType="withEffect">
                                  <p:stCondLst>
                                    <p:cond delay="0"/>
                                  </p:stCondLst>
                                  <p:childTnLst>
                                    <p:set>
                                      <p:cBhvr>
                                        <p:cTn id="555" dur="1" fill="hold">
                                          <p:stCondLst>
                                            <p:cond delay="0"/>
                                          </p:stCondLst>
                                        </p:cTn>
                                        <p:tgtEl>
                                          <p:spTgt spid="203"/>
                                        </p:tgtEl>
                                        <p:attrNameLst>
                                          <p:attrName>style.visibility</p:attrName>
                                        </p:attrNameLst>
                                      </p:cBhvr>
                                      <p:to>
                                        <p:strVal val="visible"/>
                                      </p:to>
                                    </p:set>
                                    <p:animEffect transition="in" filter="wipe(down)">
                                      <p:cBhvr>
                                        <p:cTn id="556" dur="500"/>
                                        <p:tgtEl>
                                          <p:spTgt spid="203"/>
                                        </p:tgtEl>
                                      </p:cBhvr>
                                    </p:animEffect>
                                  </p:childTnLst>
                                </p:cTn>
                              </p:par>
                              <p:par>
                                <p:cTn id="557" presetID="22" presetClass="entr" presetSubtype="4" fill="hold" grpId="0" nodeType="withEffect">
                                  <p:stCondLst>
                                    <p:cond delay="0"/>
                                  </p:stCondLst>
                                  <p:childTnLst>
                                    <p:set>
                                      <p:cBhvr>
                                        <p:cTn id="558" dur="1" fill="hold">
                                          <p:stCondLst>
                                            <p:cond delay="0"/>
                                          </p:stCondLst>
                                        </p:cTn>
                                        <p:tgtEl>
                                          <p:spTgt spid="204"/>
                                        </p:tgtEl>
                                        <p:attrNameLst>
                                          <p:attrName>style.visibility</p:attrName>
                                        </p:attrNameLst>
                                      </p:cBhvr>
                                      <p:to>
                                        <p:strVal val="visible"/>
                                      </p:to>
                                    </p:set>
                                    <p:animEffect transition="in" filter="wipe(down)">
                                      <p:cBhvr>
                                        <p:cTn id="559" dur="500"/>
                                        <p:tgtEl>
                                          <p:spTgt spid="204"/>
                                        </p:tgtEl>
                                      </p:cBhvr>
                                    </p:animEffect>
                                  </p:childTnLst>
                                </p:cTn>
                              </p:par>
                              <p:par>
                                <p:cTn id="560" presetID="22" presetClass="entr" presetSubtype="4" fill="hold" grpId="0" nodeType="withEffect">
                                  <p:stCondLst>
                                    <p:cond delay="0"/>
                                  </p:stCondLst>
                                  <p:childTnLst>
                                    <p:set>
                                      <p:cBhvr>
                                        <p:cTn id="561" dur="1" fill="hold">
                                          <p:stCondLst>
                                            <p:cond delay="0"/>
                                          </p:stCondLst>
                                        </p:cTn>
                                        <p:tgtEl>
                                          <p:spTgt spid="205"/>
                                        </p:tgtEl>
                                        <p:attrNameLst>
                                          <p:attrName>style.visibility</p:attrName>
                                        </p:attrNameLst>
                                      </p:cBhvr>
                                      <p:to>
                                        <p:strVal val="visible"/>
                                      </p:to>
                                    </p:set>
                                    <p:animEffect transition="in" filter="wipe(down)">
                                      <p:cBhvr>
                                        <p:cTn id="562" dur="500"/>
                                        <p:tgtEl>
                                          <p:spTgt spid="205"/>
                                        </p:tgtEl>
                                      </p:cBhvr>
                                    </p:animEffect>
                                  </p:childTnLst>
                                </p:cTn>
                              </p:par>
                              <p:par>
                                <p:cTn id="563" presetID="22" presetClass="entr" presetSubtype="4" fill="hold" grpId="0" nodeType="withEffect">
                                  <p:stCondLst>
                                    <p:cond delay="0"/>
                                  </p:stCondLst>
                                  <p:childTnLst>
                                    <p:set>
                                      <p:cBhvr>
                                        <p:cTn id="564" dur="1" fill="hold">
                                          <p:stCondLst>
                                            <p:cond delay="0"/>
                                          </p:stCondLst>
                                        </p:cTn>
                                        <p:tgtEl>
                                          <p:spTgt spid="206"/>
                                        </p:tgtEl>
                                        <p:attrNameLst>
                                          <p:attrName>style.visibility</p:attrName>
                                        </p:attrNameLst>
                                      </p:cBhvr>
                                      <p:to>
                                        <p:strVal val="visible"/>
                                      </p:to>
                                    </p:set>
                                    <p:animEffect transition="in" filter="wipe(down)">
                                      <p:cBhvr>
                                        <p:cTn id="565" dur="500"/>
                                        <p:tgtEl>
                                          <p:spTgt spid="206"/>
                                        </p:tgtEl>
                                      </p:cBhvr>
                                    </p:animEffect>
                                  </p:childTnLst>
                                </p:cTn>
                              </p:par>
                              <p:par>
                                <p:cTn id="566" presetID="22" presetClass="entr" presetSubtype="4" fill="hold" grpId="0" nodeType="withEffect">
                                  <p:stCondLst>
                                    <p:cond delay="0"/>
                                  </p:stCondLst>
                                  <p:childTnLst>
                                    <p:set>
                                      <p:cBhvr>
                                        <p:cTn id="567" dur="1" fill="hold">
                                          <p:stCondLst>
                                            <p:cond delay="0"/>
                                          </p:stCondLst>
                                        </p:cTn>
                                        <p:tgtEl>
                                          <p:spTgt spid="207"/>
                                        </p:tgtEl>
                                        <p:attrNameLst>
                                          <p:attrName>style.visibility</p:attrName>
                                        </p:attrNameLst>
                                      </p:cBhvr>
                                      <p:to>
                                        <p:strVal val="visible"/>
                                      </p:to>
                                    </p:set>
                                    <p:animEffect transition="in" filter="wipe(down)">
                                      <p:cBhvr>
                                        <p:cTn id="568" dur="500"/>
                                        <p:tgtEl>
                                          <p:spTgt spid="207"/>
                                        </p:tgtEl>
                                      </p:cBhvr>
                                    </p:animEffect>
                                  </p:childTnLst>
                                </p:cTn>
                              </p:par>
                              <p:par>
                                <p:cTn id="569" presetID="22" presetClass="entr" presetSubtype="4" fill="hold" grpId="0" nodeType="withEffect">
                                  <p:stCondLst>
                                    <p:cond delay="0"/>
                                  </p:stCondLst>
                                  <p:childTnLst>
                                    <p:set>
                                      <p:cBhvr>
                                        <p:cTn id="570" dur="1" fill="hold">
                                          <p:stCondLst>
                                            <p:cond delay="0"/>
                                          </p:stCondLst>
                                        </p:cTn>
                                        <p:tgtEl>
                                          <p:spTgt spid="208"/>
                                        </p:tgtEl>
                                        <p:attrNameLst>
                                          <p:attrName>style.visibility</p:attrName>
                                        </p:attrNameLst>
                                      </p:cBhvr>
                                      <p:to>
                                        <p:strVal val="visible"/>
                                      </p:to>
                                    </p:set>
                                    <p:animEffect transition="in" filter="wipe(down)">
                                      <p:cBhvr>
                                        <p:cTn id="571" dur="500"/>
                                        <p:tgtEl>
                                          <p:spTgt spid="208"/>
                                        </p:tgtEl>
                                      </p:cBhvr>
                                    </p:animEffect>
                                  </p:childTnLst>
                                </p:cTn>
                              </p:par>
                              <p:par>
                                <p:cTn id="572" presetID="22" presetClass="entr" presetSubtype="4" fill="hold" grpId="0" nodeType="withEffect">
                                  <p:stCondLst>
                                    <p:cond delay="0"/>
                                  </p:stCondLst>
                                  <p:childTnLst>
                                    <p:set>
                                      <p:cBhvr>
                                        <p:cTn id="573" dur="1" fill="hold">
                                          <p:stCondLst>
                                            <p:cond delay="0"/>
                                          </p:stCondLst>
                                        </p:cTn>
                                        <p:tgtEl>
                                          <p:spTgt spid="209"/>
                                        </p:tgtEl>
                                        <p:attrNameLst>
                                          <p:attrName>style.visibility</p:attrName>
                                        </p:attrNameLst>
                                      </p:cBhvr>
                                      <p:to>
                                        <p:strVal val="visible"/>
                                      </p:to>
                                    </p:set>
                                    <p:animEffect transition="in" filter="wipe(down)">
                                      <p:cBhvr>
                                        <p:cTn id="574" dur="500"/>
                                        <p:tgtEl>
                                          <p:spTgt spid="209"/>
                                        </p:tgtEl>
                                      </p:cBhvr>
                                    </p:animEffect>
                                  </p:childTnLst>
                                </p:cTn>
                              </p:par>
                              <p:par>
                                <p:cTn id="575" presetID="22" presetClass="entr" presetSubtype="4" fill="hold" grpId="0" nodeType="withEffect">
                                  <p:stCondLst>
                                    <p:cond delay="0"/>
                                  </p:stCondLst>
                                  <p:childTnLst>
                                    <p:set>
                                      <p:cBhvr>
                                        <p:cTn id="576" dur="1" fill="hold">
                                          <p:stCondLst>
                                            <p:cond delay="0"/>
                                          </p:stCondLst>
                                        </p:cTn>
                                        <p:tgtEl>
                                          <p:spTgt spid="210"/>
                                        </p:tgtEl>
                                        <p:attrNameLst>
                                          <p:attrName>style.visibility</p:attrName>
                                        </p:attrNameLst>
                                      </p:cBhvr>
                                      <p:to>
                                        <p:strVal val="visible"/>
                                      </p:to>
                                    </p:set>
                                    <p:animEffect transition="in" filter="wipe(down)">
                                      <p:cBhvr>
                                        <p:cTn id="577" dur="500"/>
                                        <p:tgtEl>
                                          <p:spTgt spid="210"/>
                                        </p:tgtEl>
                                      </p:cBhvr>
                                    </p:animEffect>
                                  </p:childTnLst>
                                </p:cTn>
                              </p:par>
                              <p:par>
                                <p:cTn id="578" presetID="22" presetClass="entr" presetSubtype="4" fill="hold" grpId="0" nodeType="withEffect">
                                  <p:stCondLst>
                                    <p:cond delay="0"/>
                                  </p:stCondLst>
                                  <p:childTnLst>
                                    <p:set>
                                      <p:cBhvr>
                                        <p:cTn id="579" dur="1" fill="hold">
                                          <p:stCondLst>
                                            <p:cond delay="0"/>
                                          </p:stCondLst>
                                        </p:cTn>
                                        <p:tgtEl>
                                          <p:spTgt spid="211"/>
                                        </p:tgtEl>
                                        <p:attrNameLst>
                                          <p:attrName>style.visibility</p:attrName>
                                        </p:attrNameLst>
                                      </p:cBhvr>
                                      <p:to>
                                        <p:strVal val="visible"/>
                                      </p:to>
                                    </p:set>
                                    <p:animEffect transition="in" filter="wipe(down)">
                                      <p:cBhvr>
                                        <p:cTn id="580" dur="500"/>
                                        <p:tgtEl>
                                          <p:spTgt spid="211"/>
                                        </p:tgtEl>
                                      </p:cBhvr>
                                    </p:animEffect>
                                  </p:childTnLst>
                                </p:cTn>
                              </p:par>
                              <p:par>
                                <p:cTn id="581" presetID="22" presetClass="entr" presetSubtype="4" fill="hold" grpId="0" nodeType="withEffect">
                                  <p:stCondLst>
                                    <p:cond delay="0"/>
                                  </p:stCondLst>
                                  <p:childTnLst>
                                    <p:set>
                                      <p:cBhvr>
                                        <p:cTn id="582" dur="1" fill="hold">
                                          <p:stCondLst>
                                            <p:cond delay="0"/>
                                          </p:stCondLst>
                                        </p:cTn>
                                        <p:tgtEl>
                                          <p:spTgt spid="212"/>
                                        </p:tgtEl>
                                        <p:attrNameLst>
                                          <p:attrName>style.visibility</p:attrName>
                                        </p:attrNameLst>
                                      </p:cBhvr>
                                      <p:to>
                                        <p:strVal val="visible"/>
                                      </p:to>
                                    </p:set>
                                    <p:animEffect transition="in" filter="wipe(down)">
                                      <p:cBhvr>
                                        <p:cTn id="583" dur="500"/>
                                        <p:tgtEl>
                                          <p:spTgt spid="212"/>
                                        </p:tgtEl>
                                      </p:cBhvr>
                                    </p:animEffect>
                                  </p:childTnLst>
                                </p:cTn>
                              </p:par>
                              <p:par>
                                <p:cTn id="584" presetID="22" presetClass="entr" presetSubtype="4" fill="hold" grpId="0" nodeType="withEffect">
                                  <p:stCondLst>
                                    <p:cond delay="0"/>
                                  </p:stCondLst>
                                  <p:childTnLst>
                                    <p:set>
                                      <p:cBhvr>
                                        <p:cTn id="585" dur="1" fill="hold">
                                          <p:stCondLst>
                                            <p:cond delay="0"/>
                                          </p:stCondLst>
                                        </p:cTn>
                                        <p:tgtEl>
                                          <p:spTgt spid="213"/>
                                        </p:tgtEl>
                                        <p:attrNameLst>
                                          <p:attrName>style.visibility</p:attrName>
                                        </p:attrNameLst>
                                      </p:cBhvr>
                                      <p:to>
                                        <p:strVal val="visible"/>
                                      </p:to>
                                    </p:set>
                                    <p:animEffect transition="in" filter="wipe(down)">
                                      <p:cBhvr>
                                        <p:cTn id="586" dur="500"/>
                                        <p:tgtEl>
                                          <p:spTgt spid="213"/>
                                        </p:tgtEl>
                                      </p:cBhvr>
                                    </p:animEffect>
                                  </p:childTnLst>
                                </p:cTn>
                              </p:par>
                              <p:par>
                                <p:cTn id="587" presetID="22" presetClass="entr" presetSubtype="4" fill="hold" grpId="0" nodeType="withEffect">
                                  <p:stCondLst>
                                    <p:cond delay="0"/>
                                  </p:stCondLst>
                                  <p:childTnLst>
                                    <p:set>
                                      <p:cBhvr>
                                        <p:cTn id="588" dur="1" fill="hold">
                                          <p:stCondLst>
                                            <p:cond delay="0"/>
                                          </p:stCondLst>
                                        </p:cTn>
                                        <p:tgtEl>
                                          <p:spTgt spid="214"/>
                                        </p:tgtEl>
                                        <p:attrNameLst>
                                          <p:attrName>style.visibility</p:attrName>
                                        </p:attrNameLst>
                                      </p:cBhvr>
                                      <p:to>
                                        <p:strVal val="visible"/>
                                      </p:to>
                                    </p:set>
                                    <p:animEffect transition="in" filter="wipe(down)">
                                      <p:cBhvr>
                                        <p:cTn id="589" dur="500"/>
                                        <p:tgtEl>
                                          <p:spTgt spid="214"/>
                                        </p:tgtEl>
                                      </p:cBhvr>
                                    </p:animEffect>
                                  </p:childTnLst>
                                </p:cTn>
                              </p:par>
                              <p:par>
                                <p:cTn id="590" presetID="22" presetClass="entr" presetSubtype="4" fill="hold" grpId="0" nodeType="withEffect">
                                  <p:stCondLst>
                                    <p:cond delay="0"/>
                                  </p:stCondLst>
                                  <p:childTnLst>
                                    <p:set>
                                      <p:cBhvr>
                                        <p:cTn id="591" dur="1" fill="hold">
                                          <p:stCondLst>
                                            <p:cond delay="0"/>
                                          </p:stCondLst>
                                        </p:cTn>
                                        <p:tgtEl>
                                          <p:spTgt spid="215"/>
                                        </p:tgtEl>
                                        <p:attrNameLst>
                                          <p:attrName>style.visibility</p:attrName>
                                        </p:attrNameLst>
                                      </p:cBhvr>
                                      <p:to>
                                        <p:strVal val="visible"/>
                                      </p:to>
                                    </p:set>
                                    <p:animEffect transition="in" filter="wipe(down)">
                                      <p:cBhvr>
                                        <p:cTn id="592" dur="500"/>
                                        <p:tgtEl>
                                          <p:spTgt spid="215"/>
                                        </p:tgtEl>
                                      </p:cBhvr>
                                    </p:animEffect>
                                  </p:childTnLst>
                                </p:cTn>
                              </p:par>
                              <p:par>
                                <p:cTn id="593" presetID="22" presetClass="entr" presetSubtype="4" fill="hold" grpId="0" nodeType="withEffect">
                                  <p:stCondLst>
                                    <p:cond delay="0"/>
                                  </p:stCondLst>
                                  <p:childTnLst>
                                    <p:set>
                                      <p:cBhvr>
                                        <p:cTn id="594" dur="1" fill="hold">
                                          <p:stCondLst>
                                            <p:cond delay="0"/>
                                          </p:stCondLst>
                                        </p:cTn>
                                        <p:tgtEl>
                                          <p:spTgt spid="216"/>
                                        </p:tgtEl>
                                        <p:attrNameLst>
                                          <p:attrName>style.visibility</p:attrName>
                                        </p:attrNameLst>
                                      </p:cBhvr>
                                      <p:to>
                                        <p:strVal val="visible"/>
                                      </p:to>
                                    </p:set>
                                    <p:animEffect transition="in" filter="wipe(down)">
                                      <p:cBhvr>
                                        <p:cTn id="595" dur="500"/>
                                        <p:tgtEl>
                                          <p:spTgt spid="216"/>
                                        </p:tgtEl>
                                      </p:cBhvr>
                                    </p:animEffect>
                                  </p:childTnLst>
                                </p:cTn>
                              </p:par>
                              <p:par>
                                <p:cTn id="596" presetID="22" presetClass="entr" presetSubtype="4" fill="hold" grpId="0" nodeType="withEffect">
                                  <p:stCondLst>
                                    <p:cond delay="0"/>
                                  </p:stCondLst>
                                  <p:childTnLst>
                                    <p:set>
                                      <p:cBhvr>
                                        <p:cTn id="597" dur="1" fill="hold">
                                          <p:stCondLst>
                                            <p:cond delay="0"/>
                                          </p:stCondLst>
                                        </p:cTn>
                                        <p:tgtEl>
                                          <p:spTgt spid="217"/>
                                        </p:tgtEl>
                                        <p:attrNameLst>
                                          <p:attrName>style.visibility</p:attrName>
                                        </p:attrNameLst>
                                      </p:cBhvr>
                                      <p:to>
                                        <p:strVal val="visible"/>
                                      </p:to>
                                    </p:set>
                                    <p:animEffect transition="in" filter="wipe(down)">
                                      <p:cBhvr>
                                        <p:cTn id="598" dur="500"/>
                                        <p:tgtEl>
                                          <p:spTgt spid="217"/>
                                        </p:tgtEl>
                                      </p:cBhvr>
                                    </p:animEffect>
                                  </p:childTnLst>
                                </p:cTn>
                              </p:par>
                              <p:par>
                                <p:cTn id="599" presetID="22" presetClass="entr" presetSubtype="4" fill="hold" grpId="0" nodeType="withEffect">
                                  <p:stCondLst>
                                    <p:cond delay="0"/>
                                  </p:stCondLst>
                                  <p:childTnLst>
                                    <p:set>
                                      <p:cBhvr>
                                        <p:cTn id="600" dur="1" fill="hold">
                                          <p:stCondLst>
                                            <p:cond delay="0"/>
                                          </p:stCondLst>
                                        </p:cTn>
                                        <p:tgtEl>
                                          <p:spTgt spid="218"/>
                                        </p:tgtEl>
                                        <p:attrNameLst>
                                          <p:attrName>style.visibility</p:attrName>
                                        </p:attrNameLst>
                                      </p:cBhvr>
                                      <p:to>
                                        <p:strVal val="visible"/>
                                      </p:to>
                                    </p:set>
                                    <p:animEffect transition="in" filter="wipe(down)">
                                      <p:cBhvr>
                                        <p:cTn id="601" dur="500"/>
                                        <p:tgtEl>
                                          <p:spTgt spid="218"/>
                                        </p:tgtEl>
                                      </p:cBhvr>
                                    </p:animEffect>
                                  </p:childTnLst>
                                </p:cTn>
                              </p:par>
                              <p:par>
                                <p:cTn id="602" presetID="22" presetClass="entr" presetSubtype="4" fill="hold" grpId="0" nodeType="withEffect">
                                  <p:stCondLst>
                                    <p:cond delay="0"/>
                                  </p:stCondLst>
                                  <p:childTnLst>
                                    <p:set>
                                      <p:cBhvr>
                                        <p:cTn id="603" dur="1" fill="hold">
                                          <p:stCondLst>
                                            <p:cond delay="0"/>
                                          </p:stCondLst>
                                        </p:cTn>
                                        <p:tgtEl>
                                          <p:spTgt spid="219"/>
                                        </p:tgtEl>
                                        <p:attrNameLst>
                                          <p:attrName>style.visibility</p:attrName>
                                        </p:attrNameLst>
                                      </p:cBhvr>
                                      <p:to>
                                        <p:strVal val="visible"/>
                                      </p:to>
                                    </p:set>
                                    <p:animEffect transition="in" filter="wipe(down)">
                                      <p:cBhvr>
                                        <p:cTn id="604" dur="500"/>
                                        <p:tgtEl>
                                          <p:spTgt spid="219"/>
                                        </p:tgtEl>
                                      </p:cBhvr>
                                    </p:animEffect>
                                  </p:childTnLst>
                                </p:cTn>
                              </p:par>
                              <p:par>
                                <p:cTn id="605" presetID="22" presetClass="entr" presetSubtype="4" fill="hold" grpId="0" nodeType="withEffect">
                                  <p:stCondLst>
                                    <p:cond delay="0"/>
                                  </p:stCondLst>
                                  <p:childTnLst>
                                    <p:set>
                                      <p:cBhvr>
                                        <p:cTn id="606" dur="1" fill="hold">
                                          <p:stCondLst>
                                            <p:cond delay="0"/>
                                          </p:stCondLst>
                                        </p:cTn>
                                        <p:tgtEl>
                                          <p:spTgt spid="220"/>
                                        </p:tgtEl>
                                        <p:attrNameLst>
                                          <p:attrName>style.visibility</p:attrName>
                                        </p:attrNameLst>
                                      </p:cBhvr>
                                      <p:to>
                                        <p:strVal val="visible"/>
                                      </p:to>
                                    </p:set>
                                    <p:animEffect transition="in" filter="wipe(down)">
                                      <p:cBhvr>
                                        <p:cTn id="607" dur="500"/>
                                        <p:tgtEl>
                                          <p:spTgt spid="220"/>
                                        </p:tgtEl>
                                      </p:cBhvr>
                                    </p:animEffect>
                                  </p:childTnLst>
                                </p:cTn>
                              </p:par>
                              <p:par>
                                <p:cTn id="608" presetID="22" presetClass="entr" presetSubtype="4" fill="hold" grpId="0" nodeType="withEffect">
                                  <p:stCondLst>
                                    <p:cond delay="0"/>
                                  </p:stCondLst>
                                  <p:childTnLst>
                                    <p:set>
                                      <p:cBhvr>
                                        <p:cTn id="609" dur="1" fill="hold">
                                          <p:stCondLst>
                                            <p:cond delay="0"/>
                                          </p:stCondLst>
                                        </p:cTn>
                                        <p:tgtEl>
                                          <p:spTgt spid="221"/>
                                        </p:tgtEl>
                                        <p:attrNameLst>
                                          <p:attrName>style.visibility</p:attrName>
                                        </p:attrNameLst>
                                      </p:cBhvr>
                                      <p:to>
                                        <p:strVal val="visible"/>
                                      </p:to>
                                    </p:set>
                                    <p:animEffect transition="in" filter="wipe(down)">
                                      <p:cBhvr>
                                        <p:cTn id="610" dur="500"/>
                                        <p:tgtEl>
                                          <p:spTgt spid="221"/>
                                        </p:tgtEl>
                                      </p:cBhvr>
                                    </p:animEffect>
                                  </p:childTnLst>
                                </p:cTn>
                              </p:par>
                              <p:par>
                                <p:cTn id="611" presetID="22" presetClass="entr" presetSubtype="4" fill="hold" grpId="0" nodeType="withEffect">
                                  <p:stCondLst>
                                    <p:cond delay="0"/>
                                  </p:stCondLst>
                                  <p:childTnLst>
                                    <p:set>
                                      <p:cBhvr>
                                        <p:cTn id="612" dur="1" fill="hold">
                                          <p:stCondLst>
                                            <p:cond delay="0"/>
                                          </p:stCondLst>
                                        </p:cTn>
                                        <p:tgtEl>
                                          <p:spTgt spid="222"/>
                                        </p:tgtEl>
                                        <p:attrNameLst>
                                          <p:attrName>style.visibility</p:attrName>
                                        </p:attrNameLst>
                                      </p:cBhvr>
                                      <p:to>
                                        <p:strVal val="visible"/>
                                      </p:to>
                                    </p:set>
                                    <p:animEffect transition="in" filter="wipe(down)">
                                      <p:cBhvr>
                                        <p:cTn id="613" dur="500"/>
                                        <p:tgtEl>
                                          <p:spTgt spid="222"/>
                                        </p:tgtEl>
                                      </p:cBhvr>
                                    </p:animEffect>
                                  </p:childTnLst>
                                </p:cTn>
                              </p:par>
                              <p:par>
                                <p:cTn id="614" presetID="22" presetClass="entr" presetSubtype="4" fill="hold" grpId="0" nodeType="withEffect">
                                  <p:stCondLst>
                                    <p:cond delay="0"/>
                                  </p:stCondLst>
                                  <p:childTnLst>
                                    <p:set>
                                      <p:cBhvr>
                                        <p:cTn id="615" dur="1" fill="hold">
                                          <p:stCondLst>
                                            <p:cond delay="0"/>
                                          </p:stCondLst>
                                        </p:cTn>
                                        <p:tgtEl>
                                          <p:spTgt spid="223"/>
                                        </p:tgtEl>
                                        <p:attrNameLst>
                                          <p:attrName>style.visibility</p:attrName>
                                        </p:attrNameLst>
                                      </p:cBhvr>
                                      <p:to>
                                        <p:strVal val="visible"/>
                                      </p:to>
                                    </p:set>
                                    <p:animEffect transition="in" filter="wipe(down)">
                                      <p:cBhvr>
                                        <p:cTn id="616" dur="500"/>
                                        <p:tgtEl>
                                          <p:spTgt spid="223"/>
                                        </p:tgtEl>
                                      </p:cBhvr>
                                    </p:animEffect>
                                  </p:childTnLst>
                                </p:cTn>
                              </p:par>
                              <p:par>
                                <p:cTn id="617" presetID="22" presetClass="entr" presetSubtype="4" fill="hold" grpId="0" nodeType="withEffect">
                                  <p:stCondLst>
                                    <p:cond delay="0"/>
                                  </p:stCondLst>
                                  <p:childTnLst>
                                    <p:set>
                                      <p:cBhvr>
                                        <p:cTn id="618" dur="1" fill="hold">
                                          <p:stCondLst>
                                            <p:cond delay="0"/>
                                          </p:stCondLst>
                                        </p:cTn>
                                        <p:tgtEl>
                                          <p:spTgt spid="224"/>
                                        </p:tgtEl>
                                        <p:attrNameLst>
                                          <p:attrName>style.visibility</p:attrName>
                                        </p:attrNameLst>
                                      </p:cBhvr>
                                      <p:to>
                                        <p:strVal val="visible"/>
                                      </p:to>
                                    </p:set>
                                    <p:animEffect transition="in" filter="wipe(down)">
                                      <p:cBhvr>
                                        <p:cTn id="619" dur="500"/>
                                        <p:tgtEl>
                                          <p:spTgt spid="224"/>
                                        </p:tgtEl>
                                      </p:cBhvr>
                                    </p:animEffect>
                                  </p:childTnLst>
                                </p:cTn>
                              </p:par>
                              <p:par>
                                <p:cTn id="620" presetID="22" presetClass="entr" presetSubtype="4" fill="hold" grpId="0" nodeType="withEffect">
                                  <p:stCondLst>
                                    <p:cond delay="0"/>
                                  </p:stCondLst>
                                  <p:childTnLst>
                                    <p:set>
                                      <p:cBhvr>
                                        <p:cTn id="621" dur="1" fill="hold">
                                          <p:stCondLst>
                                            <p:cond delay="0"/>
                                          </p:stCondLst>
                                        </p:cTn>
                                        <p:tgtEl>
                                          <p:spTgt spid="225"/>
                                        </p:tgtEl>
                                        <p:attrNameLst>
                                          <p:attrName>style.visibility</p:attrName>
                                        </p:attrNameLst>
                                      </p:cBhvr>
                                      <p:to>
                                        <p:strVal val="visible"/>
                                      </p:to>
                                    </p:set>
                                    <p:animEffect transition="in" filter="wipe(down)">
                                      <p:cBhvr>
                                        <p:cTn id="622" dur="500"/>
                                        <p:tgtEl>
                                          <p:spTgt spid="225"/>
                                        </p:tgtEl>
                                      </p:cBhvr>
                                    </p:animEffect>
                                  </p:childTnLst>
                                </p:cTn>
                              </p:par>
                              <p:par>
                                <p:cTn id="623" presetID="22" presetClass="entr" presetSubtype="4" fill="hold" grpId="0" nodeType="withEffect">
                                  <p:stCondLst>
                                    <p:cond delay="0"/>
                                  </p:stCondLst>
                                  <p:childTnLst>
                                    <p:set>
                                      <p:cBhvr>
                                        <p:cTn id="624" dur="1" fill="hold">
                                          <p:stCondLst>
                                            <p:cond delay="0"/>
                                          </p:stCondLst>
                                        </p:cTn>
                                        <p:tgtEl>
                                          <p:spTgt spid="226"/>
                                        </p:tgtEl>
                                        <p:attrNameLst>
                                          <p:attrName>style.visibility</p:attrName>
                                        </p:attrNameLst>
                                      </p:cBhvr>
                                      <p:to>
                                        <p:strVal val="visible"/>
                                      </p:to>
                                    </p:set>
                                    <p:animEffect transition="in" filter="wipe(down)">
                                      <p:cBhvr>
                                        <p:cTn id="625" dur="500"/>
                                        <p:tgtEl>
                                          <p:spTgt spid="226"/>
                                        </p:tgtEl>
                                      </p:cBhvr>
                                    </p:animEffect>
                                  </p:childTnLst>
                                </p:cTn>
                              </p:par>
                              <p:par>
                                <p:cTn id="626" presetID="22" presetClass="entr" presetSubtype="4" fill="hold" grpId="0" nodeType="withEffect">
                                  <p:stCondLst>
                                    <p:cond delay="0"/>
                                  </p:stCondLst>
                                  <p:childTnLst>
                                    <p:set>
                                      <p:cBhvr>
                                        <p:cTn id="627" dur="1" fill="hold">
                                          <p:stCondLst>
                                            <p:cond delay="0"/>
                                          </p:stCondLst>
                                        </p:cTn>
                                        <p:tgtEl>
                                          <p:spTgt spid="227"/>
                                        </p:tgtEl>
                                        <p:attrNameLst>
                                          <p:attrName>style.visibility</p:attrName>
                                        </p:attrNameLst>
                                      </p:cBhvr>
                                      <p:to>
                                        <p:strVal val="visible"/>
                                      </p:to>
                                    </p:set>
                                    <p:animEffect transition="in" filter="wipe(down)">
                                      <p:cBhvr>
                                        <p:cTn id="628" dur="500"/>
                                        <p:tgtEl>
                                          <p:spTgt spid="227"/>
                                        </p:tgtEl>
                                      </p:cBhvr>
                                    </p:animEffect>
                                  </p:childTnLst>
                                </p:cTn>
                              </p:par>
                              <p:par>
                                <p:cTn id="629" presetID="22" presetClass="entr" presetSubtype="4" fill="hold" grpId="0" nodeType="withEffect">
                                  <p:stCondLst>
                                    <p:cond delay="0"/>
                                  </p:stCondLst>
                                  <p:childTnLst>
                                    <p:set>
                                      <p:cBhvr>
                                        <p:cTn id="630" dur="1" fill="hold">
                                          <p:stCondLst>
                                            <p:cond delay="0"/>
                                          </p:stCondLst>
                                        </p:cTn>
                                        <p:tgtEl>
                                          <p:spTgt spid="228"/>
                                        </p:tgtEl>
                                        <p:attrNameLst>
                                          <p:attrName>style.visibility</p:attrName>
                                        </p:attrNameLst>
                                      </p:cBhvr>
                                      <p:to>
                                        <p:strVal val="visible"/>
                                      </p:to>
                                    </p:set>
                                    <p:animEffect transition="in" filter="wipe(down)">
                                      <p:cBhvr>
                                        <p:cTn id="631" dur="500"/>
                                        <p:tgtEl>
                                          <p:spTgt spid="228"/>
                                        </p:tgtEl>
                                      </p:cBhvr>
                                    </p:animEffect>
                                  </p:childTnLst>
                                </p:cTn>
                              </p:par>
                              <p:par>
                                <p:cTn id="632" presetID="22" presetClass="entr" presetSubtype="4" fill="hold" grpId="0" nodeType="withEffect">
                                  <p:stCondLst>
                                    <p:cond delay="0"/>
                                  </p:stCondLst>
                                  <p:childTnLst>
                                    <p:set>
                                      <p:cBhvr>
                                        <p:cTn id="633" dur="1" fill="hold">
                                          <p:stCondLst>
                                            <p:cond delay="0"/>
                                          </p:stCondLst>
                                        </p:cTn>
                                        <p:tgtEl>
                                          <p:spTgt spid="229"/>
                                        </p:tgtEl>
                                        <p:attrNameLst>
                                          <p:attrName>style.visibility</p:attrName>
                                        </p:attrNameLst>
                                      </p:cBhvr>
                                      <p:to>
                                        <p:strVal val="visible"/>
                                      </p:to>
                                    </p:set>
                                    <p:animEffect transition="in" filter="wipe(down)">
                                      <p:cBhvr>
                                        <p:cTn id="634" dur="500"/>
                                        <p:tgtEl>
                                          <p:spTgt spid="229"/>
                                        </p:tgtEl>
                                      </p:cBhvr>
                                    </p:animEffect>
                                  </p:childTnLst>
                                </p:cTn>
                              </p:par>
                              <p:par>
                                <p:cTn id="635" presetID="22" presetClass="entr" presetSubtype="4" fill="hold" grpId="0" nodeType="withEffect">
                                  <p:stCondLst>
                                    <p:cond delay="0"/>
                                  </p:stCondLst>
                                  <p:childTnLst>
                                    <p:set>
                                      <p:cBhvr>
                                        <p:cTn id="636" dur="1" fill="hold">
                                          <p:stCondLst>
                                            <p:cond delay="0"/>
                                          </p:stCondLst>
                                        </p:cTn>
                                        <p:tgtEl>
                                          <p:spTgt spid="230"/>
                                        </p:tgtEl>
                                        <p:attrNameLst>
                                          <p:attrName>style.visibility</p:attrName>
                                        </p:attrNameLst>
                                      </p:cBhvr>
                                      <p:to>
                                        <p:strVal val="visible"/>
                                      </p:to>
                                    </p:set>
                                    <p:animEffect transition="in" filter="wipe(down)">
                                      <p:cBhvr>
                                        <p:cTn id="637" dur="500"/>
                                        <p:tgtEl>
                                          <p:spTgt spid="230"/>
                                        </p:tgtEl>
                                      </p:cBhvr>
                                    </p:animEffect>
                                  </p:childTnLst>
                                </p:cTn>
                              </p:par>
                              <p:par>
                                <p:cTn id="638" presetID="22" presetClass="entr" presetSubtype="4" fill="hold" grpId="0" nodeType="withEffect">
                                  <p:stCondLst>
                                    <p:cond delay="0"/>
                                  </p:stCondLst>
                                  <p:childTnLst>
                                    <p:set>
                                      <p:cBhvr>
                                        <p:cTn id="639" dur="1" fill="hold">
                                          <p:stCondLst>
                                            <p:cond delay="0"/>
                                          </p:stCondLst>
                                        </p:cTn>
                                        <p:tgtEl>
                                          <p:spTgt spid="231"/>
                                        </p:tgtEl>
                                        <p:attrNameLst>
                                          <p:attrName>style.visibility</p:attrName>
                                        </p:attrNameLst>
                                      </p:cBhvr>
                                      <p:to>
                                        <p:strVal val="visible"/>
                                      </p:to>
                                    </p:set>
                                    <p:animEffect transition="in" filter="wipe(down)">
                                      <p:cBhvr>
                                        <p:cTn id="640" dur="500"/>
                                        <p:tgtEl>
                                          <p:spTgt spid="231"/>
                                        </p:tgtEl>
                                      </p:cBhvr>
                                    </p:animEffect>
                                  </p:childTnLst>
                                </p:cTn>
                              </p:par>
                              <p:par>
                                <p:cTn id="641" presetID="22" presetClass="entr" presetSubtype="4" fill="hold" grpId="0" nodeType="withEffect">
                                  <p:stCondLst>
                                    <p:cond delay="0"/>
                                  </p:stCondLst>
                                  <p:childTnLst>
                                    <p:set>
                                      <p:cBhvr>
                                        <p:cTn id="642" dur="1" fill="hold">
                                          <p:stCondLst>
                                            <p:cond delay="0"/>
                                          </p:stCondLst>
                                        </p:cTn>
                                        <p:tgtEl>
                                          <p:spTgt spid="232"/>
                                        </p:tgtEl>
                                        <p:attrNameLst>
                                          <p:attrName>style.visibility</p:attrName>
                                        </p:attrNameLst>
                                      </p:cBhvr>
                                      <p:to>
                                        <p:strVal val="visible"/>
                                      </p:to>
                                    </p:set>
                                    <p:animEffect transition="in" filter="wipe(down)">
                                      <p:cBhvr>
                                        <p:cTn id="643" dur="500"/>
                                        <p:tgtEl>
                                          <p:spTgt spid="232"/>
                                        </p:tgtEl>
                                      </p:cBhvr>
                                    </p:animEffect>
                                  </p:childTnLst>
                                </p:cTn>
                              </p:par>
                              <p:par>
                                <p:cTn id="644" presetID="22" presetClass="entr" presetSubtype="4" fill="hold" grpId="0" nodeType="withEffect">
                                  <p:stCondLst>
                                    <p:cond delay="0"/>
                                  </p:stCondLst>
                                  <p:childTnLst>
                                    <p:set>
                                      <p:cBhvr>
                                        <p:cTn id="645" dur="1" fill="hold">
                                          <p:stCondLst>
                                            <p:cond delay="0"/>
                                          </p:stCondLst>
                                        </p:cTn>
                                        <p:tgtEl>
                                          <p:spTgt spid="233"/>
                                        </p:tgtEl>
                                        <p:attrNameLst>
                                          <p:attrName>style.visibility</p:attrName>
                                        </p:attrNameLst>
                                      </p:cBhvr>
                                      <p:to>
                                        <p:strVal val="visible"/>
                                      </p:to>
                                    </p:set>
                                    <p:animEffect transition="in" filter="wipe(down)">
                                      <p:cBhvr>
                                        <p:cTn id="646" dur="500"/>
                                        <p:tgtEl>
                                          <p:spTgt spid="233"/>
                                        </p:tgtEl>
                                      </p:cBhvr>
                                    </p:animEffect>
                                  </p:childTnLst>
                                </p:cTn>
                              </p:par>
                              <p:par>
                                <p:cTn id="647" presetID="22" presetClass="entr" presetSubtype="4" fill="hold" grpId="0" nodeType="withEffect">
                                  <p:stCondLst>
                                    <p:cond delay="0"/>
                                  </p:stCondLst>
                                  <p:childTnLst>
                                    <p:set>
                                      <p:cBhvr>
                                        <p:cTn id="648" dur="1" fill="hold">
                                          <p:stCondLst>
                                            <p:cond delay="0"/>
                                          </p:stCondLst>
                                        </p:cTn>
                                        <p:tgtEl>
                                          <p:spTgt spid="234"/>
                                        </p:tgtEl>
                                        <p:attrNameLst>
                                          <p:attrName>style.visibility</p:attrName>
                                        </p:attrNameLst>
                                      </p:cBhvr>
                                      <p:to>
                                        <p:strVal val="visible"/>
                                      </p:to>
                                    </p:set>
                                    <p:animEffect transition="in" filter="wipe(down)">
                                      <p:cBhvr>
                                        <p:cTn id="649" dur="500"/>
                                        <p:tgtEl>
                                          <p:spTgt spid="234"/>
                                        </p:tgtEl>
                                      </p:cBhvr>
                                    </p:animEffect>
                                  </p:childTnLst>
                                </p:cTn>
                              </p:par>
                              <p:par>
                                <p:cTn id="650" presetID="22" presetClass="entr" presetSubtype="4" fill="hold" grpId="0" nodeType="withEffect">
                                  <p:stCondLst>
                                    <p:cond delay="0"/>
                                  </p:stCondLst>
                                  <p:childTnLst>
                                    <p:set>
                                      <p:cBhvr>
                                        <p:cTn id="651" dur="1" fill="hold">
                                          <p:stCondLst>
                                            <p:cond delay="0"/>
                                          </p:stCondLst>
                                        </p:cTn>
                                        <p:tgtEl>
                                          <p:spTgt spid="235"/>
                                        </p:tgtEl>
                                        <p:attrNameLst>
                                          <p:attrName>style.visibility</p:attrName>
                                        </p:attrNameLst>
                                      </p:cBhvr>
                                      <p:to>
                                        <p:strVal val="visible"/>
                                      </p:to>
                                    </p:set>
                                    <p:animEffect transition="in" filter="wipe(down)">
                                      <p:cBhvr>
                                        <p:cTn id="652" dur="500"/>
                                        <p:tgtEl>
                                          <p:spTgt spid="235"/>
                                        </p:tgtEl>
                                      </p:cBhvr>
                                    </p:animEffect>
                                  </p:childTnLst>
                                </p:cTn>
                              </p:par>
                              <p:par>
                                <p:cTn id="653" presetID="22" presetClass="entr" presetSubtype="4" fill="hold" grpId="0" nodeType="withEffect">
                                  <p:stCondLst>
                                    <p:cond delay="0"/>
                                  </p:stCondLst>
                                  <p:childTnLst>
                                    <p:set>
                                      <p:cBhvr>
                                        <p:cTn id="654" dur="1" fill="hold">
                                          <p:stCondLst>
                                            <p:cond delay="0"/>
                                          </p:stCondLst>
                                        </p:cTn>
                                        <p:tgtEl>
                                          <p:spTgt spid="236"/>
                                        </p:tgtEl>
                                        <p:attrNameLst>
                                          <p:attrName>style.visibility</p:attrName>
                                        </p:attrNameLst>
                                      </p:cBhvr>
                                      <p:to>
                                        <p:strVal val="visible"/>
                                      </p:to>
                                    </p:set>
                                    <p:animEffect transition="in" filter="wipe(down)">
                                      <p:cBhvr>
                                        <p:cTn id="655" dur="500"/>
                                        <p:tgtEl>
                                          <p:spTgt spid="236"/>
                                        </p:tgtEl>
                                      </p:cBhvr>
                                    </p:animEffect>
                                  </p:childTnLst>
                                </p:cTn>
                              </p:par>
                              <p:par>
                                <p:cTn id="656" presetID="22" presetClass="entr" presetSubtype="4" fill="hold" grpId="0" nodeType="withEffect">
                                  <p:stCondLst>
                                    <p:cond delay="0"/>
                                  </p:stCondLst>
                                  <p:childTnLst>
                                    <p:set>
                                      <p:cBhvr>
                                        <p:cTn id="657" dur="1" fill="hold">
                                          <p:stCondLst>
                                            <p:cond delay="0"/>
                                          </p:stCondLst>
                                        </p:cTn>
                                        <p:tgtEl>
                                          <p:spTgt spid="237"/>
                                        </p:tgtEl>
                                        <p:attrNameLst>
                                          <p:attrName>style.visibility</p:attrName>
                                        </p:attrNameLst>
                                      </p:cBhvr>
                                      <p:to>
                                        <p:strVal val="visible"/>
                                      </p:to>
                                    </p:set>
                                    <p:animEffect transition="in" filter="wipe(down)">
                                      <p:cBhvr>
                                        <p:cTn id="658" dur="500"/>
                                        <p:tgtEl>
                                          <p:spTgt spid="237"/>
                                        </p:tgtEl>
                                      </p:cBhvr>
                                    </p:animEffect>
                                  </p:childTnLst>
                                </p:cTn>
                              </p:par>
                              <p:par>
                                <p:cTn id="659" presetID="22" presetClass="entr" presetSubtype="4" fill="hold" grpId="0" nodeType="withEffect">
                                  <p:stCondLst>
                                    <p:cond delay="0"/>
                                  </p:stCondLst>
                                  <p:childTnLst>
                                    <p:set>
                                      <p:cBhvr>
                                        <p:cTn id="660" dur="1" fill="hold">
                                          <p:stCondLst>
                                            <p:cond delay="0"/>
                                          </p:stCondLst>
                                        </p:cTn>
                                        <p:tgtEl>
                                          <p:spTgt spid="238"/>
                                        </p:tgtEl>
                                        <p:attrNameLst>
                                          <p:attrName>style.visibility</p:attrName>
                                        </p:attrNameLst>
                                      </p:cBhvr>
                                      <p:to>
                                        <p:strVal val="visible"/>
                                      </p:to>
                                    </p:set>
                                    <p:animEffect transition="in" filter="wipe(down)">
                                      <p:cBhvr>
                                        <p:cTn id="661" dur="500"/>
                                        <p:tgtEl>
                                          <p:spTgt spid="238"/>
                                        </p:tgtEl>
                                      </p:cBhvr>
                                    </p:animEffect>
                                  </p:childTnLst>
                                </p:cTn>
                              </p:par>
                              <p:par>
                                <p:cTn id="662" presetID="22" presetClass="entr" presetSubtype="4" fill="hold" grpId="0" nodeType="withEffect">
                                  <p:stCondLst>
                                    <p:cond delay="0"/>
                                  </p:stCondLst>
                                  <p:childTnLst>
                                    <p:set>
                                      <p:cBhvr>
                                        <p:cTn id="663" dur="1" fill="hold">
                                          <p:stCondLst>
                                            <p:cond delay="0"/>
                                          </p:stCondLst>
                                        </p:cTn>
                                        <p:tgtEl>
                                          <p:spTgt spid="239"/>
                                        </p:tgtEl>
                                        <p:attrNameLst>
                                          <p:attrName>style.visibility</p:attrName>
                                        </p:attrNameLst>
                                      </p:cBhvr>
                                      <p:to>
                                        <p:strVal val="visible"/>
                                      </p:to>
                                    </p:set>
                                    <p:animEffect transition="in" filter="wipe(down)">
                                      <p:cBhvr>
                                        <p:cTn id="664" dur="500"/>
                                        <p:tgtEl>
                                          <p:spTgt spid="239"/>
                                        </p:tgtEl>
                                      </p:cBhvr>
                                    </p:animEffect>
                                  </p:childTnLst>
                                </p:cTn>
                              </p:par>
                              <p:par>
                                <p:cTn id="665" presetID="22" presetClass="entr" presetSubtype="4" fill="hold" grpId="0" nodeType="withEffect">
                                  <p:stCondLst>
                                    <p:cond delay="0"/>
                                  </p:stCondLst>
                                  <p:childTnLst>
                                    <p:set>
                                      <p:cBhvr>
                                        <p:cTn id="666" dur="1" fill="hold">
                                          <p:stCondLst>
                                            <p:cond delay="0"/>
                                          </p:stCondLst>
                                        </p:cTn>
                                        <p:tgtEl>
                                          <p:spTgt spid="240"/>
                                        </p:tgtEl>
                                        <p:attrNameLst>
                                          <p:attrName>style.visibility</p:attrName>
                                        </p:attrNameLst>
                                      </p:cBhvr>
                                      <p:to>
                                        <p:strVal val="visible"/>
                                      </p:to>
                                    </p:set>
                                    <p:animEffect transition="in" filter="wipe(down)">
                                      <p:cBhvr>
                                        <p:cTn id="667" dur="500"/>
                                        <p:tgtEl>
                                          <p:spTgt spid="240"/>
                                        </p:tgtEl>
                                      </p:cBhvr>
                                    </p:animEffect>
                                  </p:childTnLst>
                                </p:cTn>
                              </p:par>
                              <p:par>
                                <p:cTn id="668" presetID="22" presetClass="entr" presetSubtype="4" fill="hold" grpId="0" nodeType="withEffect">
                                  <p:stCondLst>
                                    <p:cond delay="0"/>
                                  </p:stCondLst>
                                  <p:childTnLst>
                                    <p:set>
                                      <p:cBhvr>
                                        <p:cTn id="669" dur="1" fill="hold">
                                          <p:stCondLst>
                                            <p:cond delay="0"/>
                                          </p:stCondLst>
                                        </p:cTn>
                                        <p:tgtEl>
                                          <p:spTgt spid="241"/>
                                        </p:tgtEl>
                                        <p:attrNameLst>
                                          <p:attrName>style.visibility</p:attrName>
                                        </p:attrNameLst>
                                      </p:cBhvr>
                                      <p:to>
                                        <p:strVal val="visible"/>
                                      </p:to>
                                    </p:set>
                                    <p:animEffect transition="in" filter="wipe(down)">
                                      <p:cBhvr>
                                        <p:cTn id="670" dur="500"/>
                                        <p:tgtEl>
                                          <p:spTgt spid="241"/>
                                        </p:tgtEl>
                                      </p:cBhvr>
                                    </p:animEffect>
                                  </p:childTnLst>
                                </p:cTn>
                              </p:par>
                              <p:par>
                                <p:cTn id="671" presetID="22" presetClass="entr" presetSubtype="4" fill="hold" grpId="0" nodeType="withEffect">
                                  <p:stCondLst>
                                    <p:cond delay="0"/>
                                  </p:stCondLst>
                                  <p:childTnLst>
                                    <p:set>
                                      <p:cBhvr>
                                        <p:cTn id="672" dur="1" fill="hold">
                                          <p:stCondLst>
                                            <p:cond delay="0"/>
                                          </p:stCondLst>
                                        </p:cTn>
                                        <p:tgtEl>
                                          <p:spTgt spid="242"/>
                                        </p:tgtEl>
                                        <p:attrNameLst>
                                          <p:attrName>style.visibility</p:attrName>
                                        </p:attrNameLst>
                                      </p:cBhvr>
                                      <p:to>
                                        <p:strVal val="visible"/>
                                      </p:to>
                                    </p:set>
                                    <p:animEffect transition="in" filter="wipe(down)">
                                      <p:cBhvr>
                                        <p:cTn id="673" dur="500"/>
                                        <p:tgtEl>
                                          <p:spTgt spid="242"/>
                                        </p:tgtEl>
                                      </p:cBhvr>
                                    </p:animEffect>
                                  </p:childTnLst>
                                </p:cTn>
                              </p:par>
                              <p:par>
                                <p:cTn id="674" presetID="22" presetClass="entr" presetSubtype="4" fill="hold" grpId="0" nodeType="withEffect">
                                  <p:stCondLst>
                                    <p:cond delay="0"/>
                                  </p:stCondLst>
                                  <p:childTnLst>
                                    <p:set>
                                      <p:cBhvr>
                                        <p:cTn id="675" dur="1" fill="hold">
                                          <p:stCondLst>
                                            <p:cond delay="0"/>
                                          </p:stCondLst>
                                        </p:cTn>
                                        <p:tgtEl>
                                          <p:spTgt spid="243"/>
                                        </p:tgtEl>
                                        <p:attrNameLst>
                                          <p:attrName>style.visibility</p:attrName>
                                        </p:attrNameLst>
                                      </p:cBhvr>
                                      <p:to>
                                        <p:strVal val="visible"/>
                                      </p:to>
                                    </p:set>
                                    <p:animEffect transition="in" filter="wipe(down)">
                                      <p:cBhvr>
                                        <p:cTn id="676" dur="500"/>
                                        <p:tgtEl>
                                          <p:spTgt spid="243"/>
                                        </p:tgtEl>
                                      </p:cBhvr>
                                    </p:animEffect>
                                  </p:childTnLst>
                                </p:cTn>
                              </p:par>
                              <p:par>
                                <p:cTn id="677" presetID="22" presetClass="entr" presetSubtype="4" fill="hold" grpId="0" nodeType="withEffect">
                                  <p:stCondLst>
                                    <p:cond delay="0"/>
                                  </p:stCondLst>
                                  <p:childTnLst>
                                    <p:set>
                                      <p:cBhvr>
                                        <p:cTn id="678" dur="1" fill="hold">
                                          <p:stCondLst>
                                            <p:cond delay="0"/>
                                          </p:stCondLst>
                                        </p:cTn>
                                        <p:tgtEl>
                                          <p:spTgt spid="244"/>
                                        </p:tgtEl>
                                        <p:attrNameLst>
                                          <p:attrName>style.visibility</p:attrName>
                                        </p:attrNameLst>
                                      </p:cBhvr>
                                      <p:to>
                                        <p:strVal val="visible"/>
                                      </p:to>
                                    </p:set>
                                    <p:animEffect transition="in" filter="wipe(down)">
                                      <p:cBhvr>
                                        <p:cTn id="679" dur="500"/>
                                        <p:tgtEl>
                                          <p:spTgt spid="244"/>
                                        </p:tgtEl>
                                      </p:cBhvr>
                                    </p:animEffect>
                                  </p:childTnLst>
                                </p:cTn>
                              </p:par>
                              <p:par>
                                <p:cTn id="680" presetID="22" presetClass="entr" presetSubtype="4" fill="hold" grpId="0" nodeType="withEffect">
                                  <p:stCondLst>
                                    <p:cond delay="0"/>
                                  </p:stCondLst>
                                  <p:childTnLst>
                                    <p:set>
                                      <p:cBhvr>
                                        <p:cTn id="681" dur="1" fill="hold">
                                          <p:stCondLst>
                                            <p:cond delay="0"/>
                                          </p:stCondLst>
                                        </p:cTn>
                                        <p:tgtEl>
                                          <p:spTgt spid="245"/>
                                        </p:tgtEl>
                                        <p:attrNameLst>
                                          <p:attrName>style.visibility</p:attrName>
                                        </p:attrNameLst>
                                      </p:cBhvr>
                                      <p:to>
                                        <p:strVal val="visible"/>
                                      </p:to>
                                    </p:set>
                                    <p:animEffect transition="in" filter="wipe(down)">
                                      <p:cBhvr>
                                        <p:cTn id="682" dur="500"/>
                                        <p:tgtEl>
                                          <p:spTgt spid="245"/>
                                        </p:tgtEl>
                                      </p:cBhvr>
                                    </p:animEffect>
                                  </p:childTnLst>
                                </p:cTn>
                              </p:par>
                              <p:par>
                                <p:cTn id="683" presetID="22" presetClass="entr" presetSubtype="4" fill="hold" grpId="0" nodeType="withEffect">
                                  <p:stCondLst>
                                    <p:cond delay="0"/>
                                  </p:stCondLst>
                                  <p:childTnLst>
                                    <p:set>
                                      <p:cBhvr>
                                        <p:cTn id="684" dur="1" fill="hold">
                                          <p:stCondLst>
                                            <p:cond delay="0"/>
                                          </p:stCondLst>
                                        </p:cTn>
                                        <p:tgtEl>
                                          <p:spTgt spid="246"/>
                                        </p:tgtEl>
                                        <p:attrNameLst>
                                          <p:attrName>style.visibility</p:attrName>
                                        </p:attrNameLst>
                                      </p:cBhvr>
                                      <p:to>
                                        <p:strVal val="visible"/>
                                      </p:to>
                                    </p:set>
                                    <p:animEffect transition="in" filter="wipe(down)">
                                      <p:cBhvr>
                                        <p:cTn id="685" dur="500"/>
                                        <p:tgtEl>
                                          <p:spTgt spid="246"/>
                                        </p:tgtEl>
                                      </p:cBhvr>
                                    </p:animEffect>
                                  </p:childTnLst>
                                </p:cTn>
                              </p:par>
                              <p:par>
                                <p:cTn id="686" presetID="22" presetClass="entr" presetSubtype="4" fill="hold" grpId="0" nodeType="withEffect">
                                  <p:stCondLst>
                                    <p:cond delay="0"/>
                                  </p:stCondLst>
                                  <p:childTnLst>
                                    <p:set>
                                      <p:cBhvr>
                                        <p:cTn id="687" dur="1" fill="hold">
                                          <p:stCondLst>
                                            <p:cond delay="0"/>
                                          </p:stCondLst>
                                        </p:cTn>
                                        <p:tgtEl>
                                          <p:spTgt spid="247"/>
                                        </p:tgtEl>
                                        <p:attrNameLst>
                                          <p:attrName>style.visibility</p:attrName>
                                        </p:attrNameLst>
                                      </p:cBhvr>
                                      <p:to>
                                        <p:strVal val="visible"/>
                                      </p:to>
                                    </p:set>
                                    <p:animEffect transition="in" filter="wipe(down)">
                                      <p:cBhvr>
                                        <p:cTn id="688" dur="500"/>
                                        <p:tgtEl>
                                          <p:spTgt spid="247"/>
                                        </p:tgtEl>
                                      </p:cBhvr>
                                    </p:animEffect>
                                  </p:childTnLst>
                                </p:cTn>
                              </p:par>
                              <p:par>
                                <p:cTn id="689" presetID="22" presetClass="entr" presetSubtype="4" fill="hold" grpId="0" nodeType="withEffect">
                                  <p:stCondLst>
                                    <p:cond delay="0"/>
                                  </p:stCondLst>
                                  <p:childTnLst>
                                    <p:set>
                                      <p:cBhvr>
                                        <p:cTn id="690" dur="1" fill="hold">
                                          <p:stCondLst>
                                            <p:cond delay="0"/>
                                          </p:stCondLst>
                                        </p:cTn>
                                        <p:tgtEl>
                                          <p:spTgt spid="248"/>
                                        </p:tgtEl>
                                        <p:attrNameLst>
                                          <p:attrName>style.visibility</p:attrName>
                                        </p:attrNameLst>
                                      </p:cBhvr>
                                      <p:to>
                                        <p:strVal val="visible"/>
                                      </p:to>
                                    </p:set>
                                    <p:animEffect transition="in" filter="wipe(down)">
                                      <p:cBhvr>
                                        <p:cTn id="691" dur="500"/>
                                        <p:tgtEl>
                                          <p:spTgt spid="248"/>
                                        </p:tgtEl>
                                      </p:cBhvr>
                                    </p:animEffect>
                                  </p:childTnLst>
                                </p:cTn>
                              </p:par>
                              <p:par>
                                <p:cTn id="692" presetID="22" presetClass="entr" presetSubtype="4" fill="hold" grpId="0" nodeType="withEffect">
                                  <p:stCondLst>
                                    <p:cond delay="0"/>
                                  </p:stCondLst>
                                  <p:childTnLst>
                                    <p:set>
                                      <p:cBhvr>
                                        <p:cTn id="693" dur="1" fill="hold">
                                          <p:stCondLst>
                                            <p:cond delay="0"/>
                                          </p:stCondLst>
                                        </p:cTn>
                                        <p:tgtEl>
                                          <p:spTgt spid="249"/>
                                        </p:tgtEl>
                                        <p:attrNameLst>
                                          <p:attrName>style.visibility</p:attrName>
                                        </p:attrNameLst>
                                      </p:cBhvr>
                                      <p:to>
                                        <p:strVal val="visible"/>
                                      </p:to>
                                    </p:set>
                                    <p:animEffect transition="in" filter="wipe(down)">
                                      <p:cBhvr>
                                        <p:cTn id="694" dur="500"/>
                                        <p:tgtEl>
                                          <p:spTgt spid="249"/>
                                        </p:tgtEl>
                                      </p:cBhvr>
                                    </p:animEffect>
                                  </p:childTnLst>
                                </p:cTn>
                              </p:par>
                              <p:par>
                                <p:cTn id="695" presetID="22" presetClass="entr" presetSubtype="4" fill="hold" grpId="0" nodeType="withEffect">
                                  <p:stCondLst>
                                    <p:cond delay="0"/>
                                  </p:stCondLst>
                                  <p:childTnLst>
                                    <p:set>
                                      <p:cBhvr>
                                        <p:cTn id="696" dur="1" fill="hold">
                                          <p:stCondLst>
                                            <p:cond delay="0"/>
                                          </p:stCondLst>
                                        </p:cTn>
                                        <p:tgtEl>
                                          <p:spTgt spid="250"/>
                                        </p:tgtEl>
                                        <p:attrNameLst>
                                          <p:attrName>style.visibility</p:attrName>
                                        </p:attrNameLst>
                                      </p:cBhvr>
                                      <p:to>
                                        <p:strVal val="visible"/>
                                      </p:to>
                                    </p:set>
                                    <p:animEffect transition="in" filter="wipe(down)">
                                      <p:cBhvr>
                                        <p:cTn id="697" dur="500"/>
                                        <p:tgtEl>
                                          <p:spTgt spid="250"/>
                                        </p:tgtEl>
                                      </p:cBhvr>
                                    </p:animEffect>
                                  </p:childTnLst>
                                </p:cTn>
                              </p:par>
                              <p:par>
                                <p:cTn id="698" presetID="22" presetClass="entr" presetSubtype="4" fill="hold" grpId="0" nodeType="withEffect">
                                  <p:stCondLst>
                                    <p:cond delay="0"/>
                                  </p:stCondLst>
                                  <p:childTnLst>
                                    <p:set>
                                      <p:cBhvr>
                                        <p:cTn id="699" dur="1" fill="hold">
                                          <p:stCondLst>
                                            <p:cond delay="0"/>
                                          </p:stCondLst>
                                        </p:cTn>
                                        <p:tgtEl>
                                          <p:spTgt spid="251"/>
                                        </p:tgtEl>
                                        <p:attrNameLst>
                                          <p:attrName>style.visibility</p:attrName>
                                        </p:attrNameLst>
                                      </p:cBhvr>
                                      <p:to>
                                        <p:strVal val="visible"/>
                                      </p:to>
                                    </p:set>
                                    <p:animEffect transition="in" filter="wipe(down)">
                                      <p:cBhvr>
                                        <p:cTn id="700" dur="500"/>
                                        <p:tgtEl>
                                          <p:spTgt spid="251"/>
                                        </p:tgtEl>
                                      </p:cBhvr>
                                    </p:animEffect>
                                  </p:childTnLst>
                                </p:cTn>
                              </p:par>
                              <p:par>
                                <p:cTn id="701" presetID="22" presetClass="entr" presetSubtype="4" fill="hold" grpId="0" nodeType="withEffect">
                                  <p:stCondLst>
                                    <p:cond delay="0"/>
                                  </p:stCondLst>
                                  <p:childTnLst>
                                    <p:set>
                                      <p:cBhvr>
                                        <p:cTn id="702" dur="1" fill="hold">
                                          <p:stCondLst>
                                            <p:cond delay="0"/>
                                          </p:stCondLst>
                                        </p:cTn>
                                        <p:tgtEl>
                                          <p:spTgt spid="252"/>
                                        </p:tgtEl>
                                        <p:attrNameLst>
                                          <p:attrName>style.visibility</p:attrName>
                                        </p:attrNameLst>
                                      </p:cBhvr>
                                      <p:to>
                                        <p:strVal val="visible"/>
                                      </p:to>
                                    </p:set>
                                    <p:animEffect transition="in" filter="wipe(down)">
                                      <p:cBhvr>
                                        <p:cTn id="703" dur="500"/>
                                        <p:tgtEl>
                                          <p:spTgt spid="252"/>
                                        </p:tgtEl>
                                      </p:cBhvr>
                                    </p:animEffect>
                                  </p:childTnLst>
                                </p:cTn>
                              </p:par>
                              <p:par>
                                <p:cTn id="704" presetID="22" presetClass="entr" presetSubtype="4" fill="hold" grpId="0" nodeType="withEffect">
                                  <p:stCondLst>
                                    <p:cond delay="0"/>
                                  </p:stCondLst>
                                  <p:childTnLst>
                                    <p:set>
                                      <p:cBhvr>
                                        <p:cTn id="705" dur="1" fill="hold">
                                          <p:stCondLst>
                                            <p:cond delay="0"/>
                                          </p:stCondLst>
                                        </p:cTn>
                                        <p:tgtEl>
                                          <p:spTgt spid="253"/>
                                        </p:tgtEl>
                                        <p:attrNameLst>
                                          <p:attrName>style.visibility</p:attrName>
                                        </p:attrNameLst>
                                      </p:cBhvr>
                                      <p:to>
                                        <p:strVal val="visible"/>
                                      </p:to>
                                    </p:set>
                                    <p:animEffect transition="in" filter="wipe(down)">
                                      <p:cBhvr>
                                        <p:cTn id="706" dur="500"/>
                                        <p:tgtEl>
                                          <p:spTgt spid="253"/>
                                        </p:tgtEl>
                                      </p:cBhvr>
                                    </p:animEffect>
                                  </p:childTnLst>
                                </p:cTn>
                              </p:par>
                              <p:par>
                                <p:cTn id="707" presetID="22" presetClass="entr" presetSubtype="4" fill="hold" grpId="0" nodeType="withEffect">
                                  <p:stCondLst>
                                    <p:cond delay="0"/>
                                  </p:stCondLst>
                                  <p:childTnLst>
                                    <p:set>
                                      <p:cBhvr>
                                        <p:cTn id="708" dur="1" fill="hold">
                                          <p:stCondLst>
                                            <p:cond delay="0"/>
                                          </p:stCondLst>
                                        </p:cTn>
                                        <p:tgtEl>
                                          <p:spTgt spid="254"/>
                                        </p:tgtEl>
                                        <p:attrNameLst>
                                          <p:attrName>style.visibility</p:attrName>
                                        </p:attrNameLst>
                                      </p:cBhvr>
                                      <p:to>
                                        <p:strVal val="visible"/>
                                      </p:to>
                                    </p:set>
                                    <p:animEffect transition="in" filter="wipe(down)">
                                      <p:cBhvr>
                                        <p:cTn id="709" dur="500"/>
                                        <p:tgtEl>
                                          <p:spTgt spid="254"/>
                                        </p:tgtEl>
                                      </p:cBhvr>
                                    </p:animEffect>
                                  </p:childTnLst>
                                </p:cTn>
                              </p:par>
                              <p:par>
                                <p:cTn id="710" presetID="22" presetClass="entr" presetSubtype="4" fill="hold" grpId="0" nodeType="withEffect">
                                  <p:stCondLst>
                                    <p:cond delay="0"/>
                                  </p:stCondLst>
                                  <p:childTnLst>
                                    <p:set>
                                      <p:cBhvr>
                                        <p:cTn id="711" dur="1" fill="hold">
                                          <p:stCondLst>
                                            <p:cond delay="0"/>
                                          </p:stCondLst>
                                        </p:cTn>
                                        <p:tgtEl>
                                          <p:spTgt spid="255"/>
                                        </p:tgtEl>
                                        <p:attrNameLst>
                                          <p:attrName>style.visibility</p:attrName>
                                        </p:attrNameLst>
                                      </p:cBhvr>
                                      <p:to>
                                        <p:strVal val="visible"/>
                                      </p:to>
                                    </p:set>
                                    <p:animEffect transition="in" filter="wipe(down)">
                                      <p:cBhvr>
                                        <p:cTn id="712" dur="500"/>
                                        <p:tgtEl>
                                          <p:spTgt spid="255"/>
                                        </p:tgtEl>
                                      </p:cBhvr>
                                    </p:animEffect>
                                  </p:childTnLst>
                                </p:cTn>
                              </p:par>
                              <p:par>
                                <p:cTn id="713" presetID="22" presetClass="entr" presetSubtype="4" fill="hold" grpId="0" nodeType="withEffect">
                                  <p:stCondLst>
                                    <p:cond delay="0"/>
                                  </p:stCondLst>
                                  <p:childTnLst>
                                    <p:set>
                                      <p:cBhvr>
                                        <p:cTn id="714" dur="1" fill="hold">
                                          <p:stCondLst>
                                            <p:cond delay="0"/>
                                          </p:stCondLst>
                                        </p:cTn>
                                        <p:tgtEl>
                                          <p:spTgt spid="256"/>
                                        </p:tgtEl>
                                        <p:attrNameLst>
                                          <p:attrName>style.visibility</p:attrName>
                                        </p:attrNameLst>
                                      </p:cBhvr>
                                      <p:to>
                                        <p:strVal val="visible"/>
                                      </p:to>
                                    </p:set>
                                    <p:animEffect transition="in" filter="wipe(down)">
                                      <p:cBhvr>
                                        <p:cTn id="715" dur="500"/>
                                        <p:tgtEl>
                                          <p:spTgt spid="256"/>
                                        </p:tgtEl>
                                      </p:cBhvr>
                                    </p:animEffect>
                                  </p:childTnLst>
                                </p:cTn>
                              </p:par>
                              <p:par>
                                <p:cTn id="716" presetID="22" presetClass="entr" presetSubtype="4" fill="hold" grpId="0" nodeType="withEffect">
                                  <p:stCondLst>
                                    <p:cond delay="0"/>
                                  </p:stCondLst>
                                  <p:childTnLst>
                                    <p:set>
                                      <p:cBhvr>
                                        <p:cTn id="717" dur="1" fill="hold">
                                          <p:stCondLst>
                                            <p:cond delay="0"/>
                                          </p:stCondLst>
                                        </p:cTn>
                                        <p:tgtEl>
                                          <p:spTgt spid="257"/>
                                        </p:tgtEl>
                                        <p:attrNameLst>
                                          <p:attrName>style.visibility</p:attrName>
                                        </p:attrNameLst>
                                      </p:cBhvr>
                                      <p:to>
                                        <p:strVal val="visible"/>
                                      </p:to>
                                    </p:set>
                                    <p:animEffect transition="in" filter="wipe(down)">
                                      <p:cBhvr>
                                        <p:cTn id="718" dur="500"/>
                                        <p:tgtEl>
                                          <p:spTgt spid="257"/>
                                        </p:tgtEl>
                                      </p:cBhvr>
                                    </p:animEffect>
                                  </p:childTnLst>
                                </p:cTn>
                              </p:par>
                              <p:par>
                                <p:cTn id="719" presetID="22" presetClass="entr" presetSubtype="4" fill="hold" grpId="0" nodeType="withEffect">
                                  <p:stCondLst>
                                    <p:cond delay="0"/>
                                  </p:stCondLst>
                                  <p:childTnLst>
                                    <p:set>
                                      <p:cBhvr>
                                        <p:cTn id="720" dur="1" fill="hold">
                                          <p:stCondLst>
                                            <p:cond delay="0"/>
                                          </p:stCondLst>
                                        </p:cTn>
                                        <p:tgtEl>
                                          <p:spTgt spid="258"/>
                                        </p:tgtEl>
                                        <p:attrNameLst>
                                          <p:attrName>style.visibility</p:attrName>
                                        </p:attrNameLst>
                                      </p:cBhvr>
                                      <p:to>
                                        <p:strVal val="visible"/>
                                      </p:to>
                                    </p:set>
                                    <p:animEffect transition="in" filter="wipe(down)">
                                      <p:cBhvr>
                                        <p:cTn id="721" dur="500"/>
                                        <p:tgtEl>
                                          <p:spTgt spid="258"/>
                                        </p:tgtEl>
                                      </p:cBhvr>
                                    </p:animEffect>
                                  </p:childTnLst>
                                </p:cTn>
                              </p:par>
                              <p:par>
                                <p:cTn id="722" presetID="22" presetClass="entr" presetSubtype="4" fill="hold" grpId="0" nodeType="withEffect">
                                  <p:stCondLst>
                                    <p:cond delay="0"/>
                                  </p:stCondLst>
                                  <p:childTnLst>
                                    <p:set>
                                      <p:cBhvr>
                                        <p:cTn id="723" dur="1" fill="hold">
                                          <p:stCondLst>
                                            <p:cond delay="0"/>
                                          </p:stCondLst>
                                        </p:cTn>
                                        <p:tgtEl>
                                          <p:spTgt spid="259"/>
                                        </p:tgtEl>
                                        <p:attrNameLst>
                                          <p:attrName>style.visibility</p:attrName>
                                        </p:attrNameLst>
                                      </p:cBhvr>
                                      <p:to>
                                        <p:strVal val="visible"/>
                                      </p:to>
                                    </p:set>
                                    <p:animEffect transition="in" filter="wipe(down)">
                                      <p:cBhvr>
                                        <p:cTn id="724" dur="500"/>
                                        <p:tgtEl>
                                          <p:spTgt spid="259"/>
                                        </p:tgtEl>
                                      </p:cBhvr>
                                    </p:animEffect>
                                  </p:childTnLst>
                                </p:cTn>
                              </p:par>
                              <p:par>
                                <p:cTn id="725" presetID="22" presetClass="entr" presetSubtype="4" fill="hold" grpId="0" nodeType="withEffect">
                                  <p:stCondLst>
                                    <p:cond delay="0"/>
                                  </p:stCondLst>
                                  <p:childTnLst>
                                    <p:set>
                                      <p:cBhvr>
                                        <p:cTn id="726" dur="1" fill="hold">
                                          <p:stCondLst>
                                            <p:cond delay="0"/>
                                          </p:stCondLst>
                                        </p:cTn>
                                        <p:tgtEl>
                                          <p:spTgt spid="260"/>
                                        </p:tgtEl>
                                        <p:attrNameLst>
                                          <p:attrName>style.visibility</p:attrName>
                                        </p:attrNameLst>
                                      </p:cBhvr>
                                      <p:to>
                                        <p:strVal val="visible"/>
                                      </p:to>
                                    </p:set>
                                    <p:animEffect transition="in" filter="wipe(down)">
                                      <p:cBhvr>
                                        <p:cTn id="727" dur="500"/>
                                        <p:tgtEl>
                                          <p:spTgt spid="260"/>
                                        </p:tgtEl>
                                      </p:cBhvr>
                                    </p:animEffect>
                                  </p:childTnLst>
                                </p:cTn>
                              </p:par>
                              <p:par>
                                <p:cTn id="728" presetID="22" presetClass="entr" presetSubtype="4" fill="hold" grpId="0" nodeType="withEffect">
                                  <p:stCondLst>
                                    <p:cond delay="0"/>
                                  </p:stCondLst>
                                  <p:childTnLst>
                                    <p:set>
                                      <p:cBhvr>
                                        <p:cTn id="729" dur="1" fill="hold">
                                          <p:stCondLst>
                                            <p:cond delay="0"/>
                                          </p:stCondLst>
                                        </p:cTn>
                                        <p:tgtEl>
                                          <p:spTgt spid="261"/>
                                        </p:tgtEl>
                                        <p:attrNameLst>
                                          <p:attrName>style.visibility</p:attrName>
                                        </p:attrNameLst>
                                      </p:cBhvr>
                                      <p:to>
                                        <p:strVal val="visible"/>
                                      </p:to>
                                    </p:set>
                                    <p:animEffect transition="in" filter="wipe(down)">
                                      <p:cBhvr>
                                        <p:cTn id="730" dur="500"/>
                                        <p:tgtEl>
                                          <p:spTgt spid="261"/>
                                        </p:tgtEl>
                                      </p:cBhvr>
                                    </p:animEffect>
                                  </p:childTnLst>
                                </p:cTn>
                              </p:par>
                              <p:par>
                                <p:cTn id="731" presetID="22" presetClass="entr" presetSubtype="4" fill="hold" grpId="0" nodeType="withEffect">
                                  <p:stCondLst>
                                    <p:cond delay="0"/>
                                  </p:stCondLst>
                                  <p:childTnLst>
                                    <p:set>
                                      <p:cBhvr>
                                        <p:cTn id="732" dur="1" fill="hold">
                                          <p:stCondLst>
                                            <p:cond delay="0"/>
                                          </p:stCondLst>
                                        </p:cTn>
                                        <p:tgtEl>
                                          <p:spTgt spid="262"/>
                                        </p:tgtEl>
                                        <p:attrNameLst>
                                          <p:attrName>style.visibility</p:attrName>
                                        </p:attrNameLst>
                                      </p:cBhvr>
                                      <p:to>
                                        <p:strVal val="visible"/>
                                      </p:to>
                                    </p:set>
                                    <p:animEffect transition="in" filter="wipe(down)">
                                      <p:cBhvr>
                                        <p:cTn id="733" dur="500"/>
                                        <p:tgtEl>
                                          <p:spTgt spid="262"/>
                                        </p:tgtEl>
                                      </p:cBhvr>
                                    </p:animEffect>
                                  </p:childTnLst>
                                </p:cTn>
                              </p:par>
                              <p:par>
                                <p:cTn id="734" presetID="22" presetClass="entr" presetSubtype="4" fill="hold" grpId="0" nodeType="withEffect">
                                  <p:stCondLst>
                                    <p:cond delay="0"/>
                                  </p:stCondLst>
                                  <p:childTnLst>
                                    <p:set>
                                      <p:cBhvr>
                                        <p:cTn id="735" dur="1" fill="hold">
                                          <p:stCondLst>
                                            <p:cond delay="0"/>
                                          </p:stCondLst>
                                        </p:cTn>
                                        <p:tgtEl>
                                          <p:spTgt spid="263"/>
                                        </p:tgtEl>
                                        <p:attrNameLst>
                                          <p:attrName>style.visibility</p:attrName>
                                        </p:attrNameLst>
                                      </p:cBhvr>
                                      <p:to>
                                        <p:strVal val="visible"/>
                                      </p:to>
                                    </p:set>
                                    <p:animEffect transition="in" filter="wipe(down)">
                                      <p:cBhvr>
                                        <p:cTn id="736" dur="500"/>
                                        <p:tgtEl>
                                          <p:spTgt spid="263"/>
                                        </p:tgtEl>
                                      </p:cBhvr>
                                    </p:animEffect>
                                  </p:childTnLst>
                                </p:cTn>
                              </p:par>
                              <p:par>
                                <p:cTn id="737" presetID="22" presetClass="entr" presetSubtype="4" fill="hold" grpId="0" nodeType="withEffect">
                                  <p:stCondLst>
                                    <p:cond delay="0"/>
                                  </p:stCondLst>
                                  <p:childTnLst>
                                    <p:set>
                                      <p:cBhvr>
                                        <p:cTn id="738" dur="1" fill="hold">
                                          <p:stCondLst>
                                            <p:cond delay="0"/>
                                          </p:stCondLst>
                                        </p:cTn>
                                        <p:tgtEl>
                                          <p:spTgt spid="264"/>
                                        </p:tgtEl>
                                        <p:attrNameLst>
                                          <p:attrName>style.visibility</p:attrName>
                                        </p:attrNameLst>
                                      </p:cBhvr>
                                      <p:to>
                                        <p:strVal val="visible"/>
                                      </p:to>
                                    </p:set>
                                    <p:animEffect transition="in" filter="wipe(down)">
                                      <p:cBhvr>
                                        <p:cTn id="739" dur="500"/>
                                        <p:tgtEl>
                                          <p:spTgt spid="264"/>
                                        </p:tgtEl>
                                      </p:cBhvr>
                                    </p:animEffect>
                                  </p:childTnLst>
                                </p:cTn>
                              </p:par>
                              <p:par>
                                <p:cTn id="740" presetID="22" presetClass="entr" presetSubtype="4" fill="hold" grpId="0" nodeType="withEffect">
                                  <p:stCondLst>
                                    <p:cond delay="0"/>
                                  </p:stCondLst>
                                  <p:childTnLst>
                                    <p:set>
                                      <p:cBhvr>
                                        <p:cTn id="741" dur="1" fill="hold">
                                          <p:stCondLst>
                                            <p:cond delay="0"/>
                                          </p:stCondLst>
                                        </p:cTn>
                                        <p:tgtEl>
                                          <p:spTgt spid="265"/>
                                        </p:tgtEl>
                                        <p:attrNameLst>
                                          <p:attrName>style.visibility</p:attrName>
                                        </p:attrNameLst>
                                      </p:cBhvr>
                                      <p:to>
                                        <p:strVal val="visible"/>
                                      </p:to>
                                    </p:set>
                                    <p:animEffect transition="in" filter="wipe(down)">
                                      <p:cBhvr>
                                        <p:cTn id="742" dur="500"/>
                                        <p:tgtEl>
                                          <p:spTgt spid="265"/>
                                        </p:tgtEl>
                                      </p:cBhvr>
                                    </p:animEffect>
                                  </p:childTnLst>
                                </p:cTn>
                              </p:par>
                              <p:par>
                                <p:cTn id="743" presetID="22" presetClass="entr" presetSubtype="4" fill="hold" grpId="0" nodeType="withEffect">
                                  <p:stCondLst>
                                    <p:cond delay="0"/>
                                  </p:stCondLst>
                                  <p:childTnLst>
                                    <p:set>
                                      <p:cBhvr>
                                        <p:cTn id="744" dur="1" fill="hold">
                                          <p:stCondLst>
                                            <p:cond delay="0"/>
                                          </p:stCondLst>
                                        </p:cTn>
                                        <p:tgtEl>
                                          <p:spTgt spid="266"/>
                                        </p:tgtEl>
                                        <p:attrNameLst>
                                          <p:attrName>style.visibility</p:attrName>
                                        </p:attrNameLst>
                                      </p:cBhvr>
                                      <p:to>
                                        <p:strVal val="visible"/>
                                      </p:to>
                                    </p:set>
                                    <p:animEffect transition="in" filter="wipe(down)">
                                      <p:cBhvr>
                                        <p:cTn id="745" dur="500"/>
                                        <p:tgtEl>
                                          <p:spTgt spid="266"/>
                                        </p:tgtEl>
                                      </p:cBhvr>
                                    </p:animEffect>
                                  </p:childTnLst>
                                </p:cTn>
                              </p:par>
                              <p:par>
                                <p:cTn id="746" presetID="22" presetClass="entr" presetSubtype="4" fill="hold" grpId="0" nodeType="withEffect">
                                  <p:stCondLst>
                                    <p:cond delay="0"/>
                                  </p:stCondLst>
                                  <p:childTnLst>
                                    <p:set>
                                      <p:cBhvr>
                                        <p:cTn id="747" dur="1" fill="hold">
                                          <p:stCondLst>
                                            <p:cond delay="0"/>
                                          </p:stCondLst>
                                        </p:cTn>
                                        <p:tgtEl>
                                          <p:spTgt spid="267"/>
                                        </p:tgtEl>
                                        <p:attrNameLst>
                                          <p:attrName>style.visibility</p:attrName>
                                        </p:attrNameLst>
                                      </p:cBhvr>
                                      <p:to>
                                        <p:strVal val="visible"/>
                                      </p:to>
                                    </p:set>
                                    <p:animEffect transition="in" filter="wipe(down)">
                                      <p:cBhvr>
                                        <p:cTn id="748" dur="500"/>
                                        <p:tgtEl>
                                          <p:spTgt spid="267"/>
                                        </p:tgtEl>
                                      </p:cBhvr>
                                    </p:animEffect>
                                  </p:childTnLst>
                                </p:cTn>
                              </p:par>
                              <p:par>
                                <p:cTn id="749" presetID="22" presetClass="entr" presetSubtype="4" fill="hold" grpId="0" nodeType="withEffect">
                                  <p:stCondLst>
                                    <p:cond delay="0"/>
                                  </p:stCondLst>
                                  <p:childTnLst>
                                    <p:set>
                                      <p:cBhvr>
                                        <p:cTn id="750" dur="1" fill="hold">
                                          <p:stCondLst>
                                            <p:cond delay="0"/>
                                          </p:stCondLst>
                                        </p:cTn>
                                        <p:tgtEl>
                                          <p:spTgt spid="268"/>
                                        </p:tgtEl>
                                        <p:attrNameLst>
                                          <p:attrName>style.visibility</p:attrName>
                                        </p:attrNameLst>
                                      </p:cBhvr>
                                      <p:to>
                                        <p:strVal val="visible"/>
                                      </p:to>
                                    </p:set>
                                    <p:animEffect transition="in" filter="wipe(down)">
                                      <p:cBhvr>
                                        <p:cTn id="751" dur="500"/>
                                        <p:tgtEl>
                                          <p:spTgt spid="268"/>
                                        </p:tgtEl>
                                      </p:cBhvr>
                                    </p:animEffect>
                                  </p:childTnLst>
                                </p:cTn>
                              </p:par>
                              <p:par>
                                <p:cTn id="752" presetID="22" presetClass="entr" presetSubtype="4" fill="hold" grpId="0" nodeType="withEffect">
                                  <p:stCondLst>
                                    <p:cond delay="0"/>
                                  </p:stCondLst>
                                  <p:childTnLst>
                                    <p:set>
                                      <p:cBhvr>
                                        <p:cTn id="753" dur="1" fill="hold">
                                          <p:stCondLst>
                                            <p:cond delay="0"/>
                                          </p:stCondLst>
                                        </p:cTn>
                                        <p:tgtEl>
                                          <p:spTgt spid="269"/>
                                        </p:tgtEl>
                                        <p:attrNameLst>
                                          <p:attrName>style.visibility</p:attrName>
                                        </p:attrNameLst>
                                      </p:cBhvr>
                                      <p:to>
                                        <p:strVal val="visible"/>
                                      </p:to>
                                    </p:set>
                                    <p:animEffect transition="in" filter="wipe(down)">
                                      <p:cBhvr>
                                        <p:cTn id="754" dur="500"/>
                                        <p:tgtEl>
                                          <p:spTgt spid="269"/>
                                        </p:tgtEl>
                                      </p:cBhvr>
                                    </p:animEffect>
                                  </p:childTnLst>
                                </p:cTn>
                              </p:par>
                              <p:par>
                                <p:cTn id="755" presetID="22" presetClass="entr" presetSubtype="4" fill="hold" grpId="0" nodeType="withEffect">
                                  <p:stCondLst>
                                    <p:cond delay="0"/>
                                  </p:stCondLst>
                                  <p:childTnLst>
                                    <p:set>
                                      <p:cBhvr>
                                        <p:cTn id="756" dur="1" fill="hold">
                                          <p:stCondLst>
                                            <p:cond delay="0"/>
                                          </p:stCondLst>
                                        </p:cTn>
                                        <p:tgtEl>
                                          <p:spTgt spid="270"/>
                                        </p:tgtEl>
                                        <p:attrNameLst>
                                          <p:attrName>style.visibility</p:attrName>
                                        </p:attrNameLst>
                                      </p:cBhvr>
                                      <p:to>
                                        <p:strVal val="visible"/>
                                      </p:to>
                                    </p:set>
                                    <p:animEffect transition="in" filter="wipe(down)">
                                      <p:cBhvr>
                                        <p:cTn id="757" dur="500"/>
                                        <p:tgtEl>
                                          <p:spTgt spid="270"/>
                                        </p:tgtEl>
                                      </p:cBhvr>
                                    </p:animEffect>
                                  </p:childTnLst>
                                </p:cTn>
                              </p:par>
                              <p:par>
                                <p:cTn id="758" presetID="22" presetClass="entr" presetSubtype="4" fill="hold" grpId="0" nodeType="withEffect">
                                  <p:stCondLst>
                                    <p:cond delay="0"/>
                                  </p:stCondLst>
                                  <p:childTnLst>
                                    <p:set>
                                      <p:cBhvr>
                                        <p:cTn id="759" dur="1" fill="hold">
                                          <p:stCondLst>
                                            <p:cond delay="0"/>
                                          </p:stCondLst>
                                        </p:cTn>
                                        <p:tgtEl>
                                          <p:spTgt spid="271"/>
                                        </p:tgtEl>
                                        <p:attrNameLst>
                                          <p:attrName>style.visibility</p:attrName>
                                        </p:attrNameLst>
                                      </p:cBhvr>
                                      <p:to>
                                        <p:strVal val="visible"/>
                                      </p:to>
                                    </p:set>
                                    <p:animEffect transition="in" filter="wipe(down)">
                                      <p:cBhvr>
                                        <p:cTn id="760" dur="500"/>
                                        <p:tgtEl>
                                          <p:spTgt spid="271"/>
                                        </p:tgtEl>
                                      </p:cBhvr>
                                    </p:animEffect>
                                  </p:childTnLst>
                                </p:cTn>
                              </p:par>
                              <p:par>
                                <p:cTn id="761" presetID="22" presetClass="entr" presetSubtype="4" fill="hold" grpId="0" nodeType="withEffect">
                                  <p:stCondLst>
                                    <p:cond delay="0"/>
                                  </p:stCondLst>
                                  <p:childTnLst>
                                    <p:set>
                                      <p:cBhvr>
                                        <p:cTn id="762" dur="1" fill="hold">
                                          <p:stCondLst>
                                            <p:cond delay="0"/>
                                          </p:stCondLst>
                                        </p:cTn>
                                        <p:tgtEl>
                                          <p:spTgt spid="272"/>
                                        </p:tgtEl>
                                        <p:attrNameLst>
                                          <p:attrName>style.visibility</p:attrName>
                                        </p:attrNameLst>
                                      </p:cBhvr>
                                      <p:to>
                                        <p:strVal val="visible"/>
                                      </p:to>
                                    </p:set>
                                    <p:animEffect transition="in" filter="wipe(down)">
                                      <p:cBhvr>
                                        <p:cTn id="763" dur="500"/>
                                        <p:tgtEl>
                                          <p:spTgt spid="272"/>
                                        </p:tgtEl>
                                      </p:cBhvr>
                                    </p:animEffect>
                                  </p:childTnLst>
                                </p:cTn>
                              </p:par>
                              <p:par>
                                <p:cTn id="764" presetID="22" presetClass="entr" presetSubtype="4" fill="hold" grpId="0" nodeType="withEffect">
                                  <p:stCondLst>
                                    <p:cond delay="0"/>
                                  </p:stCondLst>
                                  <p:childTnLst>
                                    <p:set>
                                      <p:cBhvr>
                                        <p:cTn id="765" dur="1" fill="hold">
                                          <p:stCondLst>
                                            <p:cond delay="0"/>
                                          </p:stCondLst>
                                        </p:cTn>
                                        <p:tgtEl>
                                          <p:spTgt spid="273"/>
                                        </p:tgtEl>
                                        <p:attrNameLst>
                                          <p:attrName>style.visibility</p:attrName>
                                        </p:attrNameLst>
                                      </p:cBhvr>
                                      <p:to>
                                        <p:strVal val="visible"/>
                                      </p:to>
                                    </p:set>
                                    <p:animEffect transition="in" filter="wipe(down)">
                                      <p:cBhvr>
                                        <p:cTn id="766" dur="500"/>
                                        <p:tgtEl>
                                          <p:spTgt spid="273"/>
                                        </p:tgtEl>
                                      </p:cBhvr>
                                    </p:animEffect>
                                  </p:childTnLst>
                                </p:cTn>
                              </p:par>
                              <p:par>
                                <p:cTn id="767" presetID="22" presetClass="entr" presetSubtype="4" fill="hold" grpId="0" nodeType="withEffect">
                                  <p:stCondLst>
                                    <p:cond delay="0"/>
                                  </p:stCondLst>
                                  <p:childTnLst>
                                    <p:set>
                                      <p:cBhvr>
                                        <p:cTn id="768" dur="1" fill="hold">
                                          <p:stCondLst>
                                            <p:cond delay="0"/>
                                          </p:stCondLst>
                                        </p:cTn>
                                        <p:tgtEl>
                                          <p:spTgt spid="274"/>
                                        </p:tgtEl>
                                        <p:attrNameLst>
                                          <p:attrName>style.visibility</p:attrName>
                                        </p:attrNameLst>
                                      </p:cBhvr>
                                      <p:to>
                                        <p:strVal val="visible"/>
                                      </p:to>
                                    </p:set>
                                    <p:animEffect transition="in" filter="wipe(down)">
                                      <p:cBhvr>
                                        <p:cTn id="769" dur="500"/>
                                        <p:tgtEl>
                                          <p:spTgt spid="274"/>
                                        </p:tgtEl>
                                      </p:cBhvr>
                                    </p:animEffect>
                                  </p:childTnLst>
                                </p:cTn>
                              </p:par>
                              <p:par>
                                <p:cTn id="770" presetID="22" presetClass="entr" presetSubtype="4" fill="hold" grpId="0" nodeType="withEffect">
                                  <p:stCondLst>
                                    <p:cond delay="0"/>
                                  </p:stCondLst>
                                  <p:childTnLst>
                                    <p:set>
                                      <p:cBhvr>
                                        <p:cTn id="771" dur="1" fill="hold">
                                          <p:stCondLst>
                                            <p:cond delay="0"/>
                                          </p:stCondLst>
                                        </p:cTn>
                                        <p:tgtEl>
                                          <p:spTgt spid="275"/>
                                        </p:tgtEl>
                                        <p:attrNameLst>
                                          <p:attrName>style.visibility</p:attrName>
                                        </p:attrNameLst>
                                      </p:cBhvr>
                                      <p:to>
                                        <p:strVal val="visible"/>
                                      </p:to>
                                    </p:set>
                                    <p:animEffect transition="in" filter="wipe(down)">
                                      <p:cBhvr>
                                        <p:cTn id="772" dur="500"/>
                                        <p:tgtEl>
                                          <p:spTgt spid="275"/>
                                        </p:tgtEl>
                                      </p:cBhvr>
                                    </p:animEffect>
                                  </p:childTnLst>
                                </p:cTn>
                              </p:par>
                              <p:par>
                                <p:cTn id="773" presetID="22" presetClass="entr" presetSubtype="4" fill="hold" grpId="0" nodeType="withEffect">
                                  <p:stCondLst>
                                    <p:cond delay="0"/>
                                  </p:stCondLst>
                                  <p:childTnLst>
                                    <p:set>
                                      <p:cBhvr>
                                        <p:cTn id="774" dur="1" fill="hold">
                                          <p:stCondLst>
                                            <p:cond delay="0"/>
                                          </p:stCondLst>
                                        </p:cTn>
                                        <p:tgtEl>
                                          <p:spTgt spid="276"/>
                                        </p:tgtEl>
                                        <p:attrNameLst>
                                          <p:attrName>style.visibility</p:attrName>
                                        </p:attrNameLst>
                                      </p:cBhvr>
                                      <p:to>
                                        <p:strVal val="visible"/>
                                      </p:to>
                                    </p:set>
                                    <p:animEffect transition="in" filter="wipe(down)">
                                      <p:cBhvr>
                                        <p:cTn id="775" dur="500"/>
                                        <p:tgtEl>
                                          <p:spTgt spid="276"/>
                                        </p:tgtEl>
                                      </p:cBhvr>
                                    </p:animEffect>
                                  </p:childTnLst>
                                </p:cTn>
                              </p:par>
                              <p:par>
                                <p:cTn id="776" presetID="22" presetClass="entr" presetSubtype="4" fill="hold" grpId="0" nodeType="withEffect">
                                  <p:stCondLst>
                                    <p:cond delay="0"/>
                                  </p:stCondLst>
                                  <p:childTnLst>
                                    <p:set>
                                      <p:cBhvr>
                                        <p:cTn id="777" dur="1" fill="hold">
                                          <p:stCondLst>
                                            <p:cond delay="0"/>
                                          </p:stCondLst>
                                        </p:cTn>
                                        <p:tgtEl>
                                          <p:spTgt spid="277"/>
                                        </p:tgtEl>
                                        <p:attrNameLst>
                                          <p:attrName>style.visibility</p:attrName>
                                        </p:attrNameLst>
                                      </p:cBhvr>
                                      <p:to>
                                        <p:strVal val="visible"/>
                                      </p:to>
                                    </p:set>
                                    <p:animEffect transition="in" filter="wipe(down)">
                                      <p:cBhvr>
                                        <p:cTn id="778" dur="500"/>
                                        <p:tgtEl>
                                          <p:spTgt spid="277"/>
                                        </p:tgtEl>
                                      </p:cBhvr>
                                    </p:animEffect>
                                  </p:childTnLst>
                                </p:cTn>
                              </p:par>
                              <p:par>
                                <p:cTn id="779" presetID="22" presetClass="entr" presetSubtype="4" fill="hold" grpId="0" nodeType="withEffect">
                                  <p:stCondLst>
                                    <p:cond delay="0"/>
                                  </p:stCondLst>
                                  <p:childTnLst>
                                    <p:set>
                                      <p:cBhvr>
                                        <p:cTn id="780" dur="1" fill="hold">
                                          <p:stCondLst>
                                            <p:cond delay="0"/>
                                          </p:stCondLst>
                                        </p:cTn>
                                        <p:tgtEl>
                                          <p:spTgt spid="278"/>
                                        </p:tgtEl>
                                        <p:attrNameLst>
                                          <p:attrName>style.visibility</p:attrName>
                                        </p:attrNameLst>
                                      </p:cBhvr>
                                      <p:to>
                                        <p:strVal val="visible"/>
                                      </p:to>
                                    </p:set>
                                    <p:animEffect transition="in" filter="wipe(down)">
                                      <p:cBhvr>
                                        <p:cTn id="781" dur="500"/>
                                        <p:tgtEl>
                                          <p:spTgt spid="278"/>
                                        </p:tgtEl>
                                      </p:cBhvr>
                                    </p:animEffect>
                                  </p:childTnLst>
                                </p:cTn>
                              </p:par>
                              <p:par>
                                <p:cTn id="782" presetID="22" presetClass="entr" presetSubtype="4" fill="hold" grpId="0" nodeType="withEffect">
                                  <p:stCondLst>
                                    <p:cond delay="0"/>
                                  </p:stCondLst>
                                  <p:childTnLst>
                                    <p:set>
                                      <p:cBhvr>
                                        <p:cTn id="783" dur="1" fill="hold">
                                          <p:stCondLst>
                                            <p:cond delay="0"/>
                                          </p:stCondLst>
                                        </p:cTn>
                                        <p:tgtEl>
                                          <p:spTgt spid="279"/>
                                        </p:tgtEl>
                                        <p:attrNameLst>
                                          <p:attrName>style.visibility</p:attrName>
                                        </p:attrNameLst>
                                      </p:cBhvr>
                                      <p:to>
                                        <p:strVal val="visible"/>
                                      </p:to>
                                    </p:set>
                                    <p:animEffect transition="in" filter="wipe(down)">
                                      <p:cBhvr>
                                        <p:cTn id="784" dur="500"/>
                                        <p:tgtEl>
                                          <p:spTgt spid="279"/>
                                        </p:tgtEl>
                                      </p:cBhvr>
                                    </p:animEffect>
                                  </p:childTnLst>
                                </p:cTn>
                              </p:par>
                              <p:par>
                                <p:cTn id="785" presetID="22" presetClass="entr" presetSubtype="4" fill="hold" grpId="0" nodeType="withEffect">
                                  <p:stCondLst>
                                    <p:cond delay="0"/>
                                  </p:stCondLst>
                                  <p:childTnLst>
                                    <p:set>
                                      <p:cBhvr>
                                        <p:cTn id="786" dur="1" fill="hold">
                                          <p:stCondLst>
                                            <p:cond delay="0"/>
                                          </p:stCondLst>
                                        </p:cTn>
                                        <p:tgtEl>
                                          <p:spTgt spid="280"/>
                                        </p:tgtEl>
                                        <p:attrNameLst>
                                          <p:attrName>style.visibility</p:attrName>
                                        </p:attrNameLst>
                                      </p:cBhvr>
                                      <p:to>
                                        <p:strVal val="visible"/>
                                      </p:to>
                                    </p:set>
                                    <p:animEffect transition="in" filter="wipe(down)">
                                      <p:cBhvr>
                                        <p:cTn id="787" dur="500"/>
                                        <p:tgtEl>
                                          <p:spTgt spid="280"/>
                                        </p:tgtEl>
                                      </p:cBhvr>
                                    </p:animEffect>
                                  </p:childTnLst>
                                </p:cTn>
                              </p:par>
                              <p:par>
                                <p:cTn id="788" presetID="22" presetClass="entr" presetSubtype="4" fill="hold" grpId="0" nodeType="withEffect">
                                  <p:stCondLst>
                                    <p:cond delay="0"/>
                                  </p:stCondLst>
                                  <p:childTnLst>
                                    <p:set>
                                      <p:cBhvr>
                                        <p:cTn id="789" dur="1" fill="hold">
                                          <p:stCondLst>
                                            <p:cond delay="0"/>
                                          </p:stCondLst>
                                        </p:cTn>
                                        <p:tgtEl>
                                          <p:spTgt spid="281"/>
                                        </p:tgtEl>
                                        <p:attrNameLst>
                                          <p:attrName>style.visibility</p:attrName>
                                        </p:attrNameLst>
                                      </p:cBhvr>
                                      <p:to>
                                        <p:strVal val="visible"/>
                                      </p:to>
                                    </p:set>
                                    <p:animEffect transition="in" filter="wipe(down)">
                                      <p:cBhvr>
                                        <p:cTn id="790" dur="500"/>
                                        <p:tgtEl>
                                          <p:spTgt spid="281"/>
                                        </p:tgtEl>
                                      </p:cBhvr>
                                    </p:animEffect>
                                  </p:childTnLst>
                                </p:cTn>
                              </p:par>
                              <p:par>
                                <p:cTn id="791" presetID="22" presetClass="entr" presetSubtype="4" fill="hold" grpId="0" nodeType="withEffect">
                                  <p:stCondLst>
                                    <p:cond delay="0"/>
                                  </p:stCondLst>
                                  <p:childTnLst>
                                    <p:set>
                                      <p:cBhvr>
                                        <p:cTn id="792" dur="1" fill="hold">
                                          <p:stCondLst>
                                            <p:cond delay="0"/>
                                          </p:stCondLst>
                                        </p:cTn>
                                        <p:tgtEl>
                                          <p:spTgt spid="282"/>
                                        </p:tgtEl>
                                        <p:attrNameLst>
                                          <p:attrName>style.visibility</p:attrName>
                                        </p:attrNameLst>
                                      </p:cBhvr>
                                      <p:to>
                                        <p:strVal val="visible"/>
                                      </p:to>
                                    </p:set>
                                    <p:animEffect transition="in" filter="wipe(down)">
                                      <p:cBhvr>
                                        <p:cTn id="793" dur="500"/>
                                        <p:tgtEl>
                                          <p:spTgt spid="282"/>
                                        </p:tgtEl>
                                      </p:cBhvr>
                                    </p:animEffect>
                                  </p:childTnLst>
                                </p:cTn>
                              </p:par>
                              <p:par>
                                <p:cTn id="794" presetID="22" presetClass="entr" presetSubtype="4" fill="hold" grpId="0" nodeType="withEffect">
                                  <p:stCondLst>
                                    <p:cond delay="0"/>
                                  </p:stCondLst>
                                  <p:childTnLst>
                                    <p:set>
                                      <p:cBhvr>
                                        <p:cTn id="795" dur="1" fill="hold">
                                          <p:stCondLst>
                                            <p:cond delay="0"/>
                                          </p:stCondLst>
                                        </p:cTn>
                                        <p:tgtEl>
                                          <p:spTgt spid="283"/>
                                        </p:tgtEl>
                                        <p:attrNameLst>
                                          <p:attrName>style.visibility</p:attrName>
                                        </p:attrNameLst>
                                      </p:cBhvr>
                                      <p:to>
                                        <p:strVal val="visible"/>
                                      </p:to>
                                    </p:set>
                                    <p:animEffect transition="in" filter="wipe(down)">
                                      <p:cBhvr>
                                        <p:cTn id="796" dur="500"/>
                                        <p:tgtEl>
                                          <p:spTgt spid="283"/>
                                        </p:tgtEl>
                                      </p:cBhvr>
                                    </p:animEffect>
                                  </p:childTnLst>
                                </p:cTn>
                              </p:par>
                              <p:par>
                                <p:cTn id="797" presetID="22" presetClass="entr" presetSubtype="4" fill="hold" grpId="0" nodeType="withEffect">
                                  <p:stCondLst>
                                    <p:cond delay="0"/>
                                  </p:stCondLst>
                                  <p:childTnLst>
                                    <p:set>
                                      <p:cBhvr>
                                        <p:cTn id="798" dur="1" fill="hold">
                                          <p:stCondLst>
                                            <p:cond delay="0"/>
                                          </p:stCondLst>
                                        </p:cTn>
                                        <p:tgtEl>
                                          <p:spTgt spid="284"/>
                                        </p:tgtEl>
                                        <p:attrNameLst>
                                          <p:attrName>style.visibility</p:attrName>
                                        </p:attrNameLst>
                                      </p:cBhvr>
                                      <p:to>
                                        <p:strVal val="visible"/>
                                      </p:to>
                                    </p:set>
                                    <p:animEffect transition="in" filter="wipe(down)">
                                      <p:cBhvr>
                                        <p:cTn id="799" dur="500"/>
                                        <p:tgtEl>
                                          <p:spTgt spid="284"/>
                                        </p:tgtEl>
                                      </p:cBhvr>
                                    </p:animEffect>
                                  </p:childTnLst>
                                </p:cTn>
                              </p:par>
                              <p:par>
                                <p:cTn id="800" presetID="22" presetClass="entr" presetSubtype="4" fill="hold" grpId="0" nodeType="withEffect">
                                  <p:stCondLst>
                                    <p:cond delay="0"/>
                                  </p:stCondLst>
                                  <p:childTnLst>
                                    <p:set>
                                      <p:cBhvr>
                                        <p:cTn id="801" dur="1" fill="hold">
                                          <p:stCondLst>
                                            <p:cond delay="0"/>
                                          </p:stCondLst>
                                        </p:cTn>
                                        <p:tgtEl>
                                          <p:spTgt spid="285"/>
                                        </p:tgtEl>
                                        <p:attrNameLst>
                                          <p:attrName>style.visibility</p:attrName>
                                        </p:attrNameLst>
                                      </p:cBhvr>
                                      <p:to>
                                        <p:strVal val="visible"/>
                                      </p:to>
                                    </p:set>
                                    <p:animEffect transition="in" filter="wipe(down)">
                                      <p:cBhvr>
                                        <p:cTn id="802" dur="500"/>
                                        <p:tgtEl>
                                          <p:spTgt spid="285"/>
                                        </p:tgtEl>
                                      </p:cBhvr>
                                    </p:animEffect>
                                  </p:childTnLst>
                                </p:cTn>
                              </p:par>
                              <p:par>
                                <p:cTn id="803" presetID="22" presetClass="entr" presetSubtype="4" fill="hold" grpId="0" nodeType="withEffect">
                                  <p:stCondLst>
                                    <p:cond delay="0"/>
                                  </p:stCondLst>
                                  <p:childTnLst>
                                    <p:set>
                                      <p:cBhvr>
                                        <p:cTn id="804" dur="1" fill="hold">
                                          <p:stCondLst>
                                            <p:cond delay="0"/>
                                          </p:stCondLst>
                                        </p:cTn>
                                        <p:tgtEl>
                                          <p:spTgt spid="286"/>
                                        </p:tgtEl>
                                        <p:attrNameLst>
                                          <p:attrName>style.visibility</p:attrName>
                                        </p:attrNameLst>
                                      </p:cBhvr>
                                      <p:to>
                                        <p:strVal val="visible"/>
                                      </p:to>
                                    </p:set>
                                    <p:animEffect transition="in" filter="wipe(down)">
                                      <p:cBhvr>
                                        <p:cTn id="805" dur="500"/>
                                        <p:tgtEl>
                                          <p:spTgt spid="286"/>
                                        </p:tgtEl>
                                      </p:cBhvr>
                                    </p:animEffect>
                                  </p:childTnLst>
                                </p:cTn>
                              </p:par>
                              <p:par>
                                <p:cTn id="806" presetID="22" presetClass="entr" presetSubtype="4" fill="hold" grpId="0" nodeType="withEffect">
                                  <p:stCondLst>
                                    <p:cond delay="0"/>
                                  </p:stCondLst>
                                  <p:childTnLst>
                                    <p:set>
                                      <p:cBhvr>
                                        <p:cTn id="807" dur="1" fill="hold">
                                          <p:stCondLst>
                                            <p:cond delay="0"/>
                                          </p:stCondLst>
                                        </p:cTn>
                                        <p:tgtEl>
                                          <p:spTgt spid="287"/>
                                        </p:tgtEl>
                                        <p:attrNameLst>
                                          <p:attrName>style.visibility</p:attrName>
                                        </p:attrNameLst>
                                      </p:cBhvr>
                                      <p:to>
                                        <p:strVal val="visible"/>
                                      </p:to>
                                    </p:set>
                                    <p:animEffect transition="in" filter="wipe(down)">
                                      <p:cBhvr>
                                        <p:cTn id="808" dur="500"/>
                                        <p:tgtEl>
                                          <p:spTgt spid="287"/>
                                        </p:tgtEl>
                                      </p:cBhvr>
                                    </p:animEffect>
                                  </p:childTnLst>
                                </p:cTn>
                              </p:par>
                              <p:par>
                                <p:cTn id="809" presetID="22" presetClass="entr" presetSubtype="4" fill="hold" grpId="0" nodeType="withEffect">
                                  <p:stCondLst>
                                    <p:cond delay="0"/>
                                  </p:stCondLst>
                                  <p:childTnLst>
                                    <p:set>
                                      <p:cBhvr>
                                        <p:cTn id="810" dur="1" fill="hold">
                                          <p:stCondLst>
                                            <p:cond delay="0"/>
                                          </p:stCondLst>
                                        </p:cTn>
                                        <p:tgtEl>
                                          <p:spTgt spid="288"/>
                                        </p:tgtEl>
                                        <p:attrNameLst>
                                          <p:attrName>style.visibility</p:attrName>
                                        </p:attrNameLst>
                                      </p:cBhvr>
                                      <p:to>
                                        <p:strVal val="visible"/>
                                      </p:to>
                                    </p:set>
                                    <p:animEffect transition="in" filter="wipe(down)">
                                      <p:cBhvr>
                                        <p:cTn id="811" dur="500"/>
                                        <p:tgtEl>
                                          <p:spTgt spid="288"/>
                                        </p:tgtEl>
                                      </p:cBhvr>
                                    </p:animEffect>
                                  </p:childTnLst>
                                </p:cTn>
                              </p:par>
                              <p:par>
                                <p:cTn id="812" presetID="22" presetClass="entr" presetSubtype="4" fill="hold" grpId="0" nodeType="withEffect">
                                  <p:stCondLst>
                                    <p:cond delay="0"/>
                                  </p:stCondLst>
                                  <p:childTnLst>
                                    <p:set>
                                      <p:cBhvr>
                                        <p:cTn id="813" dur="1" fill="hold">
                                          <p:stCondLst>
                                            <p:cond delay="0"/>
                                          </p:stCondLst>
                                        </p:cTn>
                                        <p:tgtEl>
                                          <p:spTgt spid="289"/>
                                        </p:tgtEl>
                                        <p:attrNameLst>
                                          <p:attrName>style.visibility</p:attrName>
                                        </p:attrNameLst>
                                      </p:cBhvr>
                                      <p:to>
                                        <p:strVal val="visible"/>
                                      </p:to>
                                    </p:set>
                                    <p:animEffect transition="in" filter="wipe(down)">
                                      <p:cBhvr>
                                        <p:cTn id="814" dur="500"/>
                                        <p:tgtEl>
                                          <p:spTgt spid="289"/>
                                        </p:tgtEl>
                                      </p:cBhvr>
                                    </p:animEffect>
                                  </p:childTnLst>
                                </p:cTn>
                              </p:par>
                              <p:par>
                                <p:cTn id="815" presetID="22" presetClass="entr" presetSubtype="4" fill="hold" grpId="0" nodeType="withEffect">
                                  <p:stCondLst>
                                    <p:cond delay="0"/>
                                  </p:stCondLst>
                                  <p:childTnLst>
                                    <p:set>
                                      <p:cBhvr>
                                        <p:cTn id="816" dur="1" fill="hold">
                                          <p:stCondLst>
                                            <p:cond delay="0"/>
                                          </p:stCondLst>
                                        </p:cTn>
                                        <p:tgtEl>
                                          <p:spTgt spid="290"/>
                                        </p:tgtEl>
                                        <p:attrNameLst>
                                          <p:attrName>style.visibility</p:attrName>
                                        </p:attrNameLst>
                                      </p:cBhvr>
                                      <p:to>
                                        <p:strVal val="visible"/>
                                      </p:to>
                                    </p:set>
                                    <p:animEffect transition="in" filter="wipe(down)">
                                      <p:cBhvr>
                                        <p:cTn id="817" dur="500"/>
                                        <p:tgtEl>
                                          <p:spTgt spid="290"/>
                                        </p:tgtEl>
                                      </p:cBhvr>
                                    </p:animEffect>
                                  </p:childTnLst>
                                </p:cTn>
                              </p:par>
                              <p:par>
                                <p:cTn id="818" presetID="22" presetClass="entr" presetSubtype="4" fill="hold" grpId="0" nodeType="withEffect">
                                  <p:stCondLst>
                                    <p:cond delay="0"/>
                                  </p:stCondLst>
                                  <p:childTnLst>
                                    <p:set>
                                      <p:cBhvr>
                                        <p:cTn id="819" dur="1" fill="hold">
                                          <p:stCondLst>
                                            <p:cond delay="0"/>
                                          </p:stCondLst>
                                        </p:cTn>
                                        <p:tgtEl>
                                          <p:spTgt spid="291"/>
                                        </p:tgtEl>
                                        <p:attrNameLst>
                                          <p:attrName>style.visibility</p:attrName>
                                        </p:attrNameLst>
                                      </p:cBhvr>
                                      <p:to>
                                        <p:strVal val="visible"/>
                                      </p:to>
                                    </p:set>
                                    <p:animEffect transition="in" filter="wipe(down)">
                                      <p:cBhvr>
                                        <p:cTn id="820" dur="500"/>
                                        <p:tgtEl>
                                          <p:spTgt spid="291"/>
                                        </p:tgtEl>
                                      </p:cBhvr>
                                    </p:animEffect>
                                  </p:childTnLst>
                                </p:cTn>
                              </p:par>
                              <p:par>
                                <p:cTn id="821" presetID="22" presetClass="entr" presetSubtype="4" fill="hold" grpId="0" nodeType="withEffect">
                                  <p:stCondLst>
                                    <p:cond delay="0"/>
                                  </p:stCondLst>
                                  <p:childTnLst>
                                    <p:set>
                                      <p:cBhvr>
                                        <p:cTn id="822" dur="1" fill="hold">
                                          <p:stCondLst>
                                            <p:cond delay="0"/>
                                          </p:stCondLst>
                                        </p:cTn>
                                        <p:tgtEl>
                                          <p:spTgt spid="292"/>
                                        </p:tgtEl>
                                        <p:attrNameLst>
                                          <p:attrName>style.visibility</p:attrName>
                                        </p:attrNameLst>
                                      </p:cBhvr>
                                      <p:to>
                                        <p:strVal val="visible"/>
                                      </p:to>
                                    </p:set>
                                    <p:animEffect transition="in" filter="wipe(down)">
                                      <p:cBhvr>
                                        <p:cTn id="823" dur="500"/>
                                        <p:tgtEl>
                                          <p:spTgt spid="292"/>
                                        </p:tgtEl>
                                      </p:cBhvr>
                                    </p:animEffect>
                                  </p:childTnLst>
                                </p:cTn>
                              </p:par>
                              <p:par>
                                <p:cTn id="824" presetID="22" presetClass="entr" presetSubtype="4" fill="hold" grpId="0" nodeType="withEffect">
                                  <p:stCondLst>
                                    <p:cond delay="0"/>
                                  </p:stCondLst>
                                  <p:childTnLst>
                                    <p:set>
                                      <p:cBhvr>
                                        <p:cTn id="825" dur="1" fill="hold">
                                          <p:stCondLst>
                                            <p:cond delay="0"/>
                                          </p:stCondLst>
                                        </p:cTn>
                                        <p:tgtEl>
                                          <p:spTgt spid="293"/>
                                        </p:tgtEl>
                                        <p:attrNameLst>
                                          <p:attrName>style.visibility</p:attrName>
                                        </p:attrNameLst>
                                      </p:cBhvr>
                                      <p:to>
                                        <p:strVal val="visible"/>
                                      </p:to>
                                    </p:set>
                                    <p:animEffect transition="in" filter="wipe(down)">
                                      <p:cBhvr>
                                        <p:cTn id="826" dur="500"/>
                                        <p:tgtEl>
                                          <p:spTgt spid="293"/>
                                        </p:tgtEl>
                                      </p:cBhvr>
                                    </p:animEffect>
                                  </p:childTnLst>
                                </p:cTn>
                              </p:par>
                              <p:par>
                                <p:cTn id="827" presetID="22" presetClass="entr" presetSubtype="4" fill="hold" grpId="0" nodeType="withEffect">
                                  <p:stCondLst>
                                    <p:cond delay="0"/>
                                  </p:stCondLst>
                                  <p:childTnLst>
                                    <p:set>
                                      <p:cBhvr>
                                        <p:cTn id="828" dur="1" fill="hold">
                                          <p:stCondLst>
                                            <p:cond delay="0"/>
                                          </p:stCondLst>
                                        </p:cTn>
                                        <p:tgtEl>
                                          <p:spTgt spid="294"/>
                                        </p:tgtEl>
                                        <p:attrNameLst>
                                          <p:attrName>style.visibility</p:attrName>
                                        </p:attrNameLst>
                                      </p:cBhvr>
                                      <p:to>
                                        <p:strVal val="visible"/>
                                      </p:to>
                                    </p:set>
                                    <p:animEffect transition="in" filter="wipe(down)">
                                      <p:cBhvr>
                                        <p:cTn id="829" dur="500"/>
                                        <p:tgtEl>
                                          <p:spTgt spid="294"/>
                                        </p:tgtEl>
                                      </p:cBhvr>
                                    </p:animEffect>
                                  </p:childTnLst>
                                </p:cTn>
                              </p:par>
                              <p:par>
                                <p:cTn id="830" presetID="22" presetClass="entr" presetSubtype="4" fill="hold" grpId="0" nodeType="withEffect">
                                  <p:stCondLst>
                                    <p:cond delay="0"/>
                                  </p:stCondLst>
                                  <p:childTnLst>
                                    <p:set>
                                      <p:cBhvr>
                                        <p:cTn id="831" dur="1" fill="hold">
                                          <p:stCondLst>
                                            <p:cond delay="0"/>
                                          </p:stCondLst>
                                        </p:cTn>
                                        <p:tgtEl>
                                          <p:spTgt spid="295"/>
                                        </p:tgtEl>
                                        <p:attrNameLst>
                                          <p:attrName>style.visibility</p:attrName>
                                        </p:attrNameLst>
                                      </p:cBhvr>
                                      <p:to>
                                        <p:strVal val="visible"/>
                                      </p:to>
                                    </p:set>
                                    <p:animEffect transition="in" filter="wipe(down)">
                                      <p:cBhvr>
                                        <p:cTn id="832" dur="500"/>
                                        <p:tgtEl>
                                          <p:spTgt spid="295"/>
                                        </p:tgtEl>
                                      </p:cBhvr>
                                    </p:animEffect>
                                  </p:childTnLst>
                                </p:cTn>
                              </p:par>
                              <p:par>
                                <p:cTn id="833" presetID="22" presetClass="entr" presetSubtype="4" fill="hold" grpId="0" nodeType="withEffect">
                                  <p:stCondLst>
                                    <p:cond delay="0"/>
                                  </p:stCondLst>
                                  <p:childTnLst>
                                    <p:set>
                                      <p:cBhvr>
                                        <p:cTn id="834" dur="1" fill="hold">
                                          <p:stCondLst>
                                            <p:cond delay="0"/>
                                          </p:stCondLst>
                                        </p:cTn>
                                        <p:tgtEl>
                                          <p:spTgt spid="296"/>
                                        </p:tgtEl>
                                        <p:attrNameLst>
                                          <p:attrName>style.visibility</p:attrName>
                                        </p:attrNameLst>
                                      </p:cBhvr>
                                      <p:to>
                                        <p:strVal val="visible"/>
                                      </p:to>
                                    </p:set>
                                    <p:animEffect transition="in" filter="wipe(down)">
                                      <p:cBhvr>
                                        <p:cTn id="835" dur="500"/>
                                        <p:tgtEl>
                                          <p:spTgt spid="296"/>
                                        </p:tgtEl>
                                      </p:cBhvr>
                                    </p:animEffect>
                                  </p:childTnLst>
                                </p:cTn>
                              </p:par>
                              <p:par>
                                <p:cTn id="836" presetID="22" presetClass="entr" presetSubtype="4" fill="hold" grpId="0" nodeType="withEffect">
                                  <p:stCondLst>
                                    <p:cond delay="0"/>
                                  </p:stCondLst>
                                  <p:childTnLst>
                                    <p:set>
                                      <p:cBhvr>
                                        <p:cTn id="837" dur="1" fill="hold">
                                          <p:stCondLst>
                                            <p:cond delay="0"/>
                                          </p:stCondLst>
                                        </p:cTn>
                                        <p:tgtEl>
                                          <p:spTgt spid="297"/>
                                        </p:tgtEl>
                                        <p:attrNameLst>
                                          <p:attrName>style.visibility</p:attrName>
                                        </p:attrNameLst>
                                      </p:cBhvr>
                                      <p:to>
                                        <p:strVal val="visible"/>
                                      </p:to>
                                    </p:set>
                                    <p:animEffect transition="in" filter="wipe(down)">
                                      <p:cBhvr>
                                        <p:cTn id="838" dur="500"/>
                                        <p:tgtEl>
                                          <p:spTgt spid="297"/>
                                        </p:tgtEl>
                                      </p:cBhvr>
                                    </p:animEffect>
                                  </p:childTnLst>
                                </p:cTn>
                              </p:par>
                              <p:par>
                                <p:cTn id="839" presetID="22" presetClass="entr" presetSubtype="4" fill="hold" grpId="0" nodeType="withEffect">
                                  <p:stCondLst>
                                    <p:cond delay="0"/>
                                  </p:stCondLst>
                                  <p:childTnLst>
                                    <p:set>
                                      <p:cBhvr>
                                        <p:cTn id="840" dur="1" fill="hold">
                                          <p:stCondLst>
                                            <p:cond delay="0"/>
                                          </p:stCondLst>
                                        </p:cTn>
                                        <p:tgtEl>
                                          <p:spTgt spid="298"/>
                                        </p:tgtEl>
                                        <p:attrNameLst>
                                          <p:attrName>style.visibility</p:attrName>
                                        </p:attrNameLst>
                                      </p:cBhvr>
                                      <p:to>
                                        <p:strVal val="visible"/>
                                      </p:to>
                                    </p:set>
                                    <p:animEffect transition="in" filter="wipe(down)">
                                      <p:cBhvr>
                                        <p:cTn id="841" dur="500"/>
                                        <p:tgtEl>
                                          <p:spTgt spid="298"/>
                                        </p:tgtEl>
                                      </p:cBhvr>
                                    </p:animEffect>
                                  </p:childTnLst>
                                </p:cTn>
                              </p:par>
                              <p:par>
                                <p:cTn id="842" presetID="22" presetClass="entr" presetSubtype="4" fill="hold" grpId="0" nodeType="withEffect">
                                  <p:stCondLst>
                                    <p:cond delay="0"/>
                                  </p:stCondLst>
                                  <p:childTnLst>
                                    <p:set>
                                      <p:cBhvr>
                                        <p:cTn id="843" dur="1" fill="hold">
                                          <p:stCondLst>
                                            <p:cond delay="0"/>
                                          </p:stCondLst>
                                        </p:cTn>
                                        <p:tgtEl>
                                          <p:spTgt spid="299"/>
                                        </p:tgtEl>
                                        <p:attrNameLst>
                                          <p:attrName>style.visibility</p:attrName>
                                        </p:attrNameLst>
                                      </p:cBhvr>
                                      <p:to>
                                        <p:strVal val="visible"/>
                                      </p:to>
                                    </p:set>
                                    <p:animEffect transition="in" filter="wipe(down)">
                                      <p:cBhvr>
                                        <p:cTn id="844" dur="500"/>
                                        <p:tgtEl>
                                          <p:spTgt spid="299"/>
                                        </p:tgtEl>
                                      </p:cBhvr>
                                    </p:animEffect>
                                  </p:childTnLst>
                                </p:cTn>
                              </p:par>
                              <p:par>
                                <p:cTn id="845" presetID="22" presetClass="entr" presetSubtype="4" fill="hold" grpId="0" nodeType="withEffect">
                                  <p:stCondLst>
                                    <p:cond delay="0"/>
                                  </p:stCondLst>
                                  <p:childTnLst>
                                    <p:set>
                                      <p:cBhvr>
                                        <p:cTn id="846" dur="1" fill="hold">
                                          <p:stCondLst>
                                            <p:cond delay="0"/>
                                          </p:stCondLst>
                                        </p:cTn>
                                        <p:tgtEl>
                                          <p:spTgt spid="300"/>
                                        </p:tgtEl>
                                        <p:attrNameLst>
                                          <p:attrName>style.visibility</p:attrName>
                                        </p:attrNameLst>
                                      </p:cBhvr>
                                      <p:to>
                                        <p:strVal val="visible"/>
                                      </p:to>
                                    </p:set>
                                    <p:animEffect transition="in" filter="wipe(down)">
                                      <p:cBhvr>
                                        <p:cTn id="847" dur="500"/>
                                        <p:tgtEl>
                                          <p:spTgt spid="300"/>
                                        </p:tgtEl>
                                      </p:cBhvr>
                                    </p:animEffect>
                                  </p:childTnLst>
                                </p:cTn>
                              </p:par>
                              <p:par>
                                <p:cTn id="848" presetID="22" presetClass="entr" presetSubtype="4" fill="hold" grpId="0" nodeType="withEffect">
                                  <p:stCondLst>
                                    <p:cond delay="0"/>
                                  </p:stCondLst>
                                  <p:childTnLst>
                                    <p:set>
                                      <p:cBhvr>
                                        <p:cTn id="849" dur="1" fill="hold">
                                          <p:stCondLst>
                                            <p:cond delay="0"/>
                                          </p:stCondLst>
                                        </p:cTn>
                                        <p:tgtEl>
                                          <p:spTgt spid="301"/>
                                        </p:tgtEl>
                                        <p:attrNameLst>
                                          <p:attrName>style.visibility</p:attrName>
                                        </p:attrNameLst>
                                      </p:cBhvr>
                                      <p:to>
                                        <p:strVal val="visible"/>
                                      </p:to>
                                    </p:set>
                                    <p:animEffect transition="in" filter="wipe(down)">
                                      <p:cBhvr>
                                        <p:cTn id="850" dur="500"/>
                                        <p:tgtEl>
                                          <p:spTgt spid="301"/>
                                        </p:tgtEl>
                                      </p:cBhvr>
                                    </p:animEffect>
                                  </p:childTnLst>
                                </p:cTn>
                              </p:par>
                              <p:par>
                                <p:cTn id="851" presetID="22" presetClass="entr" presetSubtype="4" fill="hold" grpId="0" nodeType="withEffect">
                                  <p:stCondLst>
                                    <p:cond delay="0"/>
                                  </p:stCondLst>
                                  <p:childTnLst>
                                    <p:set>
                                      <p:cBhvr>
                                        <p:cTn id="852" dur="1" fill="hold">
                                          <p:stCondLst>
                                            <p:cond delay="0"/>
                                          </p:stCondLst>
                                        </p:cTn>
                                        <p:tgtEl>
                                          <p:spTgt spid="302"/>
                                        </p:tgtEl>
                                        <p:attrNameLst>
                                          <p:attrName>style.visibility</p:attrName>
                                        </p:attrNameLst>
                                      </p:cBhvr>
                                      <p:to>
                                        <p:strVal val="visible"/>
                                      </p:to>
                                    </p:set>
                                    <p:animEffect transition="in" filter="wipe(down)">
                                      <p:cBhvr>
                                        <p:cTn id="853" dur="500"/>
                                        <p:tgtEl>
                                          <p:spTgt spid="302"/>
                                        </p:tgtEl>
                                      </p:cBhvr>
                                    </p:animEffect>
                                  </p:childTnLst>
                                </p:cTn>
                              </p:par>
                              <p:par>
                                <p:cTn id="854" presetID="22" presetClass="entr" presetSubtype="4" fill="hold" grpId="0" nodeType="withEffect">
                                  <p:stCondLst>
                                    <p:cond delay="0"/>
                                  </p:stCondLst>
                                  <p:childTnLst>
                                    <p:set>
                                      <p:cBhvr>
                                        <p:cTn id="855" dur="1" fill="hold">
                                          <p:stCondLst>
                                            <p:cond delay="0"/>
                                          </p:stCondLst>
                                        </p:cTn>
                                        <p:tgtEl>
                                          <p:spTgt spid="303"/>
                                        </p:tgtEl>
                                        <p:attrNameLst>
                                          <p:attrName>style.visibility</p:attrName>
                                        </p:attrNameLst>
                                      </p:cBhvr>
                                      <p:to>
                                        <p:strVal val="visible"/>
                                      </p:to>
                                    </p:set>
                                    <p:animEffect transition="in" filter="wipe(down)">
                                      <p:cBhvr>
                                        <p:cTn id="856" dur="500"/>
                                        <p:tgtEl>
                                          <p:spTgt spid="303"/>
                                        </p:tgtEl>
                                      </p:cBhvr>
                                    </p:animEffect>
                                  </p:childTnLst>
                                </p:cTn>
                              </p:par>
                              <p:par>
                                <p:cTn id="857" presetID="22" presetClass="entr" presetSubtype="4" fill="hold" grpId="0" nodeType="withEffect">
                                  <p:stCondLst>
                                    <p:cond delay="0"/>
                                  </p:stCondLst>
                                  <p:childTnLst>
                                    <p:set>
                                      <p:cBhvr>
                                        <p:cTn id="858" dur="1" fill="hold">
                                          <p:stCondLst>
                                            <p:cond delay="0"/>
                                          </p:stCondLst>
                                        </p:cTn>
                                        <p:tgtEl>
                                          <p:spTgt spid="304"/>
                                        </p:tgtEl>
                                        <p:attrNameLst>
                                          <p:attrName>style.visibility</p:attrName>
                                        </p:attrNameLst>
                                      </p:cBhvr>
                                      <p:to>
                                        <p:strVal val="visible"/>
                                      </p:to>
                                    </p:set>
                                    <p:animEffect transition="in" filter="wipe(down)">
                                      <p:cBhvr>
                                        <p:cTn id="859" dur="500"/>
                                        <p:tgtEl>
                                          <p:spTgt spid="304"/>
                                        </p:tgtEl>
                                      </p:cBhvr>
                                    </p:animEffect>
                                  </p:childTnLst>
                                </p:cTn>
                              </p:par>
                              <p:par>
                                <p:cTn id="860" presetID="22" presetClass="entr" presetSubtype="4" fill="hold" grpId="0" nodeType="withEffect">
                                  <p:stCondLst>
                                    <p:cond delay="0"/>
                                  </p:stCondLst>
                                  <p:childTnLst>
                                    <p:set>
                                      <p:cBhvr>
                                        <p:cTn id="861" dur="1" fill="hold">
                                          <p:stCondLst>
                                            <p:cond delay="0"/>
                                          </p:stCondLst>
                                        </p:cTn>
                                        <p:tgtEl>
                                          <p:spTgt spid="305"/>
                                        </p:tgtEl>
                                        <p:attrNameLst>
                                          <p:attrName>style.visibility</p:attrName>
                                        </p:attrNameLst>
                                      </p:cBhvr>
                                      <p:to>
                                        <p:strVal val="visible"/>
                                      </p:to>
                                    </p:set>
                                    <p:animEffect transition="in" filter="wipe(down)">
                                      <p:cBhvr>
                                        <p:cTn id="862" dur="500"/>
                                        <p:tgtEl>
                                          <p:spTgt spid="305"/>
                                        </p:tgtEl>
                                      </p:cBhvr>
                                    </p:animEffect>
                                  </p:childTnLst>
                                </p:cTn>
                              </p:par>
                              <p:par>
                                <p:cTn id="863" presetID="22" presetClass="entr" presetSubtype="4" fill="hold" grpId="0" nodeType="withEffect">
                                  <p:stCondLst>
                                    <p:cond delay="0"/>
                                  </p:stCondLst>
                                  <p:childTnLst>
                                    <p:set>
                                      <p:cBhvr>
                                        <p:cTn id="864" dur="1" fill="hold">
                                          <p:stCondLst>
                                            <p:cond delay="0"/>
                                          </p:stCondLst>
                                        </p:cTn>
                                        <p:tgtEl>
                                          <p:spTgt spid="306"/>
                                        </p:tgtEl>
                                        <p:attrNameLst>
                                          <p:attrName>style.visibility</p:attrName>
                                        </p:attrNameLst>
                                      </p:cBhvr>
                                      <p:to>
                                        <p:strVal val="visible"/>
                                      </p:to>
                                    </p:set>
                                    <p:animEffect transition="in" filter="wipe(down)">
                                      <p:cBhvr>
                                        <p:cTn id="865" dur="500"/>
                                        <p:tgtEl>
                                          <p:spTgt spid="306"/>
                                        </p:tgtEl>
                                      </p:cBhvr>
                                    </p:animEffect>
                                  </p:childTnLst>
                                </p:cTn>
                              </p:par>
                              <p:par>
                                <p:cTn id="866" presetID="22" presetClass="entr" presetSubtype="4" fill="hold" grpId="0" nodeType="withEffect">
                                  <p:stCondLst>
                                    <p:cond delay="0"/>
                                  </p:stCondLst>
                                  <p:childTnLst>
                                    <p:set>
                                      <p:cBhvr>
                                        <p:cTn id="867" dur="1" fill="hold">
                                          <p:stCondLst>
                                            <p:cond delay="0"/>
                                          </p:stCondLst>
                                        </p:cTn>
                                        <p:tgtEl>
                                          <p:spTgt spid="307"/>
                                        </p:tgtEl>
                                        <p:attrNameLst>
                                          <p:attrName>style.visibility</p:attrName>
                                        </p:attrNameLst>
                                      </p:cBhvr>
                                      <p:to>
                                        <p:strVal val="visible"/>
                                      </p:to>
                                    </p:set>
                                    <p:animEffect transition="in" filter="wipe(down)">
                                      <p:cBhvr>
                                        <p:cTn id="868" dur="500"/>
                                        <p:tgtEl>
                                          <p:spTgt spid="307"/>
                                        </p:tgtEl>
                                      </p:cBhvr>
                                    </p:animEffect>
                                  </p:childTnLst>
                                </p:cTn>
                              </p:par>
                              <p:par>
                                <p:cTn id="869" presetID="22" presetClass="entr" presetSubtype="4" fill="hold" grpId="0" nodeType="withEffect">
                                  <p:stCondLst>
                                    <p:cond delay="0"/>
                                  </p:stCondLst>
                                  <p:childTnLst>
                                    <p:set>
                                      <p:cBhvr>
                                        <p:cTn id="870" dur="1" fill="hold">
                                          <p:stCondLst>
                                            <p:cond delay="0"/>
                                          </p:stCondLst>
                                        </p:cTn>
                                        <p:tgtEl>
                                          <p:spTgt spid="308"/>
                                        </p:tgtEl>
                                        <p:attrNameLst>
                                          <p:attrName>style.visibility</p:attrName>
                                        </p:attrNameLst>
                                      </p:cBhvr>
                                      <p:to>
                                        <p:strVal val="visible"/>
                                      </p:to>
                                    </p:set>
                                    <p:animEffect transition="in" filter="wipe(down)">
                                      <p:cBhvr>
                                        <p:cTn id="871" dur="500"/>
                                        <p:tgtEl>
                                          <p:spTgt spid="308"/>
                                        </p:tgtEl>
                                      </p:cBhvr>
                                    </p:animEffect>
                                  </p:childTnLst>
                                </p:cTn>
                              </p:par>
                              <p:par>
                                <p:cTn id="872" presetID="22" presetClass="entr" presetSubtype="4" fill="hold" grpId="0" nodeType="withEffect">
                                  <p:stCondLst>
                                    <p:cond delay="0"/>
                                  </p:stCondLst>
                                  <p:childTnLst>
                                    <p:set>
                                      <p:cBhvr>
                                        <p:cTn id="873" dur="1" fill="hold">
                                          <p:stCondLst>
                                            <p:cond delay="0"/>
                                          </p:stCondLst>
                                        </p:cTn>
                                        <p:tgtEl>
                                          <p:spTgt spid="309"/>
                                        </p:tgtEl>
                                        <p:attrNameLst>
                                          <p:attrName>style.visibility</p:attrName>
                                        </p:attrNameLst>
                                      </p:cBhvr>
                                      <p:to>
                                        <p:strVal val="visible"/>
                                      </p:to>
                                    </p:set>
                                    <p:animEffect transition="in" filter="wipe(down)">
                                      <p:cBhvr>
                                        <p:cTn id="874" dur="500"/>
                                        <p:tgtEl>
                                          <p:spTgt spid="309"/>
                                        </p:tgtEl>
                                      </p:cBhvr>
                                    </p:animEffect>
                                  </p:childTnLst>
                                </p:cTn>
                              </p:par>
                              <p:par>
                                <p:cTn id="875" presetID="22" presetClass="entr" presetSubtype="4" fill="hold" grpId="0" nodeType="withEffect">
                                  <p:stCondLst>
                                    <p:cond delay="0"/>
                                  </p:stCondLst>
                                  <p:childTnLst>
                                    <p:set>
                                      <p:cBhvr>
                                        <p:cTn id="876" dur="1" fill="hold">
                                          <p:stCondLst>
                                            <p:cond delay="0"/>
                                          </p:stCondLst>
                                        </p:cTn>
                                        <p:tgtEl>
                                          <p:spTgt spid="310"/>
                                        </p:tgtEl>
                                        <p:attrNameLst>
                                          <p:attrName>style.visibility</p:attrName>
                                        </p:attrNameLst>
                                      </p:cBhvr>
                                      <p:to>
                                        <p:strVal val="visible"/>
                                      </p:to>
                                    </p:set>
                                    <p:animEffect transition="in" filter="wipe(down)">
                                      <p:cBhvr>
                                        <p:cTn id="877" dur="500"/>
                                        <p:tgtEl>
                                          <p:spTgt spid="310"/>
                                        </p:tgtEl>
                                      </p:cBhvr>
                                    </p:animEffect>
                                  </p:childTnLst>
                                </p:cTn>
                              </p:par>
                              <p:par>
                                <p:cTn id="878" presetID="22" presetClass="entr" presetSubtype="4" fill="hold" grpId="0" nodeType="withEffect">
                                  <p:stCondLst>
                                    <p:cond delay="0"/>
                                  </p:stCondLst>
                                  <p:childTnLst>
                                    <p:set>
                                      <p:cBhvr>
                                        <p:cTn id="879" dur="1" fill="hold">
                                          <p:stCondLst>
                                            <p:cond delay="0"/>
                                          </p:stCondLst>
                                        </p:cTn>
                                        <p:tgtEl>
                                          <p:spTgt spid="311"/>
                                        </p:tgtEl>
                                        <p:attrNameLst>
                                          <p:attrName>style.visibility</p:attrName>
                                        </p:attrNameLst>
                                      </p:cBhvr>
                                      <p:to>
                                        <p:strVal val="visible"/>
                                      </p:to>
                                    </p:set>
                                    <p:animEffect transition="in" filter="wipe(down)">
                                      <p:cBhvr>
                                        <p:cTn id="880" dur="500"/>
                                        <p:tgtEl>
                                          <p:spTgt spid="311"/>
                                        </p:tgtEl>
                                      </p:cBhvr>
                                    </p:animEffect>
                                  </p:childTnLst>
                                </p:cTn>
                              </p:par>
                              <p:par>
                                <p:cTn id="881" presetID="22" presetClass="entr" presetSubtype="4" fill="hold" grpId="0" nodeType="withEffect">
                                  <p:stCondLst>
                                    <p:cond delay="0"/>
                                  </p:stCondLst>
                                  <p:childTnLst>
                                    <p:set>
                                      <p:cBhvr>
                                        <p:cTn id="882" dur="1" fill="hold">
                                          <p:stCondLst>
                                            <p:cond delay="0"/>
                                          </p:stCondLst>
                                        </p:cTn>
                                        <p:tgtEl>
                                          <p:spTgt spid="312"/>
                                        </p:tgtEl>
                                        <p:attrNameLst>
                                          <p:attrName>style.visibility</p:attrName>
                                        </p:attrNameLst>
                                      </p:cBhvr>
                                      <p:to>
                                        <p:strVal val="visible"/>
                                      </p:to>
                                    </p:set>
                                    <p:animEffect transition="in" filter="wipe(down)">
                                      <p:cBhvr>
                                        <p:cTn id="883" dur="500"/>
                                        <p:tgtEl>
                                          <p:spTgt spid="312"/>
                                        </p:tgtEl>
                                      </p:cBhvr>
                                    </p:animEffect>
                                  </p:childTnLst>
                                </p:cTn>
                              </p:par>
                              <p:par>
                                <p:cTn id="884" presetID="22" presetClass="entr" presetSubtype="4" fill="hold" grpId="0" nodeType="withEffect">
                                  <p:stCondLst>
                                    <p:cond delay="0"/>
                                  </p:stCondLst>
                                  <p:childTnLst>
                                    <p:set>
                                      <p:cBhvr>
                                        <p:cTn id="885" dur="1" fill="hold">
                                          <p:stCondLst>
                                            <p:cond delay="0"/>
                                          </p:stCondLst>
                                        </p:cTn>
                                        <p:tgtEl>
                                          <p:spTgt spid="313"/>
                                        </p:tgtEl>
                                        <p:attrNameLst>
                                          <p:attrName>style.visibility</p:attrName>
                                        </p:attrNameLst>
                                      </p:cBhvr>
                                      <p:to>
                                        <p:strVal val="visible"/>
                                      </p:to>
                                    </p:set>
                                    <p:animEffect transition="in" filter="wipe(down)">
                                      <p:cBhvr>
                                        <p:cTn id="886" dur="500"/>
                                        <p:tgtEl>
                                          <p:spTgt spid="313"/>
                                        </p:tgtEl>
                                      </p:cBhvr>
                                    </p:animEffect>
                                  </p:childTnLst>
                                </p:cTn>
                              </p:par>
                              <p:par>
                                <p:cTn id="887" presetID="22" presetClass="entr" presetSubtype="4" fill="hold" grpId="0" nodeType="withEffect">
                                  <p:stCondLst>
                                    <p:cond delay="0"/>
                                  </p:stCondLst>
                                  <p:childTnLst>
                                    <p:set>
                                      <p:cBhvr>
                                        <p:cTn id="888" dur="1" fill="hold">
                                          <p:stCondLst>
                                            <p:cond delay="0"/>
                                          </p:stCondLst>
                                        </p:cTn>
                                        <p:tgtEl>
                                          <p:spTgt spid="314"/>
                                        </p:tgtEl>
                                        <p:attrNameLst>
                                          <p:attrName>style.visibility</p:attrName>
                                        </p:attrNameLst>
                                      </p:cBhvr>
                                      <p:to>
                                        <p:strVal val="visible"/>
                                      </p:to>
                                    </p:set>
                                    <p:animEffect transition="in" filter="wipe(down)">
                                      <p:cBhvr>
                                        <p:cTn id="889" dur="500"/>
                                        <p:tgtEl>
                                          <p:spTgt spid="314"/>
                                        </p:tgtEl>
                                      </p:cBhvr>
                                    </p:animEffect>
                                  </p:childTnLst>
                                </p:cTn>
                              </p:par>
                              <p:par>
                                <p:cTn id="890" presetID="22" presetClass="entr" presetSubtype="4" fill="hold" grpId="0" nodeType="withEffect">
                                  <p:stCondLst>
                                    <p:cond delay="0"/>
                                  </p:stCondLst>
                                  <p:childTnLst>
                                    <p:set>
                                      <p:cBhvr>
                                        <p:cTn id="891" dur="1" fill="hold">
                                          <p:stCondLst>
                                            <p:cond delay="0"/>
                                          </p:stCondLst>
                                        </p:cTn>
                                        <p:tgtEl>
                                          <p:spTgt spid="315"/>
                                        </p:tgtEl>
                                        <p:attrNameLst>
                                          <p:attrName>style.visibility</p:attrName>
                                        </p:attrNameLst>
                                      </p:cBhvr>
                                      <p:to>
                                        <p:strVal val="visible"/>
                                      </p:to>
                                    </p:set>
                                    <p:animEffect transition="in" filter="wipe(down)">
                                      <p:cBhvr>
                                        <p:cTn id="892" dur="500"/>
                                        <p:tgtEl>
                                          <p:spTgt spid="315"/>
                                        </p:tgtEl>
                                      </p:cBhvr>
                                    </p:animEffect>
                                  </p:childTnLst>
                                </p:cTn>
                              </p:par>
                              <p:par>
                                <p:cTn id="893" presetID="22" presetClass="entr" presetSubtype="4" fill="hold" grpId="0" nodeType="withEffect">
                                  <p:stCondLst>
                                    <p:cond delay="0"/>
                                  </p:stCondLst>
                                  <p:childTnLst>
                                    <p:set>
                                      <p:cBhvr>
                                        <p:cTn id="894" dur="1" fill="hold">
                                          <p:stCondLst>
                                            <p:cond delay="0"/>
                                          </p:stCondLst>
                                        </p:cTn>
                                        <p:tgtEl>
                                          <p:spTgt spid="316"/>
                                        </p:tgtEl>
                                        <p:attrNameLst>
                                          <p:attrName>style.visibility</p:attrName>
                                        </p:attrNameLst>
                                      </p:cBhvr>
                                      <p:to>
                                        <p:strVal val="visible"/>
                                      </p:to>
                                    </p:set>
                                    <p:animEffect transition="in" filter="wipe(down)">
                                      <p:cBhvr>
                                        <p:cTn id="895" dur="500"/>
                                        <p:tgtEl>
                                          <p:spTgt spid="316"/>
                                        </p:tgtEl>
                                      </p:cBhvr>
                                    </p:animEffect>
                                  </p:childTnLst>
                                </p:cTn>
                              </p:par>
                              <p:par>
                                <p:cTn id="896" presetID="22" presetClass="entr" presetSubtype="4" fill="hold" grpId="0" nodeType="withEffect">
                                  <p:stCondLst>
                                    <p:cond delay="0"/>
                                  </p:stCondLst>
                                  <p:childTnLst>
                                    <p:set>
                                      <p:cBhvr>
                                        <p:cTn id="897" dur="1" fill="hold">
                                          <p:stCondLst>
                                            <p:cond delay="0"/>
                                          </p:stCondLst>
                                        </p:cTn>
                                        <p:tgtEl>
                                          <p:spTgt spid="317"/>
                                        </p:tgtEl>
                                        <p:attrNameLst>
                                          <p:attrName>style.visibility</p:attrName>
                                        </p:attrNameLst>
                                      </p:cBhvr>
                                      <p:to>
                                        <p:strVal val="visible"/>
                                      </p:to>
                                    </p:set>
                                    <p:animEffect transition="in" filter="wipe(down)">
                                      <p:cBhvr>
                                        <p:cTn id="898" dur="500"/>
                                        <p:tgtEl>
                                          <p:spTgt spid="317"/>
                                        </p:tgtEl>
                                      </p:cBhvr>
                                    </p:animEffect>
                                  </p:childTnLst>
                                </p:cTn>
                              </p:par>
                              <p:par>
                                <p:cTn id="899" presetID="22" presetClass="entr" presetSubtype="4" fill="hold" grpId="0" nodeType="withEffect">
                                  <p:stCondLst>
                                    <p:cond delay="0"/>
                                  </p:stCondLst>
                                  <p:childTnLst>
                                    <p:set>
                                      <p:cBhvr>
                                        <p:cTn id="900" dur="1" fill="hold">
                                          <p:stCondLst>
                                            <p:cond delay="0"/>
                                          </p:stCondLst>
                                        </p:cTn>
                                        <p:tgtEl>
                                          <p:spTgt spid="318"/>
                                        </p:tgtEl>
                                        <p:attrNameLst>
                                          <p:attrName>style.visibility</p:attrName>
                                        </p:attrNameLst>
                                      </p:cBhvr>
                                      <p:to>
                                        <p:strVal val="visible"/>
                                      </p:to>
                                    </p:set>
                                    <p:animEffect transition="in" filter="wipe(down)">
                                      <p:cBhvr>
                                        <p:cTn id="901" dur="500"/>
                                        <p:tgtEl>
                                          <p:spTgt spid="318"/>
                                        </p:tgtEl>
                                      </p:cBhvr>
                                    </p:animEffect>
                                  </p:childTnLst>
                                </p:cTn>
                              </p:par>
                              <p:par>
                                <p:cTn id="902" presetID="22" presetClass="entr" presetSubtype="4" fill="hold" grpId="0" nodeType="withEffect">
                                  <p:stCondLst>
                                    <p:cond delay="0"/>
                                  </p:stCondLst>
                                  <p:childTnLst>
                                    <p:set>
                                      <p:cBhvr>
                                        <p:cTn id="903" dur="1" fill="hold">
                                          <p:stCondLst>
                                            <p:cond delay="0"/>
                                          </p:stCondLst>
                                        </p:cTn>
                                        <p:tgtEl>
                                          <p:spTgt spid="319"/>
                                        </p:tgtEl>
                                        <p:attrNameLst>
                                          <p:attrName>style.visibility</p:attrName>
                                        </p:attrNameLst>
                                      </p:cBhvr>
                                      <p:to>
                                        <p:strVal val="visible"/>
                                      </p:to>
                                    </p:set>
                                    <p:animEffect transition="in" filter="wipe(down)">
                                      <p:cBhvr>
                                        <p:cTn id="904" dur="500"/>
                                        <p:tgtEl>
                                          <p:spTgt spid="319"/>
                                        </p:tgtEl>
                                      </p:cBhvr>
                                    </p:animEffect>
                                  </p:childTnLst>
                                </p:cTn>
                              </p:par>
                              <p:par>
                                <p:cTn id="905" presetID="22" presetClass="entr" presetSubtype="4" fill="hold" grpId="0" nodeType="withEffect">
                                  <p:stCondLst>
                                    <p:cond delay="0"/>
                                  </p:stCondLst>
                                  <p:childTnLst>
                                    <p:set>
                                      <p:cBhvr>
                                        <p:cTn id="906" dur="1" fill="hold">
                                          <p:stCondLst>
                                            <p:cond delay="0"/>
                                          </p:stCondLst>
                                        </p:cTn>
                                        <p:tgtEl>
                                          <p:spTgt spid="320"/>
                                        </p:tgtEl>
                                        <p:attrNameLst>
                                          <p:attrName>style.visibility</p:attrName>
                                        </p:attrNameLst>
                                      </p:cBhvr>
                                      <p:to>
                                        <p:strVal val="visible"/>
                                      </p:to>
                                    </p:set>
                                    <p:animEffect transition="in" filter="wipe(down)">
                                      <p:cBhvr>
                                        <p:cTn id="907" dur="500"/>
                                        <p:tgtEl>
                                          <p:spTgt spid="320"/>
                                        </p:tgtEl>
                                      </p:cBhvr>
                                    </p:animEffect>
                                  </p:childTnLst>
                                </p:cTn>
                              </p:par>
                              <p:par>
                                <p:cTn id="908" presetID="22" presetClass="entr" presetSubtype="4" fill="hold" grpId="0" nodeType="withEffect">
                                  <p:stCondLst>
                                    <p:cond delay="0"/>
                                  </p:stCondLst>
                                  <p:childTnLst>
                                    <p:set>
                                      <p:cBhvr>
                                        <p:cTn id="909" dur="1" fill="hold">
                                          <p:stCondLst>
                                            <p:cond delay="0"/>
                                          </p:stCondLst>
                                        </p:cTn>
                                        <p:tgtEl>
                                          <p:spTgt spid="321"/>
                                        </p:tgtEl>
                                        <p:attrNameLst>
                                          <p:attrName>style.visibility</p:attrName>
                                        </p:attrNameLst>
                                      </p:cBhvr>
                                      <p:to>
                                        <p:strVal val="visible"/>
                                      </p:to>
                                    </p:set>
                                    <p:animEffect transition="in" filter="wipe(down)">
                                      <p:cBhvr>
                                        <p:cTn id="910" dur="500"/>
                                        <p:tgtEl>
                                          <p:spTgt spid="321"/>
                                        </p:tgtEl>
                                      </p:cBhvr>
                                    </p:animEffect>
                                  </p:childTnLst>
                                </p:cTn>
                              </p:par>
                              <p:par>
                                <p:cTn id="911" presetID="22" presetClass="entr" presetSubtype="4" fill="hold" grpId="0" nodeType="withEffect">
                                  <p:stCondLst>
                                    <p:cond delay="0"/>
                                  </p:stCondLst>
                                  <p:childTnLst>
                                    <p:set>
                                      <p:cBhvr>
                                        <p:cTn id="912" dur="1" fill="hold">
                                          <p:stCondLst>
                                            <p:cond delay="0"/>
                                          </p:stCondLst>
                                        </p:cTn>
                                        <p:tgtEl>
                                          <p:spTgt spid="322"/>
                                        </p:tgtEl>
                                        <p:attrNameLst>
                                          <p:attrName>style.visibility</p:attrName>
                                        </p:attrNameLst>
                                      </p:cBhvr>
                                      <p:to>
                                        <p:strVal val="visible"/>
                                      </p:to>
                                    </p:set>
                                    <p:animEffect transition="in" filter="wipe(down)">
                                      <p:cBhvr>
                                        <p:cTn id="913" dur="500"/>
                                        <p:tgtEl>
                                          <p:spTgt spid="322"/>
                                        </p:tgtEl>
                                      </p:cBhvr>
                                    </p:animEffect>
                                  </p:childTnLst>
                                </p:cTn>
                              </p:par>
                              <p:par>
                                <p:cTn id="914" presetID="22" presetClass="entr" presetSubtype="4" fill="hold" grpId="0" nodeType="withEffect">
                                  <p:stCondLst>
                                    <p:cond delay="0"/>
                                  </p:stCondLst>
                                  <p:childTnLst>
                                    <p:set>
                                      <p:cBhvr>
                                        <p:cTn id="915" dur="1" fill="hold">
                                          <p:stCondLst>
                                            <p:cond delay="0"/>
                                          </p:stCondLst>
                                        </p:cTn>
                                        <p:tgtEl>
                                          <p:spTgt spid="323"/>
                                        </p:tgtEl>
                                        <p:attrNameLst>
                                          <p:attrName>style.visibility</p:attrName>
                                        </p:attrNameLst>
                                      </p:cBhvr>
                                      <p:to>
                                        <p:strVal val="visible"/>
                                      </p:to>
                                    </p:set>
                                    <p:animEffect transition="in" filter="wipe(down)">
                                      <p:cBhvr>
                                        <p:cTn id="916" dur="500"/>
                                        <p:tgtEl>
                                          <p:spTgt spid="323"/>
                                        </p:tgtEl>
                                      </p:cBhvr>
                                    </p:animEffect>
                                  </p:childTnLst>
                                </p:cTn>
                              </p:par>
                              <p:par>
                                <p:cTn id="917" presetID="22" presetClass="entr" presetSubtype="4" fill="hold" grpId="0" nodeType="withEffect">
                                  <p:stCondLst>
                                    <p:cond delay="0"/>
                                  </p:stCondLst>
                                  <p:childTnLst>
                                    <p:set>
                                      <p:cBhvr>
                                        <p:cTn id="918" dur="1" fill="hold">
                                          <p:stCondLst>
                                            <p:cond delay="0"/>
                                          </p:stCondLst>
                                        </p:cTn>
                                        <p:tgtEl>
                                          <p:spTgt spid="324"/>
                                        </p:tgtEl>
                                        <p:attrNameLst>
                                          <p:attrName>style.visibility</p:attrName>
                                        </p:attrNameLst>
                                      </p:cBhvr>
                                      <p:to>
                                        <p:strVal val="visible"/>
                                      </p:to>
                                    </p:set>
                                    <p:animEffect transition="in" filter="wipe(down)">
                                      <p:cBhvr>
                                        <p:cTn id="919" dur="500"/>
                                        <p:tgtEl>
                                          <p:spTgt spid="324"/>
                                        </p:tgtEl>
                                      </p:cBhvr>
                                    </p:animEffect>
                                  </p:childTnLst>
                                </p:cTn>
                              </p:par>
                              <p:par>
                                <p:cTn id="920" presetID="22" presetClass="entr" presetSubtype="4" fill="hold" grpId="0" nodeType="withEffect">
                                  <p:stCondLst>
                                    <p:cond delay="0"/>
                                  </p:stCondLst>
                                  <p:childTnLst>
                                    <p:set>
                                      <p:cBhvr>
                                        <p:cTn id="921" dur="1" fill="hold">
                                          <p:stCondLst>
                                            <p:cond delay="0"/>
                                          </p:stCondLst>
                                        </p:cTn>
                                        <p:tgtEl>
                                          <p:spTgt spid="325"/>
                                        </p:tgtEl>
                                        <p:attrNameLst>
                                          <p:attrName>style.visibility</p:attrName>
                                        </p:attrNameLst>
                                      </p:cBhvr>
                                      <p:to>
                                        <p:strVal val="visible"/>
                                      </p:to>
                                    </p:set>
                                    <p:animEffect transition="in" filter="wipe(down)">
                                      <p:cBhvr>
                                        <p:cTn id="922" dur="500"/>
                                        <p:tgtEl>
                                          <p:spTgt spid="325"/>
                                        </p:tgtEl>
                                      </p:cBhvr>
                                    </p:animEffect>
                                  </p:childTnLst>
                                </p:cTn>
                              </p:par>
                              <p:par>
                                <p:cTn id="923" presetID="22" presetClass="entr" presetSubtype="4" fill="hold" grpId="0" nodeType="withEffect">
                                  <p:stCondLst>
                                    <p:cond delay="0"/>
                                  </p:stCondLst>
                                  <p:childTnLst>
                                    <p:set>
                                      <p:cBhvr>
                                        <p:cTn id="924" dur="1" fill="hold">
                                          <p:stCondLst>
                                            <p:cond delay="0"/>
                                          </p:stCondLst>
                                        </p:cTn>
                                        <p:tgtEl>
                                          <p:spTgt spid="326"/>
                                        </p:tgtEl>
                                        <p:attrNameLst>
                                          <p:attrName>style.visibility</p:attrName>
                                        </p:attrNameLst>
                                      </p:cBhvr>
                                      <p:to>
                                        <p:strVal val="visible"/>
                                      </p:to>
                                    </p:set>
                                    <p:animEffect transition="in" filter="wipe(down)">
                                      <p:cBhvr>
                                        <p:cTn id="925" dur="500"/>
                                        <p:tgtEl>
                                          <p:spTgt spid="326"/>
                                        </p:tgtEl>
                                      </p:cBhvr>
                                    </p:animEffect>
                                  </p:childTnLst>
                                </p:cTn>
                              </p:par>
                              <p:par>
                                <p:cTn id="926" presetID="22" presetClass="entr" presetSubtype="4" fill="hold" grpId="0" nodeType="withEffect">
                                  <p:stCondLst>
                                    <p:cond delay="0"/>
                                  </p:stCondLst>
                                  <p:childTnLst>
                                    <p:set>
                                      <p:cBhvr>
                                        <p:cTn id="927" dur="1" fill="hold">
                                          <p:stCondLst>
                                            <p:cond delay="0"/>
                                          </p:stCondLst>
                                        </p:cTn>
                                        <p:tgtEl>
                                          <p:spTgt spid="327"/>
                                        </p:tgtEl>
                                        <p:attrNameLst>
                                          <p:attrName>style.visibility</p:attrName>
                                        </p:attrNameLst>
                                      </p:cBhvr>
                                      <p:to>
                                        <p:strVal val="visible"/>
                                      </p:to>
                                    </p:set>
                                    <p:animEffect transition="in" filter="wipe(down)">
                                      <p:cBhvr>
                                        <p:cTn id="928" dur="500"/>
                                        <p:tgtEl>
                                          <p:spTgt spid="327"/>
                                        </p:tgtEl>
                                      </p:cBhvr>
                                    </p:animEffect>
                                  </p:childTnLst>
                                </p:cTn>
                              </p:par>
                              <p:par>
                                <p:cTn id="929" presetID="22" presetClass="entr" presetSubtype="4" fill="hold" grpId="0" nodeType="withEffect">
                                  <p:stCondLst>
                                    <p:cond delay="0"/>
                                  </p:stCondLst>
                                  <p:childTnLst>
                                    <p:set>
                                      <p:cBhvr>
                                        <p:cTn id="930" dur="1" fill="hold">
                                          <p:stCondLst>
                                            <p:cond delay="0"/>
                                          </p:stCondLst>
                                        </p:cTn>
                                        <p:tgtEl>
                                          <p:spTgt spid="328"/>
                                        </p:tgtEl>
                                        <p:attrNameLst>
                                          <p:attrName>style.visibility</p:attrName>
                                        </p:attrNameLst>
                                      </p:cBhvr>
                                      <p:to>
                                        <p:strVal val="visible"/>
                                      </p:to>
                                    </p:set>
                                    <p:animEffect transition="in" filter="wipe(down)">
                                      <p:cBhvr>
                                        <p:cTn id="931" dur="500"/>
                                        <p:tgtEl>
                                          <p:spTgt spid="328"/>
                                        </p:tgtEl>
                                      </p:cBhvr>
                                    </p:animEffect>
                                  </p:childTnLst>
                                </p:cTn>
                              </p:par>
                              <p:par>
                                <p:cTn id="932" presetID="22" presetClass="entr" presetSubtype="4" fill="hold" grpId="0" nodeType="withEffect">
                                  <p:stCondLst>
                                    <p:cond delay="0"/>
                                  </p:stCondLst>
                                  <p:childTnLst>
                                    <p:set>
                                      <p:cBhvr>
                                        <p:cTn id="933" dur="1" fill="hold">
                                          <p:stCondLst>
                                            <p:cond delay="0"/>
                                          </p:stCondLst>
                                        </p:cTn>
                                        <p:tgtEl>
                                          <p:spTgt spid="329"/>
                                        </p:tgtEl>
                                        <p:attrNameLst>
                                          <p:attrName>style.visibility</p:attrName>
                                        </p:attrNameLst>
                                      </p:cBhvr>
                                      <p:to>
                                        <p:strVal val="visible"/>
                                      </p:to>
                                    </p:set>
                                    <p:animEffect transition="in" filter="wipe(down)">
                                      <p:cBhvr>
                                        <p:cTn id="934" dur="500"/>
                                        <p:tgtEl>
                                          <p:spTgt spid="329"/>
                                        </p:tgtEl>
                                      </p:cBhvr>
                                    </p:animEffect>
                                  </p:childTnLst>
                                </p:cTn>
                              </p:par>
                              <p:par>
                                <p:cTn id="935" presetID="22" presetClass="entr" presetSubtype="4" fill="hold" grpId="0" nodeType="withEffect">
                                  <p:stCondLst>
                                    <p:cond delay="0"/>
                                  </p:stCondLst>
                                  <p:childTnLst>
                                    <p:set>
                                      <p:cBhvr>
                                        <p:cTn id="936" dur="1" fill="hold">
                                          <p:stCondLst>
                                            <p:cond delay="0"/>
                                          </p:stCondLst>
                                        </p:cTn>
                                        <p:tgtEl>
                                          <p:spTgt spid="330"/>
                                        </p:tgtEl>
                                        <p:attrNameLst>
                                          <p:attrName>style.visibility</p:attrName>
                                        </p:attrNameLst>
                                      </p:cBhvr>
                                      <p:to>
                                        <p:strVal val="visible"/>
                                      </p:to>
                                    </p:set>
                                    <p:animEffect transition="in" filter="wipe(down)">
                                      <p:cBhvr>
                                        <p:cTn id="937" dur="500"/>
                                        <p:tgtEl>
                                          <p:spTgt spid="330"/>
                                        </p:tgtEl>
                                      </p:cBhvr>
                                    </p:animEffect>
                                  </p:childTnLst>
                                </p:cTn>
                              </p:par>
                              <p:par>
                                <p:cTn id="938" presetID="22" presetClass="entr" presetSubtype="4" fill="hold" grpId="0" nodeType="withEffect">
                                  <p:stCondLst>
                                    <p:cond delay="0"/>
                                  </p:stCondLst>
                                  <p:childTnLst>
                                    <p:set>
                                      <p:cBhvr>
                                        <p:cTn id="939" dur="1" fill="hold">
                                          <p:stCondLst>
                                            <p:cond delay="0"/>
                                          </p:stCondLst>
                                        </p:cTn>
                                        <p:tgtEl>
                                          <p:spTgt spid="331"/>
                                        </p:tgtEl>
                                        <p:attrNameLst>
                                          <p:attrName>style.visibility</p:attrName>
                                        </p:attrNameLst>
                                      </p:cBhvr>
                                      <p:to>
                                        <p:strVal val="visible"/>
                                      </p:to>
                                    </p:set>
                                    <p:animEffect transition="in" filter="wipe(down)">
                                      <p:cBhvr>
                                        <p:cTn id="940" dur="500"/>
                                        <p:tgtEl>
                                          <p:spTgt spid="331"/>
                                        </p:tgtEl>
                                      </p:cBhvr>
                                    </p:animEffect>
                                  </p:childTnLst>
                                </p:cTn>
                              </p:par>
                              <p:par>
                                <p:cTn id="941" presetID="22" presetClass="entr" presetSubtype="4" fill="hold" grpId="0" nodeType="withEffect">
                                  <p:stCondLst>
                                    <p:cond delay="0"/>
                                  </p:stCondLst>
                                  <p:childTnLst>
                                    <p:set>
                                      <p:cBhvr>
                                        <p:cTn id="942" dur="1" fill="hold">
                                          <p:stCondLst>
                                            <p:cond delay="0"/>
                                          </p:stCondLst>
                                        </p:cTn>
                                        <p:tgtEl>
                                          <p:spTgt spid="332"/>
                                        </p:tgtEl>
                                        <p:attrNameLst>
                                          <p:attrName>style.visibility</p:attrName>
                                        </p:attrNameLst>
                                      </p:cBhvr>
                                      <p:to>
                                        <p:strVal val="visible"/>
                                      </p:to>
                                    </p:set>
                                    <p:animEffect transition="in" filter="wipe(down)">
                                      <p:cBhvr>
                                        <p:cTn id="943" dur="500"/>
                                        <p:tgtEl>
                                          <p:spTgt spid="332"/>
                                        </p:tgtEl>
                                      </p:cBhvr>
                                    </p:animEffect>
                                  </p:childTnLst>
                                </p:cTn>
                              </p:par>
                              <p:par>
                                <p:cTn id="944" presetID="22" presetClass="entr" presetSubtype="4" fill="hold" grpId="0" nodeType="withEffect">
                                  <p:stCondLst>
                                    <p:cond delay="0"/>
                                  </p:stCondLst>
                                  <p:childTnLst>
                                    <p:set>
                                      <p:cBhvr>
                                        <p:cTn id="945" dur="1" fill="hold">
                                          <p:stCondLst>
                                            <p:cond delay="0"/>
                                          </p:stCondLst>
                                        </p:cTn>
                                        <p:tgtEl>
                                          <p:spTgt spid="333"/>
                                        </p:tgtEl>
                                        <p:attrNameLst>
                                          <p:attrName>style.visibility</p:attrName>
                                        </p:attrNameLst>
                                      </p:cBhvr>
                                      <p:to>
                                        <p:strVal val="visible"/>
                                      </p:to>
                                    </p:set>
                                    <p:animEffect transition="in" filter="wipe(down)">
                                      <p:cBhvr>
                                        <p:cTn id="946" dur="500"/>
                                        <p:tgtEl>
                                          <p:spTgt spid="333"/>
                                        </p:tgtEl>
                                      </p:cBhvr>
                                    </p:animEffect>
                                  </p:childTnLst>
                                </p:cTn>
                              </p:par>
                              <p:par>
                                <p:cTn id="947" presetID="22" presetClass="entr" presetSubtype="4" fill="hold" grpId="0" nodeType="withEffect">
                                  <p:stCondLst>
                                    <p:cond delay="0"/>
                                  </p:stCondLst>
                                  <p:childTnLst>
                                    <p:set>
                                      <p:cBhvr>
                                        <p:cTn id="948" dur="1" fill="hold">
                                          <p:stCondLst>
                                            <p:cond delay="0"/>
                                          </p:stCondLst>
                                        </p:cTn>
                                        <p:tgtEl>
                                          <p:spTgt spid="334"/>
                                        </p:tgtEl>
                                        <p:attrNameLst>
                                          <p:attrName>style.visibility</p:attrName>
                                        </p:attrNameLst>
                                      </p:cBhvr>
                                      <p:to>
                                        <p:strVal val="visible"/>
                                      </p:to>
                                    </p:set>
                                    <p:animEffect transition="in" filter="wipe(down)">
                                      <p:cBhvr>
                                        <p:cTn id="949" dur="500"/>
                                        <p:tgtEl>
                                          <p:spTgt spid="334"/>
                                        </p:tgtEl>
                                      </p:cBhvr>
                                    </p:animEffect>
                                  </p:childTnLst>
                                </p:cTn>
                              </p:par>
                              <p:par>
                                <p:cTn id="950" presetID="22" presetClass="entr" presetSubtype="4" fill="hold" grpId="0" nodeType="withEffect">
                                  <p:stCondLst>
                                    <p:cond delay="0"/>
                                  </p:stCondLst>
                                  <p:childTnLst>
                                    <p:set>
                                      <p:cBhvr>
                                        <p:cTn id="951" dur="1" fill="hold">
                                          <p:stCondLst>
                                            <p:cond delay="0"/>
                                          </p:stCondLst>
                                        </p:cTn>
                                        <p:tgtEl>
                                          <p:spTgt spid="335"/>
                                        </p:tgtEl>
                                        <p:attrNameLst>
                                          <p:attrName>style.visibility</p:attrName>
                                        </p:attrNameLst>
                                      </p:cBhvr>
                                      <p:to>
                                        <p:strVal val="visible"/>
                                      </p:to>
                                    </p:set>
                                    <p:animEffect transition="in" filter="wipe(down)">
                                      <p:cBhvr>
                                        <p:cTn id="952" dur="500"/>
                                        <p:tgtEl>
                                          <p:spTgt spid="335"/>
                                        </p:tgtEl>
                                      </p:cBhvr>
                                    </p:animEffect>
                                  </p:childTnLst>
                                </p:cTn>
                              </p:par>
                              <p:par>
                                <p:cTn id="953" presetID="22" presetClass="entr" presetSubtype="4" fill="hold" grpId="0" nodeType="withEffect">
                                  <p:stCondLst>
                                    <p:cond delay="0"/>
                                  </p:stCondLst>
                                  <p:childTnLst>
                                    <p:set>
                                      <p:cBhvr>
                                        <p:cTn id="954" dur="1" fill="hold">
                                          <p:stCondLst>
                                            <p:cond delay="0"/>
                                          </p:stCondLst>
                                        </p:cTn>
                                        <p:tgtEl>
                                          <p:spTgt spid="336"/>
                                        </p:tgtEl>
                                        <p:attrNameLst>
                                          <p:attrName>style.visibility</p:attrName>
                                        </p:attrNameLst>
                                      </p:cBhvr>
                                      <p:to>
                                        <p:strVal val="visible"/>
                                      </p:to>
                                    </p:set>
                                    <p:animEffect transition="in" filter="wipe(down)">
                                      <p:cBhvr>
                                        <p:cTn id="955" dur="500"/>
                                        <p:tgtEl>
                                          <p:spTgt spid="336"/>
                                        </p:tgtEl>
                                      </p:cBhvr>
                                    </p:animEffect>
                                  </p:childTnLst>
                                </p:cTn>
                              </p:par>
                              <p:par>
                                <p:cTn id="956" presetID="22" presetClass="entr" presetSubtype="4" fill="hold" grpId="0" nodeType="withEffect">
                                  <p:stCondLst>
                                    <p:cond delay="0"/>
                                  </p:stCondLst>
                                  <p:childTnLst>
                                    <p:set>
                                      <p:cBhvr>
                                        <p:cTn id="957" dur="1" fill="hold">
                                          <p:stCondLst>
                                            <p:cond delay="0"/>
                                          </p:stCondLst>
                                        </p:cTn>
                                        <p:tgtEl>
                                          <p:spTgt spid="337"/>
                                        </p:tgtEl>
                                        <p:attrNameLst>
                                          <p:attrName>style.visibility</p:attrName>
                                        </p:attrNameLst>
                                      </p:cBhvr>
                                      <p:to>
                                        <p:strVal val="visible"/>
                                      </p:to>
                                    </p:set>
                                    <p:animEffect transition="in" filter="wipe(down)">
                                      <p:cBhvr>
                                        <p:cTn id="958" dur="500"/>
                                        <p:tgtEl>
                                          <p:spTgt spid="337"/>
                                        </p:tgtEl>
                                      </p:cBhvr>
                                    </p:animEffect>
                                  </p:childTnLst>
                                </p:cTn>
                              </p:par>
                              <p:par>
                                <p:cTn id="959" presetID="22" presetClass="entr" presetSubtype="4" fill="hold" grpId="0" nodeType="withEffect">
                                  <p:stCondLst>
                                    <p:cond delay="0"/>
                                  </p:stCondLst>
                                  <p:childTnLst>
                                    <p:set>
                                      <p:cBhvr>
                                        <p:cTn id="960" dur="1" fill="hold">
                                          <p:stCondLst>
                                            <p:cond delay="0"/>
                                          </p:stCondLst>
                                        </p:cTn>
                                        <p:tgtEl>
                                          <p:spTgt spid="338"/>
                                        </p:tgtEl>
                                        <p:attrNameLst>
                                          <p:attrName>style.visibility</p:attrName>
                                        </p:attrNameLst>
                                      </p:cBhvr>
                                      <p:to>
                                        <p:strVal val="visible"/>
                                      </p:to>
                                    </p:set>
                                    <p:animEffect transition="in" filter="wipe(down)">
                                      <p:cBhvr>
                                        <p:cTn id="961" dur="500"/>
                                        <p:tgtEl>
                                          <p:spTgt spid="338"/>
                                        </p:tgtEl>
                                      </p:cBhvr>
                                    </p:animEffect>
                                  </p:childTnLst>
                                </p:cTn>
                              </p:par>
                              <p:par>
                                <p:cTn id="962" presetID="22" presetClass="entr" presetSubtype="4" fill="hold" grpId="0" nodeType="withEffect">
                                  <p:stCondLst>
                                    <p:cond delay="0"/>
                                  </p:stCondLst>
                                  <p:childTnLst>
                                    <p:set>
                                      <p:cBhvr>
                                        <p:cTn id="963" dur="1" fill="hold">
                                          <p:stCondLst>
                                            <p:cond delay="0"/>
                                          </p:stCondLst>
                                        </p:cTn>
                                        <p:tgtEl>
                                          <p:spTgt spid="339"/>
                                        </p:tgtEl>
                                        <p:attrNameLst>
                                          <p:attrName>style.visibility</p:attrName>
                                        </p:attrNameLst>
                                      </p:cBhvr>
                                      <p:to>
                                        <p:strVal val="visible"/>
                                      </p:to>
                                    </p:set>
                                    <p:animEffect transition="in" filter="wipe(down)">
                                      <p:cBhvr>
                                        <p:cTn id="964" dur="500"/>
                                        <p:tgtEl>
                                          <p:spTgt spid="339"/>
                                        </p:tgtEl>
                                      </p:cBhvr>
                                    </p:animEffect>
                                  </p:childTnLst>
                                </p:cTn>
                              </p:par>
                              <p:par>
                                <p:cTn id="965" presetID="22" presetClass="entr" presetSubtype="4" fill="hold" grpId="0" nodeType="withEffect">
                                  <p:stCondLst>
                                    <p:cond delay="0"/>
                                  </p:stCondLst>
                                  <p:childTnLst>
                                    <p:set>
                                      <p:cBhvr>
                                        <p:cTn id="966" dur="1" fill="hold">
                                          <p:stCondLst>
                                            <p:cond delay="0"/>
                                          </p:stCondLst>
                                        </p:cTn>
                                        <p:tgtEl>
                                          <p:spTgt spid="340"/>
                                        </p:tgtEl>
                                        <p:attrNameLst>
                                          <p:attrName>style.visibility</p:attrName>
                                        </p:attrNameLst>
                                      </p:cBhvr>
                                      <p:to>
                                        <p:strVal val="visible"/>
                                      </p:to>
                                    </p:set>
                                    <p:animEffect transition="in" filter="wipe(down)">
                                      <p:cBhvr>
                                        <p:cTn id="967" dur="500"/>
                                        <p:tgtEl>
                                          <p:spTgt spid="340"/>
                                        </p:tgtEl>
                                      </p:cBhvr>
                                    </p:animEffect>
                                  </p:childTnLst>
                                </p:cTn>
                              </p:par>
                              <p:par>
                                <p:cTn id="968" presetID="22" presetClass="entr" presetSubtype="4" fill="hold" grpId="0" nodeType="withEffect">
                                  <p:stCondLst>
                                    <p:cond delay="0"/>
                                  </p:stCondLst>
                                  <p:childTnLst>
                                    <p:set>
                                      <p:cBhvr>
                                        <p:cTn id="969" dur="1" fill="hold">
                                          <p:stCondLst>
                                            <p:cond delay="0"/>
                                          </p:stCondLst>
                                        </p:cTn>
                                        <p:tgtEl>
                                          <p:spTgt spid="341"/>
                                        </p:tgtEl>
                                        <p:attrNameLst>
                                          <p:attrName>style.visibility</p:attrName>
                                        </p:attrNameLst>
                                      </p:cBhvr>
                                      <p:to>
                                        <p:strVal val="visible"/>
                                      </p:to>
                                    </p:set>
                                    <p:animEffect transition="in" filter="wipe(down)">
                                      <p:cBhvr>
                                        <p:cTn id="970" dur="500"/>
                                        <p:tgtEl>
                                          <p:spTgt spid="341"/>
                                        </p:tgtEl>
                                      </p:cBhvr>
                                    </p:animEffect>
                                  </p:childTnLst>
                                </p:cTn>
                              </p:par>
                              <p:par>
                                <p:cTn id="971" presetID="22" presetClass="entr" presetSubtype="4" fill="hold" grpId="0" nodeType="withEffect">
                                  <p:stCondLst>
                                    <p:cond delay="0"/>
                                  </p:stCondLst>
                                  <p:childTnLst>
                                    <p:set>
                                      <p:cBhvr>
                                        <p:cTn id="972" dur="1" fill="hold">
                                          <p:stCondLst>
                                            <p:cond delay="0"/>
                                          </p:stCondLst>
                                        </p:cTn>
                                        <p:tgtEl>
                                          <p:spTgt spid="342"/>
                                        </p:tgtEl>
                                        <p:attrNameLst>
                                          <p:attrName>style.visibility</p:attrName>
                                        </p:attrNameLst>
                                      </p:cBhvr>
                                      <p:to>
                                        <p:strVal val="visible"/>
                                      </p:to>
                                    </p:set>
                                    <p:animEffect transition="in" filter="wipe(down)">
                                      <p:cBhvr>
                                        <p:cTn id="973" dur="500"/>
                                        <p:tgtEl>
                                          <p:spTgt spid="342"/>
                                        </p:tgtEl>
                                      </p:cBhvr>
                                    </p:animEffect>
                                  </p:childTnLst>
                                </p:cTn>
                              </p:par>
                              <p:par>
                                <p:cTn id="974" presetID="22" presetClass="entr" presetSubtype="4" fill="hold" grpId="0" nodeType="withEffect">
                                  <p:stCondLst>
                                    <p:cond delay="0"/>
                                  </p:stCondLst>
                                  <p:childTnLst>
                                    <p:set>
                                      <p:cBhvr>
                                        <p:cTn id="975" dur="1" fill="hold">
                                          <p:stCondLst>
                                            <p:cond delay="0"/>
                                          </p:stCondLst>
                                        </p:cTn>
                                        <p:tgtEl>
                                          <p:spTgt spid="343"/>
                                        </p:tgtEl>
                                        <p:attrNameLst>
                                          <p:attrName>style.visibility</p:attrName>
                                        </p:attrNameLst>
                                      </p:cBhvr>
                                      <p:to>
                                        <p:strVal val="visible"/>
                                      </p:to>
                                    </p:set>
                                    <p:animEffect transition="in" filter="wipe(down)">
                                      <p:cBhvr>
                                        <p:cTn id="976" dur="500"/>
                                        <p:tgtEl>
                                          <p:spTgt spid="343"/>
                                        </p:tgtEl>
                                      </p:cBhvr>
                                    </p:animEffect>
                                  </p:childTnLst>
                                </p:cTn>
                              </p:par>
                              <p:par>
                                <p:cTn id="977" presetID="22" presetClass="entr" presetSubtype="4" fill="hold" grpId="0" nodeType="withEffect">
                                  <p:stCondLst>
                                    <p:cond delay="0"/>
                                  </p:stCondLst>
                                  <p:childTnLst>
                                    <p:set>
                                      <p:cBhvr>
                                        <p:cTn id="978" dur="1" fill="hold">
                                          <p:stCondLst>
                                            <p:cond delay="0"/>
                                          </p:stCondLst>
                                        </p:cTn>
                                        <p:tgtEl>
                                          <p:spTgt spid="344"/>
                                        </p:tgtEl>
                                        <p:attrNameLst>
                                          <p:attrName>style.visibility</p:attrName>
                                        </p:attrNameLst>
                                      </p:cBhvr>
                                      <p:to>
                                        <p:strVal val="visible"/>
                                      </p:to>
                                    </p:set>
                                    <p:animEffect transition="in" filter="wipe(down)">
                                      <p:cBhvr>
                                        <p:cTn id="979" dur="500"/>
                                        <p:tgtEl>
                                          <p:spTgt spid="344"/>
                                        </p:tgtEl>
                                      </p:cBhvr>
                                    </p:animEffect>
                                  </p:childTnLst>
                                </p:cTn>
                              </p:par>
                              <p:par>
                                <p:cTn id="980" presetID="22" presetClass="entr" presetSubtype="4" fill="hold" grpId="0" nodeType="withEffect">
                                  <p:stCondLst>
                                    <p:cond delay="0"/>
                                  </p:stCondLst>
                                  <p:childTnLst>
                                    <p:set>
                                      <p:cBhvr>
                                        <p:cTn id="981" dur="1" fill="hold">
                                          <p:stCondLst>
                                            <p:cond delay="0"/>
                                          </p:stCondLst>
                                        </p:cTn>
                                        <p:tgtEl>
                                          <p:spTgt spid="345"/>
                                        </p:tgtEl>
                                        <p:attrNameLst>
                                          <p:attrName>style.visibility</p:attrName>
                                        </p:attrNameLst>
                                      </p:cBhvr>
                                      <p:to>
                                        <p:strVal val="visible"/>
                                      </p:to>
                                    </p:set>
                                    <p:animEffect transition="in" filter="wipe(down)">
                                      <p:cBhvr>
                                        <p:cTn id="982" dur="500"/>
                                        <p:tgtEl>
                                          <p:spTgt spid="345"/>
                                        </p:tgtEl>
                                      </p:cBhvr>
                                    </p:animEffect>
                                  </p:childTnLst>
                                </p:cTn>
                              </p:par>
                              <p:par>
                                <p:cTn id="983" presetID="22" presetClass="entr" presetSubtype="4" fill="hold" grpId="0" nodeType="withEffect">
                                  <p:stCondLst>
                                    <p:cond delay="0"/>
                                  </p:stCondLst>
                                  <p:childTnLst>
                                    <p:set>
                                      <p:cBhvr>
                                        <p:cTn id="984" dur="1" fill="hold">
                                          <p:stCondLst>
                                            <p:cond delay="0"/>
                                          </p:stCondLst>
                                        </p:cTn>
                                        <p:tgtEl>
                                          <p:spTgt spid="346"/>
                                        </p:tgtEl>
                                        <p:attrNameLst>
                                          <p:attrName>style.visibility</p:attrName>
                                        </p:attrNameLst>
                                      </p:cBhvr>
                                      <p:to>
                                        <p:strVal val="visible"/>
                                      </p:to>
                                    </p:set>
                                    <p:animEffect transition="in" filter="wipe(down)">
                                      <p:cBhvr>
                                        <p:cTn id="985" dur="500"/>
                                        <p:tgtEl>
                                          <p:spTgt spid="346"/>
                                        </p:tgtEl>
                                      </p:cBhvr>
                                    </p:animEffect>
                                  </p:childTnLst>
                                </p:cTn>
                              </p:par>
                              <p:par>
                                <p:cTn id="986" presetID="22" presetClass="entr" presetSubtype="4" fill="hold" grpId="0" nodeType="withEffect">
                                  <p:stCondLst>
                                    <p:cond delay="0"/>
                                  </p:stCondLst>
                                  <p:childTnLst>
                                    <p:set>
                                      <p:cBhvr>
                                        <p:cTn id="987" dur="1" fill="hold">
                                          <p:stCondLst>
                                            <p:cond delay="0"/>
                                          </p:stCondLst>
                                        </p:cTn>
                                        <p:tgtEl>
                                          <p:spTgt spid="347"/>
                                        </p:tgtEl>
                                        <p:attrNameLst>
                                          <p:attrName>style.visibility</p:attrName>
                                        </p:attrNameLst>
                                      </p:cBhvr>
                                      <p:to>
                                        <p:strVal val="visible"/>
                                      </p:to>
                                    </p:set>
                                    <p:animEffect transition="in" filter="wipe(down)">
                                      <p:cBhvr>
                                        <p:cTn id="988" dur="500"/>
                                        <p:tgtEl>
                                          <p:spTgt spid="347"/>
                                        </p:tgtEl>
                                      </p:cBhvr>
                                    </p:animEffect>
                                  </p:childTnLst>
                                </p:cTn>
                              </p:par>
                              <p:par>
                                <p:cTn id="989" presetID="22" presetClass="entr" presetSubtype="4" fill="hold" grpId="0" nodeType="withEffect">
                                  <p:stCondLst>
                                    <p:cond delay="0"/>
                                  </p:stCondLst>
                                  <p:childTnLst>
                                    <p:set>
                                      <p:cBhvr>
                                        <p:cTn id="990" dur="1" fill="hold">
                                          <p:stCondLst>
                                            <p:cond delay="0"/>
                                          </p:stCondLst>
                                        </p:cTn>
                                        <p:tgtEl>
                                          <p:spTgt spid="348"/>
                                        </p:tgtEl>
                                        <p:attrNameLst>
                                          <p:attrName>style.visibility</p:attrName>
                                        </p:attrNameLst>
                                      </p:cBhvr>
                                      <p:to>
                                        <p:strVal val="visible"/>
                                      </p:to>
                                    </p:set>
                                    <p:animEffect transition="in" filter="wipe(down)">
                                      <p:cBhvr>
                                        <p:cTn id="991" dur="500"/>
                                        <p:tgtEl>
                                          <p:spTgt spid="348"/>
                                        </p:tgtEl>
                                      </p:cBhvr>
                                    </p:animEffect>
                                  </p:childTnLst>
                                </p:cTn>
                              </p:par>
                              <p:par>
                                <p:cTn id="992" presetID="22" presetClass="entr" presetSubtype="4" fill="hold" grpId="0" nodeType="withEffect">
                                  <p:stCondLst>
                                    <p:cond delay="0"/>
                                  </p:stCondLst>
                                  <p:childTnLst>
                                    <p:set>
                                      <p:cBhvr>
                                        <p:cTn id="993" dur="1" fill="hold">
                                          <p:stCondLst>
                                            <p:cond delay="0"/>
                                          </p:stCondLst>
                                        </p:cTn>
                                        <p:tgtEl>
                                          <p:spTgt spid="349"/>
                                        </p:tgtEl>
                                        <p:attrNameLst>
                                          <p:attrName>style.visibility</p:attrName>
                                        </p:attrNameLst>
                                      </p:cBhvr>
                                      <p:to>
                                        <p:strVal val="visible"/>
                                      </p:to>
                                    </p:set>
                                    <p:animEffect transition="in" filter="wipe(down)">
                                      <p:cBhvr>
                                        <p:cTn id="994" dur="500"/>
                                        <p:tgtEl>
                                          <p:spTgt spid="349"/>
                                        </p:tgtEl>
                                      </p:cBhvr>
                                    </p:animEffect>
                                  </p:childTnLst>
                                </p:cTn>
                              </p:par>
                              <p:par>
                                <p:cTn id="995" presetID="22" presetClass="entr" presetSubtype="4" fill="hold" grpId="0" nodeType="withEffect">
                                  <p:stCondLst>
                                    <p:cond delay="0"/>
                                  </p:stCondLst>
                                  <p:childTnLst>
                                    <p:set>
                                      <p:cBhvr>
                                        <p:cTn id="996" dur="1" fill="hold">
                                          <p:stCondLst>
                                            <p:cond delay="0"/>
                                          </p:stCondLst>
                                        </p:cTn>
                                        <p:tgtEl>
                                          <p:spTgt spid="350"/>
                                        </p:tgtEl>
                                        <p:attrNameLst>
                                          <p:attrName>style.visibility</p:attrName>
                                        </p:attrNameLst>
                                      </p:cBhvr>
                                      <p:to>
                                        <p:strVal val="visible"/>
                                      </p:to>
                                    </p:set>
                                    <p:animEffect transition="in" filter="wipe(down)">
                                      <p:cBhvr>
                                        <p:cTn id="997" dur="500"/>
                                        <p:tgtEl>
                                          <p:spTgt spid="350"/>
                                        </p:tgtEl>
                                      </p:cBhvr>
                                    </p:animEffect>
                                  </p:childTnLst>
                                </p:cTn>
                              </p:par>
                              <p:par>
                                <p:cTn id="998" presetID="22" presetClass="entr" presetSubtype="4" fill="hold" grpId="0" nodeType="withEffect">
                                  <p:stCondLst>
                                    <p:cond delay="0"/>
                                  </p:stCondLst>
                                  <p:childTnLst>
                                    <p:set>
                                      <p:cBhvr>
                                        <p:cTn id="999" dur="1" fill="hold">
                                          <p:stCondLst>
                                            <p:cond delay="0"/>
                                          </p:stCondLst>
                                        </p:cTn>
                                        <p:tgtEl>
                                          <p:spTgt spid="351"/>
                                        </p:tgtEl>
                                        <p:attrNameLst>
                                          <p:attrName>style.visibility</p:attrName>
                                        </p:attrNameLst>
                                      </p:cBhvr>
                                      <p:to>
                                        <p:strVal val="visible"/>
                                      </p:to>
                                    </p:set>
                                    <p:animEffect transition="in" filter="wipe(down)">
                                      <p:cBhvr>
                                        <p:cTn id="1000" dur="500"/>
                                        <p:tgtEl>
                                          <p:spTgt spid="351"/>
                                        </p:tgtEl>
                                      </p:cBhvr>
                                    </p:animEffect>
                                  </p:childTnLst>
                                </p:cTn>
                              </p:par>
                              <p:par>
                                <p:cTn id="1001" presetID="22" presetClass="entr" presetSubtype="4" fill="hold" grpId="0" nodeType="withEffect">
                                  <p:stCondLst>
                                    <p:cond delay="0"/>
                                  </p:stCondLst>
                                  <p:childTnLst>
                                    <p:set>
                                      <p:cBhvr>
                                        <p:cTn id="1002" dur="1" fill="hold">
                                          <p:stCondLst>
                                            <p:cond delay="0"/>
                                          </p:stCondLst>
                                        </p:cTn>
                                        <p:tgtEl>
                                          <p:spTgt spid="352"/>
                                        </p:tgtEl>
                                        <p:attrNameLst>
                                          <p:attrName>style.visibility</p:attrName>
                                        </p:attrNameLst>
                                      </p:cBhvr>
                                      <p:to>
                                        <p:strVal val="visible"/>
                                      </p:to>
                                    </p:set>
                                    <p:animEffect transition="in" filter="wipe(down)">
                                      <p:cBhvr>
                                        <p:cTn id="1003" dur="500"/>
                                        <p:tgtEl>
                                          <p:spTgt spid="352"/>
                                        </p:tgtEl>
                                      </p:cBhvr>
                                    </p:animEffect>
                                  </p:childTnLst>
                                </p:cTn>
                              </p:par>
                              <p:par>
                                <p:cTn id="1004" presetID="22" presetClass="entr" presetSubtype="4" fill="hold" grpId="0" nodeType="withEffect">
                                  <p:stCondLst>
                                    <p:cond delay="0"/>
                                  </p:stCondLst>
                                  <p:childTnLst>
                                    <p:set>
                                      <p:cBhvr>
                                        <p:cTn id="1005" dur="1" fill="hold">
                                          <p:stCondLst>
                                            <p:cond delay="0"/>
                                          </p:stCondLst>
                                        </p:cTn>
                                        <p:tgtEl>
                                          <p:spTgt spid="353"/>
                                        </p:tgtEl>
                                        <p:attrNameLst>
                                          <p:attrName>style.visibility</p:attrName>
                                        </p:attrNameLst>
                                      </p:cBhvr>
                                      <p:to>
                                        <p:strVal val="visible"/>
                                      </p:to>
                                    </p:set>
                                    <p:animEffect transition="in" filter="wipe(down)">
                                      <p:cBhvr>
                                        <p:cTn id="1006" dur="500"/>
                                        <p:tgtEl>
                                          <p:spTgt spid="353"/>
                                        </p:tgtEl>
                                      </p:cBhvr>
                                    </p:animEffect>
                                  </p:childTnLst>
                                </p:cTn>
                              </p:par>
                              <p:par>
                                <p:cTn id="1007" presetID="22" presetClass="entr" presetSubtype="4" fill="hold" grpId="0" nodeType="withEffect">
                                  <p:stCondLst>
                                    <p:cond delay="0"/>
                                  </p:stCondLst>
                                  <p:childTnLst>
                                    <p:set>
                                      <p:cBhvr>
                                        <p:cTn id="1008" dur="1" fill="hold">
                                          <p:stCondLst>
                                            <p:cond delay="0"/>
                                          </p:stCondLst>
                                        </p:cTn>
                                        <p:tgtEl>
                                          <p:spTgt spid="354"/>
                                        </p:tgtEl>
                                        <p:attrNameLst>
                                          <p:attrName>style.visibility</p:attrName>
                                        </p:attrNameLst>
                                      </p:cBhvr>
                                      <p:to>
                                        <p:strVal val="visible"/>
                                      </p:to>
                                    </p:set>
                                    <p:animEffect transition="in" filter="wipe(down)">
                                      <p:cBhvr>
                                        <p:cTn id="1009" dur="500"/>
                                        <p:tgtEl>
                                          <p:spTgt spid="354"/>
                                        </p:tgtEl>
                                      </p:cBhvr>
                                    </p:animEffect>
                                  </p:childTnLst>
                                </p:cTn>
                              </p:par>
                              <p:par>
                                <p:cTn id="1010" presetID="22" presetClass="entr" presetSubtype="4" fill="hold" grpId="0" nodeType="withEffect">
                                  <p:stCondLst>
                                    <p:cond delay="0"/>
                                  </p:stCondLst>
                                  <p:childTnLst>
                                    <p:set>
                                      <p:cBhvr>
                                        <p:cTn id="1011" dur="1" fill="hold">
                                          <p:stCondLst>
                                            <p:cond delay="0"/>
                                          </p:stCondLst>
                                        </p:cTn>
                                        <p:tgtEl>
                                          <p:spTgt spid="355"/>
                                        </p:tgtEl>
                                        <p:attrNameLst>
                                          <p:attrName>style.visibility</p:attrName>
                                        </p:attrNameLst>
                                      </p:cBhvr>
                                      <p:to>
                                        <p:strVal val="visible"/>
                                      </p:to>
                                    </p:set>
                                    <p:animEffect transition="in" filter="wipe(down)">
                                      <p:cBhvr>
                                        <p:cTn id="1012" dur="500"/>
                                        <p:tgtEl>
                                          <p:spTgt spid="355"/>
                                        </p:tgtEl>
                                      </p:cBhvr>
                                    </p:animEffect>
                                  </p:childTnLst>
                                </p:cTn>
                              </p:par>
                              <p:par>
                                <p:cTn id="1013" presetID="22" presetClass="entr" presetSubtype="4" fill="hold" grpId="0" nodeType="withEffect">
                                  <p:stCondLst>
                                    <p:cond delay="0"/>
                                  </p:stCondLst>
                                  <p:childTnLst>
                                    <p:set>
                                      <p:cBhvr>
                                        <p:cTn id="1014" dur="1" fill="hold">
                                          <p:stCondLst>
                                            <p:cond delay="0"/>
                                          </p:stCondLst>
                                        </p:cTn>
                                        <p:tgtEl>
                                          <p:spTgt spid="356"/>
                                        </p:tgtEl>
                                        <p:attrNameLst>
                                          <p:attrName>style.visibility</p:attrName>
                                        </p:attrNameLst>
                                      </p:cBhvr>
                                      <p:to>
                                        <p:strVal val="visible"/>
                                      </p:to>
                                    </p:set>
                                    <p:animEffect transition="in" filter="wipe(down)">
                                      <p:cBhvr>
                                        <p:cTn id="1015" dur="500"/>
                                        <p:tgtEl>
                                          <p:spTgt spid="356"/>
                                        </p:tgtEl>
                                      </p:cBhvr>
                                    </p:animEffect>
                                  </p:childTnLst>
                                </p:cTn>
                              </p:par>
                              <p:par>
                                <p:cTn id="1016" presetID="22" presetClass="entr" presetSubtype="4" fill="hold" grpId="0" nodeType="withEffect">
                                  <p:stCondLst>
                                    <p:cond delay="0"/>
                                  </p:stCondLst>
                                  <p:childTnLst>
                                    <p:set>
                                      <p:cBhvr>
                                        <p:cTn id="1017" dur="1" fill="hold">
                                          <p:stCondLst>
                                            <p:cond delay="0"/>
                                          </p:stCondLst>
                                        </p:cTn>
                                        <p:tgtEl>
                                          <p:spTgt spid="357"/>
                                        </p:tgtEl>
                                        <p:attrNameLst>
                                          <p:attrName>style.visibility</p:attrName>
                                        </p:attrNameLst>
                                      </p:cBhvr>
                                      <p:to>
                                        <p:strVal val="visible"/>
                                      </p:to>
                                    </p:set>
                                    <p:animEffect transition="in" filter="wipe(down)">
                                      <p:cBhvr>
                                        <p:cTn id="1018" dur="500"/>
                                        <p:tgtEl>
                                          <p:spTgt spid="357"/>
                                        </p:tgtEl>
                                      </p:cBhvr>
                                    </p:animEffect>
                                  </p:childTnLst>
                                </p:cTn>
                              </p:par>
                              <p:par>
                                <p:cTn id="1019" presetID="22" presetClass="entr" presetSubtype="4" fill="hold" grpId="0" nodeType="withEffect">
                                  <p:stCondLst>
                                    <p:cond delay="0"/>
                                  </p:stCondLst>
                                  <p:childTnLst>
                                    <p:set>
                                      <p:cBhvr>
                                        <p:cTn id="1020" dur="1" fill="hold">
                                          <p:stCondLst>
                                            <p:cond delay="0"/>
                                          </p:stCondLst>
                                        </p:cTn>
                                        <p:tgtEl>
                                          <p:spTgt spid="358"/>
                                        </p:tgtEl>
                                        <p:attrNameLst>
                                          <p:attrName>style.visibility</p:attrName>
                                        </p:attrNameLst>
                                      </p:cBhvr>
                                      <p:to>
                                        <p:strVal val="visible"/>
                                      </p:to>
                                    </p:set>
                                    <p:animEffect transition="in" filter="wipe(down)">
                                      <p:cBhvr>
                                        <p:cTn id="1021" dur="500"/>
                                        <p:tgtEl>
                                          <p:spTgt spid="358"/>
                                        </p:tgtEl>
                                      </p:cBhvr>
                                    </p:animEffect>
                                  </p:childTnLst>
                                </p:cTn>
                              </p:par>
                              <p:par>
                                <p:cTn id="1022" presetID="22" presetClass="entr" presetSubtype="4" fill="hold" grpId="0" nodeType="withEffect">
                                  <p:stCondLst>
                                    <p:cond delay="0"/>
                                  </p:stCondLst>
                                  <p:childTnLst>
                                    <p:set>
                                      <p:cBhvr>
                                        <p:cTn id="1023" dur="1" fill="hold">
                                          <p:stCondLst>
                                            <p:cond delay="0"/>
                                          </p:stCondLst>
                                        </p:cTn>
                                        <p:tgtEl>
                                          <p:spTgt spid="359"/>
                                        </p:tgtEl>
                                        <p:attrNameLst>
                                          <p:attrName>style.visibility</p:attrName>
                                        </p:attrNameLst>
                                      </p:cBhvr>
                                      <p:to>
                                        <p:strVal val="visible"/>
                                      </p:to>
                                    </p:set>
                                    <p:animEffect transition="in" filter="wipe(down)">
                                      <p:cBhvr>
                                        <p:cTn id="1024" dur="500"/>
                                        <p:tgtEl>
                                          <p:spTgt spid="359"/>
                                        </p:tgtEl>
                                      </p:cBhvr>
                                    </p:animEffect>
                                  </p:childTnLst>
                                </p:cTn>
                              </p:par>
                              <p:par>
                                <p:cTn id="1025" presetID="22" presetClass="entr" presetSubtype="4" fill="hold" grpId="0" nodeType="withEffect">
                                  <p:stCondLst>
                                    <p:cond delay="0"/>
                                  </p:stCondLst>
                                  <p:childTnLst>
                                    <p:set>
                                      <p:cBhvr>
                                        <p:cTn id="1026" dur="1" fill="hold">
                                          <p:stCondLst>
                                            <p:cond delay="0"/>
                                          </p:stCondLst>
                                        </p:cTn>
                                        <p:tgtEl>
                                          <p:spTgt spid="360"/>
                                        </p:tgtEl>
                                        <p:attrNameLst>
                                          <p:attrName>style.visibility</p:attrName>
                                        </p:attrNameLst>
                                      </p:cBhvr>
                                      <p:to>
                                        <p:strVal val="visible"/>
                                      </p:to>
                                    </p:set>
                                    <p:animEffect transition="in" filter="wipe(down)">
                                      <p:cBhvr>
                                        <p:cTn id="1027" dur="500"/>
                                        <p:tgtEl>
                                          <p:spTgt spid="360"/>
                                        </p:tgtEl>
                                      </p:cBhvr>
                                    </p:animEffect>
                                  </p:childTnLst>
                                </p:cTn>
                              </p:par>
                              <p:par>
                                <p:cTn id="1028" presetID="22" presetClass="entr" presetSubtype="4" fill="hold" grpId="0" nodeType="withEffect">
                                  <p:stCondLst>
                                    <p:cond delay="0"/>
                                  </p:stCondLst>
                                  <p:childTnLst>
                                    <p:set>
                                      <p:cBhvr>
                                        <p:cTn id="1029" dur="1" fill="hold">
                                          <p:stCondLst>
                                            <p:cond delay="0"/>
                                          </p:stCondLst>
                                        </p:cTn>
                                        <p:tgtEl>
                                          <p:spTgt spid="361"/>
                                        </p:tgtEl>
                                        <p:attrNameLst>
                                          <p:attrName>style.visibility</p:attrName>
                                        </p:attrNameLst>
                                      </p:cBhvr>
                                      <p:to>
                                        <p:strVal val="visible"/>
                                      </p:to>
                                    </p:set>
                                    <p:animEffect transition="in" filter="wipe(down)">
                                      <p:cBhvr>
                                        <p:cTn id="1030" dur="500"/>
                                        <p:tgtEl>
                                          <p:spTgt spid="361"/>
                                        </p:tgtEl>
                                      </p:cBhvr>
                                    </p:animEffect>
                                  </p:childTnLst>
                                </p:cTn>
                              </p:par>
                              <p:par>
                                <p:cTn id="1031" presetID="22" presetClass="entr" presetSubtype="4" fill="hold" grpId="0" nodeType="withEffect">
                                  <p:stCondLst>
                                    <p:cond delay="0"/>
                                  </p:stCondLst>
                                  <p:childTnLst>
                                    <p:set>
                                      <p:cBhvr>
                                        <p:cTn id="1032" dur="1" fill="hold">
                                          <p:stCondLst>
                                            <p:cond delay="0"/>
                                          </p:stCondLst>
                                        </p:cTn>
                                        <p:tgtEl>
                                          <p:spTgt spid="362"/>
                                        </p:tgtEl>
                                        <p:attrNameLst>
                                          <p:attrName>style.visibility</p:attrName>
                                        </p:attrNameLst>
                                      </p:cBhvr>
                                      <p:to>
                                        <p:strVal val="visible"/>
                                      </p:to>
                                    </p:set>
                                    <p:animEffect transition="in" filter="wipe(down)">
                                      <p:cBhvr>
                                        <p:cTn id="1033" dur="500"/>
                                        <p:tgtEl>
                                          <p:spTgt spid="362"/>
                                        </p:tgtEl>
                                      </p:cBhvr>
                                    </p:animEffect>
                                  </p:childTnLst>
                                </p:cTn>
                              </p:par>
                              <p:par>
                                <p:cTn id="1034" presetID="22" presetClass="entr" presetSubtype="4" fill="hold" grpId="0" nodeType="withEffect">
                                  <p:stCondLst>
                                    <p:cond delay="0"/>
                                  </p:stCondLst>
                                  <p:childTnLst>
                                    <p:set>
                                      <p:cBhvr>
                                        <p:cTn id="1035" dur="1" fill="hold">
                                          <p:stCondLst>
                                            <p:cond delay="0"/>
                                          </p:stCondLst>
                                        </p:cTn>
                                        <p:tgtEl>
                                          <p:spTgt spid="363"/>
                                        </p:tgtEl>
                                        <p:attrNameLst>
                                          <p:attrName>style.visibility</p:attrName>
                                        </p:attrNameLst>
                                      </p:cBhvr>
                                      <p:to>
                                        <p:strVal val="visible"/>
                                      </p:to>
                                    </p:set>
                                    <p:animEffect transition="in" filter="wipe(down)">
                                      <p:cBhvr>
                                        <p:cTn id="1036" dur="500"/>
                                        <p:tgtEl>
                                          <p:spTgt spid="363"/>
                                        </p:tgtEl>
                                      </p:cBhvr>
                                    </p:animEffect>
                                  </p:childTnLst>
                                </p:cTn>
                              </p:par>
                              <p:par>
                                <p:cTn id="1037" presetID="22" presetClass="entr" presetSubtype="4" fill="hold" grpId="0" nodeType="withEffect">
                                  <p:stCondLst>
                                    <p:cond delay="0"/>
                                  </p:stCondLst>
                                  <p:childTnLst>
                                    <p:set>
                                      <p:cBhvr>
                                        <p:cTn id="1038" dur="1" fill="hold">
                                          <p:stCondLst>
                                            <p:cond delay="0"/>
                                          </p:stCondLst>
                                        </p:cTn>
                                        <p:tgtEl>
                                          <p:spTgt spid="364"/>
                                        </p:tgtEl>
                                        <p:attrNameLst>
                                          <p:attrName>style.visibility</p:attrName>
                                        </p:attrNameLst>
                                      </p:cBhvr>
                                      <p:to>
                                        <p:strVal val="visible"/>
                                      </p:to>
                                    </p:set>
                                    <p:animEffect transition="in" filter="wipe(down)">
                                      <p:cBhvr>
                                        <p:cTn id="1039" dur="500"/>
                                        <p:tgtEl>
                                          <p:spTgt spid="364"/>
                                        </p:tgtEl>
                                      </p:cBhvr>
                                    </p:animEffect>
                                  </p:childTnLst>
                                </p:cTn>
                              </p:par>
                              <p:par>
                                <p:cTn id="1040" presetID="22" presetClass="entr" presetSubtype="4" fill="hold" grpId="0" nodeType="withEffect">
                                  <p:stCondLst>
                                    <p:cond delay="0"/>
                                  </p:stCondLst>
                                  <p:childTnLst>
                                    <p:set>
                                      <p:cBhvr>
                                        <p:cTn id="1041" dur="1" fill="hold">
                                          <p:stCondLst>
                                            <p:cond delay="0"/>
                                          </p:stCondLst>
                                        </p:cTn>
                                        <p:tgtEl>
                                          <p:spTgt spid="365"/>
                                        </p:tgtEl>
                                        <p:attrNameLst>
                                          <p:attrName>style.visibility</p:attrName>
                                        </p:attrNameLst>
                                      </p:cBhvr>
                                      <p:to>
                                        <p:strVal val="visible"/>
                                      </p:to>
                                    </p:set>
                                    <p:animEffect transition="in" filter="wipe(down)">
                                      <p:cBhvr>
                                        <p:cTn id="1042" dur="500"/>
                                        <p:tgtEl>
                                          <p:spTgt spid="365"/>
                                        </p:tgtEl>
                                      </p:cBhvr>
                                    </p:animEffect>
                                  </p:childTnLst>
                                </p:cTn>
                              </p:par>
                              <p:par>
                                <p:cTn id="1043" presetID="22" presetClass="entr" presetSubtype="4" fill="hold" grpId="0" nodeType="withEffect">
                                  <p:stCondLst>
                                    <p:cond delay="0"/>
                                  </p:stCondLst>
                                  <p:childTnLst>
                                    <p:set>
                                      <p:cBhvr>
                                        <p:cTn id="1044" dur="1" fill="hold">
                                          <p:stCondLst>
                                            <p:cond delay="0"/>
                                          </p:stCondLst>
                                        </p:cTn>
                                        <p:tgtEl>
                                          <p:spTgt spid="366"/>
                                        </p:tgtEl>
                                        <p:attrNameLst>
                                          <p:attrName>style.visibility</p:attrName>
                                        </p:attrNameLst>
                                      </p:cBhvr>
                                      <p:to>
                                        <p:strVal val="visible"/>
                                      </p:to>
                                    </p:set>
                                    <p:animEffect transition="in" filter="wipe(down)">
                                      <p:cBhvr>
                                        <p:cTn id="1045" dur="500"/>
                                        <p:tgtEl>
                                          <p:spTgt spid="366"/>
                                        </p:tgtEl>
                                      </p:cBhvr>
                                    </p:animEffect>
                                  </p:childTnLst>
                                </p:cTn>
                              </p:par>
                              <p:par>
                                <p:cTn id="1046" presetID="22" presetClass="entr" presetSubtype="4" fill="hold" grpId="0" nodeType="withEffect">
                                  <p:stCondLst>
                                    <p:cond delay="0"/>
                                  </p:stCondLst>
                                  <p:childTnLst>
                                    <p:set>
                                      <p:cBhvr>
                                        <p:cTn id="1047" dur="1" fill="hold">
                                          <p:stCondLst>
                                            <p:cond delay="0"/>
                                          </p:stCondLst>
                                        </p:cTn>
                                        <p:tgtEl>
                                          <p:spTgt spid="367"/>
                                        </p:tgtEl>
                                        <p:attrNameLst>
                                          <p:attrName>style.visibility</p:attrName>
                                        </p:attrNameLst>
                                      </p:cBhvr>
                                      <p:to>
                                        <p:strVal val="visible"/>
                                      </p:to>
                                    </p:set>
                                    <p:animEffect transition="in" filter="wipe(down)">
                                      <p:cBhvr>
                                        <p:cTn id="1048" dur="500"/>
                                        <p:tgtEl>
                                          <p:spTgt spid="367"/>
                                        </p:tgtEl>
                                      </p:cBhvr>
                                    </p:animEffect>
                                  </p:childTnLst>
                                </p:cTn>
                              </p:par>
                              <p:par>
                                <p:cTn id="1049" presetID="22" presetClass="entr" presetSubtype="4" fill="hold" grpId="0" nodeType="withEffect">
                                  <p:stCondLst>
                                    <p:cond delay="0"/>
                                  </p:stCondLst>
                                  <p:childTnLst>
                                    <p:set>
                                      <p:cBhvr>
                                        <p:cTn id="1050" dur="1" fill="hold">
                                          <p:stCondLst>
                                            <p:cond delay="0"/>
                                          </p:stCondLst>
                                        </p:cTn>
                                        <p:tgtEl>
                                          <p:spTgt spid="368"/>
                                        </p:tgtEl>
                                        <p:attrNameLst>
                                          <p:attrName>style.visibility</p:attrName>
                                        </p:attrNameLst>
                                      </p:cBhvr>
                                      <p:to>
                                        <p:strVal val="visible"/>
                                      </p:to>
                                    </p:set>
                                    <p:animEffect transition="in" filter="wipe(down)">
                                      <p:cBhvr>
                                        <p:cTn id="1051" dur="500"/>
                                        <p:tgtEl>
                                          <p:spTgt spid="368"/>
                                        </p:tgtEl>
                                      </p:cBhvr>
                                    </p:animEffect>
                                  </p:childTnLst>
                                </p:cTn>
                              </p:par>
                              <p:par>
                                <p:cTn id="1052" presetID="22" presetClass="entr" presetSubtype="4" fill="hold" grpId="0" nodeType="withEffect">
                                  <p:stCondLst>
                                    <p:cond delay="0"/>
                                  </p:stCondLst>
                                  <p:childTnLst>
                                    <p:set>
                                      <p:cBhvr>
                                        <p:cTn id="1053" dur="1" fill="hold">
                                          <p:stCondLst>
                                            <p:cond delay="0"/>
                                          </p:stCondLst>
                                        </p:cTn>
                                        <p:tgtEl>
                                          <p:spTgt spid="369"/>
                                        </p:tgtEl>
                                        <p:attrNameLst>
                                          <p:attrName>style.visibility</p:attrName>
                                        </p:attrNameLst>
                                      </p:cBhvr>
                                      <p:to>
                                        <p:strVal val="visible"/>
                                      </p:to>
                                    </p:set>
                                    <p:animEffect transition="in" filter="wipe(down)">
                                      <p:cBhvr>
                                        <p:cTn id="1054" dur="500"/>
                                        <p:tgtEl>
                                          <p:spTgt spid="369"/>
                                        </p:tgtEl>
                                      </p:cBhvr>
                                    </p:animEffect>
                                  </p:childTnLst>
                                </p:cTn>
                              </p:par>
                              <p:par>
                                <p:cTn id="1055" presetID="22" presetClass="entr" presetSubtype="4" fill="hold" grpId="0" nodeType="withEffect">
                                  <p:stCondLst>
                                    <p:cond delay="0"/>
                                  </p:stCondLst>
                                  <p:childTnLst>
                                    <p:set>
                                      <p:cBhvr>
                                        <p:cTn id="1056" dur="1" fill="hold">
                                          <p:stCondLst>
                                            <p:cond delay="0"/>
                                          </p:stCondLst>
                                        </p:cTn>
                                        <p:tgtEl>
                                          <p:spTgt spid="370"/>
                                        </p:tgtEl>
                                        <p:attrNameLst>
                                          <p:attrName>style.visibility</p:attrName>
                                        </p:attrNameLst>
                                      </p:cBhvr>
                                      <p:to>
                                        <p:strVal val="visible"/>
                                      </p:to>
                                    </p:set>
                                    <p:animEffect transition="in" filter="wipe(down)">
                                      <p:cBhvr>
                                        <p:cTn id="1057" dur="500"/>
                                        <p:tgtEl>
                                          <p:spTgt spid="370"/>
                                        </p:tgtEl>
                                      </p:cBhvr>
                                    </p:animEffect>
                                  </p:childTnLst>
                                </p:cTn>
                              </p:par>
                              <p:par>
                                <p:cTn id="1058" presetID="22" presetClass="entr" presetSubtype="4" fill="hold" grpId="0" nodeType="withEffect">
                                  <p:stCondLst>
                                    <p:cond delay="0"/>
                                  </p:stCondLst>
                                  <p:childTnLst>
                                    <p:set>
                                      <p:cBhvr>
                                        <p:cTn id="1059" dur="1" fill="hold">
                                          <p:stCondLst>
                                            <p:cond delay="0"/>
                                          </p:stCondLst>
                                        </p:cTn>
                                        <p:tgtEl>
                                          <p:spTgt spid="371"/>
                                        </p:tgtEl>
                                        <p:attrNameLst>
                                          <p:attrName>style.visibility</p:attrName>
                                        </p:attrNameLst>
                                      </p:cBhvr>
                                      <p:to>
                                        <p:strVal val="visible"/>
                                      </p:to>
                                    </p:set>
                                    <p:animEffect transition="in" filter="wipe(down)">
                                      <p:cBhvr>
                                        <p:cTn id="1060" dur="500"/>
                                        <p:tgtEl>
                                          <p:spTgt spid="371"/>
                                        </p:tgtEl>
                                      </p:cBhvr>
                                    </p:animEffect>
                                  </p:childTnLst>
                                </p:cTn>
                              </p:par>
                              <p:par>
                                <p:cTn id="1061" presetID="22" presetClass="entr" presetSubtype="4" fill="hold" grpId="0" nodeType="withEffect">
                                  <p:stCondLst>
                                    <p:cond delay="0"/>
                                  </p:stCondLst>
                                  <p:childTnLst>
                                    <p:set>
                                      <p:cBhvr>
                                        <p:cTn id="1062" dur="1" fill="hold">
                                          <p:stCondLst>
                                            <p:cond delay="0"/>
                                          </p:stCondLst>
                                        </p:cTn>
                                        <p:tgtEl>
                                          <p:spTgt spid="372"/>
                                        </p:tgtEl>
                                        <p:attrNameLst>
                                          <p:attrName>style.visibility</p:attrName>
                                        </p:attrNameLst>
                                      </p:cBhvr>
                                      <p:to>
                                        <p:strVal val="visible"/>
                                      </p:to>
                                    </p:set>
                                    <p:animEffect transition="in" filter="wipe(down)">
                                      <p:cBhvr>
                                        <p:cTn id="1063" dur="500"/>
                                        <p:tgtEl>
                                          <p:spTgt spid="372"/>
                                        </p:tgtEl>
                                      </p:cBhvr>
                                    </p:animEffect>
                                  </p:childTnLst>
                                </p:cTn>
                              </p:par>
                              <p:par>
                                <p:cTn id="1064" presetID="22" presetClass="entr" presetSubtype="4" fill="hold" grpId="0" nodeType="withEffect">
                                  <p:stCondLst>
                                    <p:cond delay="0"/>
                                  </p:stCondLst>
                                  <p:childTnLst>
                                    <p:set>
                                      <p:cBhvr>
                                        <p:cTn id="1065" dur="1" fill="hold">
                                          <p:stCondLst>
                                            <p:cond delay="0"/>
                                          </p:stCondLst>
                                        </p:cTn>
                                        <p:tgtEl>
                                          <p:spTgt spid="373"/>
                                        </p:tgtEl>
                                        <p:attrNameLst>
                                          <p:attrName>style.visibility</p:attrName>
                                        </p:attrNameLst>
                                      </p:cBhvr>
                                      <p:to>
                                        <p:strVal val="visible"/>
                                      </p:to>
                                    </p:set>
                                    <p:animEffect transition="in" filter="wipe(down)">
                                      <p:cBhvr>
                                        <p:cTn id="1066" dur="500"/>
                                        <p:tgtEl>
                                          <p:spTgt spid="373"/>
                                        </p:tgtEl>
                                      </p:cBhvr>
                                    </p:animEffect>
                                  </p:childTnLst>
                                </p:cTn>
                              </p:par>
                              <p:par>
                                <p:cTn id="1067" presetID="22" presetClass="entr" presetSubtype="4" fill="hold" grpId="0" nodeType="withEffect">
                                  <p:stCondLst>
                                    <p:cond delay="0"/>
                                  </p:stCondLst>
                                  <p:childTnLst>
                                    <p:set>
                                      <p:cBhvr>
                                        <p:cTn id="1068" dur="1" fill="hold">
                                          <p:stCondLst>
                                            <p:cond delay="0"/>
                                          </p:stCondLst>
                                        </p:cTn>
                                        <p:tgtEl>
                                          <p:spTgt spid="374"/>
                                        </p:tgtEl>
                                        <p:attrNameLst>
                                          <p:attrName>style.visibility</p:attrName>
                                        </p:attrNameLst>
                                      </p:cBhvr>
                                      <p:to>
                                        <p:strVal val="visible"/>
                                      </p:to>
                                    </p:set>
                                    <p:animEffect transition="in" filter="wipe(down)">
                                      <p:cBhvr>
                                        <p:cTn id="1069" dur="500"/>
                                        <p:tgtEl>
                                          <p:spTgt spid="374"/>
                                        </p:tgtEl>
                                      </p:cBhvr>
                                    </p:animEffect>
                                  </p:childTnLst>
                                </p:cTn>
                              </p:par>
                              <p:par>
                                <p:cTn id="1070" presetID="22" presetClass="entr" presetSubtype="4" fill="hold" grpId="0" nodeType="withEffect">
                                  <p:stCondLst>
                                    <p:cond delay="0"/>
                                  </p:stCondLst>
                                  <p:childTnLst>
                                    <p:set>
                                      <p:cBhvr>
                                        <p:cTn id="1071" dur="1" fill="hold">
                                          <p:stCondLst>
                                            <p:cond delay="0"/>
                                          </p:stCondLst>
                                        </p:cTn>
                                        <p:tgtEl>
                                          <p:spTgt spid="375"/>
                                        </p:tgtEl>
                                        <p:attrNameLst>
                                          <p:attrName>style.visibility</p:attrName>
                                        </p:attrNameLst>
                                      </p:cBhvr>
                                      <p:to>
                                        <p:strVal val="visible"/>
                                      </p:to>
                                    </p:set>
                                    <p:animEffect transition="in" filter="wipe(down)">
                                      <p:cBhvr>
                                        <p:cTn id="1072" dur="500"/>
                                        <p:tgtEl>
                                          <p:spTgt spid="375"/>
                                        </p:tgtEl>
                                      </p:cBhvr>
                                    </p:animEffect>
                                  </p:childTnLst>
                                </p:cTn>
                              </p:par>
                              <p:par>
                                <p:cTn id="1073" presetID="22" presetClass="entr" presetSubtype="4" fill="hold" grpId="0" nodeType="withEffect">
                                  <p:stCondLst>
                                    <p:cond delay="0"/>
                                  </p:stCondLst>
                                  <p:childTnLst>
                                    <p:set>
                                      <p:cBhvr>
                                        <p:cTn id="1074" dur="1" fill="hold">
                                          <p:stCondLst>
                                            <p:cond delay="0"/>
                                          </p:stCondLst>
                                        </p:cTn>
                                        <p:tgtEl>
                                          <p:spTgt spid="376"/>
                                        </p:tgtEl>
                                        <p:attrNameLst>
                                          <p:attrName>style.visibility</p:attrName>
                                        </p:attrNameLst>
                                      </p:cBhvr>
                                      <p:to>
                                        <p:strVal val="visible"/>
                                      </p:to>
                                    </p:set>
                                    <p:animEffect transition="in" filter="wipe(down)">
                                      <p:cBhvr>
                                        <p:cTn id="1075" dur="500"/>
                                        <p:tgtEl>
                                          <p:spTgt spid="376"/>
                                        </p:tgtEl>
                                      </p:cBhvr>
                                    </p:animEffect>
                                  </p:childTnLst>
                                </p:cTn>
                              </p:par>
                              <p:par>
                                <p:cTn id="1076" presetID="22" presetClass="entr" presetSubtype="4" fill="hold" grpId="0" nodeType="withEffect">
                                  <p:stCondLst>
                                    <p:cond delay="0"/>
                                  </p:stCondLst>
                                  <p:childTnLst>
                                    <p:set>
                                      <p:cBhvr>
                                        <p:cTn id="1077" dur="1" fill="hold">
                                          <p:stCondLst>
                                            <p:cond delay="0"/>
                                          </p:stCondLst>
                                        </p:cTn>
                                        <p:tgtEl>
                                          <p:spTgt spid="377"/>
                                        </p:tgtEl>
                                        <p:attrNameLst>
                                          <p:attrName>style.visibility</p:attrName>
                                        </p:attrNameLst>
                                      </p:cBhvr>
                                      <p:to>
                                        <p:strVal val="visible"/>
                                      </p:to>
                                    </p:set>
                                    <p:animEffect transition="in" filter="wipe(down)">
                                      <p:cBhvr>
                                        <p:cTn id="1078" dur="500"/>
                                        <p:tgtEl>
                                          <p:spTgt spid="377"/>
                                        </p:tgtEl>
                                      </p:cBhvr>
                                    </p:animEffect>
                                  </p:childTnLst>
                                </p:cTn>
                              </p:par>
                              <p:par>
                                <p:cTn id="1079" presetID="22" presetClass="entr" presetSubtype="4" fill="hold" grpId="0" nodeType="withEffect">
                                  <p:stCondLst>
                                    <p:cond delay="0"/>
                                  </p:stCondLst>
                                  <p:childTnLst>
                                    <p:set>
                                      <p:cBhvr>
                                        <p:cTn id="1080" dur="1" fill="hold">
                                          <p:stCondLst>
                                            <p:cond delay="0"/>
                                          </p:stCondLst>
                                        </p:cTn>
                                        <p:tgtEl>
                                          <p:spTgt spid="378"/>
                                        </p:tgtEl>
                                        <p:attrNameLst>
                                          <p:attrName>style.visibility</p:attrName>
                                        </p:attrNameLst>
                                      </p:cBhvr>
                                      <p:to>
                                        <p:strVal val="visible"/>
                                      </p:to>
                                    </p:set>
                                    <p:animEffect transition="in" filter="wipe(down)">
                                      <p:cBhvr>
                                        <p:cTn id="1081" dur="500"/>
                                        <p:tgtEl>
                                          <p:spTgt spid="378"/>
                                        </p:tgtEl>
                                      </p:cBhvr>
                                    </p:animEffect>
                                  </p:childTnLst>
                                </p:cTn>
                              </p:par>
                              <p:par>
                                <p:cTn id="1082" presetID="22" presetClass="entr" presetSubtype="4" fill="hold" grpId="0" nodeType="withEffect">
                                  <p:stCondLst>
                                    <p:cond delay="0"/>
                                  </p:stCondLst>
                                  <p:childTnLst>
                                    <p:set>
                                      <p:cBhvr>
                                        <p:cTn id="1083" dur="1" fill="hold">
                                          <p:stCondLst>
                                            <p:cond delay="0"/>
                                          </p:stCondLst>
                                        </p:cTn>
                                        <p:tgtEl>
                                          <p:spTgt spid="379"/>
                                        </p:tgtEl>
                                        <p:attrNameLst>
                                          <p:attrName>style.visibility</p:attrName>
                                        </p:attrNameLst>
                                      </p:cBhvr>
                                      <p:to>
                                        <p:strVal val="visible"/>
                                      </p:to>
                                    </p:set>
                                    <p:animEffect transition="in" filter="wipe(down)">
                                      <p:cBhvr>
                                        <p:cTn id="1084" dur="500"/>
                                        <p:tgtEl>
                                          <p:spTgt spid="379"/>
                                        </p:tgtEl>
                                      </p:cBhvr>
                                    </p:animEffect>
                                  </p:childTnLst>
                                </p:cTn>
                              </p:par>
                              <p:par>
                                <p:cTn id="1085" presetID="22" presetClass="entr" presetSubtype="4" fill="hold" grpId="0" nodeType="withEffect">
                                  <p:stCondLst>
                                    <p:cond delay="0"/>
                                  </p:stCondLst>
                                  <p:childTnLst>
                                    <p:set>
                                      <p:cBhvr>
                                        <p:cTn id="1086" dur="1" fill="hold">
                                          <p:stCondLst>
                                            <p:cond delay="0"/>
                                          </p:stCondLst>
                                        </p:cTn>
                                        <p:tgtEl>
                                          <p:spTgt spid="380"/>
                                        </p:tgtEl>
                                        <p:attrNameLst>
                                          <p:attrName>style.visibility</p:attrName>
                                        </p:attrNameLst>
                                      </p:cBhvr>
                                      <p:to>
                                        <p:strVal val="visible"/>
                                      </p:to>
                                    </p:set>
                                    <p:animEffect transition="in" filter="wipe(down)">
                                      <p:cBhvr>
                                        <p:cTn id="1087" dur="500"/>
                                        <p:tgtEl>
                                          <p:spTgt spid="380"/>
                                        </p:tgtEl>
                                      </p:cBhvr>
                                    </p:animEffect>
                                  </p:childTnLst>
                                </p:cTn>
                              </p:par>
                              <p:par>
                                <p:cTn id="1088" presetID="22" presetClass="entr" presetSubtype="4" fill="hold" grpId="0" nodeType="withEffect">
                                  <p:stCondLst>
                                    <p:cond delay="0"/>
                                  </p:stCondLst>
                                  <p:childTnLst>
                                    <p:set>
                                      <p:cBhvr>
                                        <p:cTn id="1089" dur="1" fill="hold">
                                          <p:stCondLst>
                                            <p:cond delay="0"/>
                                          </p:stCondLst>
                                        </p:cTn>
                                        <p:tgtEl>
                                          <p:spTgt spid="381"/>
                                        </p:tgtEl>
                                        <p:attrNameLst>
                                          <p:attrName>style.visibility</p:attrName>
                                        </p:attrNameLst>
                                      </p:cBhvr>
                                      <p:to>
                                        <p:strVal val="visible"/>
                                      </p:to>
                                    </p:set>
                                    <p:animEffect transition="in" filter="wipe(down)">
                                      <p:cBhvr>
                                        <p:cTn id="1090" dur="500"/>
                                        <p:tgtEl>
                                          <p:spTgt spid="381"/>
                                        </p:tgtEl>
                                      </p:cBhvr>
                                    </p:animEffect>
                                  </p:childTnLst>
                                </p:cTn>
                              </p:par>
                              <p:par>
                                <p:cTn id="1091" presetID="22" presetClass="entr" presetSubtype="4" fill="hold" grpId="0" nodeType="withEffect">
                                  <p:stCondLst>
                                    <p:cond delay="0"/>
                                  </p:stCondLst>
                                  <p:childTnLst>
                                    <p:set>
                                      <p:cBhvr>
                                        <p:cTn id="1092" dur="1" fill="hold">
                                          <p:stCondLst>
                                            <p:cond delay="0"/>
                                          </p:stCondLst>
                                        </p:cTn>
                                        <p:tgtEl>
                                          <p:spTgt spid="382"/>
                                        </p:tgtEl>
                                        <p:attrNameLst>
                                          <p:attrName>style.visibility</p:attrName>
                                        </p:attrNameLst>
                                      </p:cBhvr>
                                      <p:to>
                                        <p:strVal val="visible"/>
                                      </p:to>
                                    </p:set>
                                    <p:animEffect transition="in" filter="wipe(down)">
                                      <p:cBhvr>
                                        <p:cTn id="1093" dur="500"/>
                                        <p:tgtEl>
                                          <p:spTgt spid="382"/>
                                        </p:tgtEl>
                                      </p:cBhvr>
                                    </p:animEffect>
                                  </p:childTnLst>
                                </p:cTn>
                              </p:par>
                              <p:par>
                                <p:cTn id="1094" presetID="22" presetClass="entr" presetSubtype="4" fill="hold" grpId="0" nodeType="withEffect">
                                  <p:stCondLst>
                                    <p:cond delay="0"/>
                                  </p:stCondLst>
                                  <p:childTnLst>
                                    <p:set>
                                      <p:cBhvr>
                                        <p:cTn id="1095" dur="1" fill="hold">
                                          <p:stCondLst>
                                            <p:cond delay="0"/>
                                          </p:stCondLst>
                                        </p:cTn>
                                        <p:tgtEl>
                                          <p:spTgt spid="383"/>
                                        </p:tgtEl>
                                        <p:attrNameLst>
                                          <p:attrName>style.visibility</p:attrName>
                                        </p:attrNameLst>
                                      </p:cBhvr>
                                      <p:to>
                                        <p:strVal val="visible"/>
                                      </p:to>
                                    </p:set>
                                    <p:animEffect transition="in" filter="wipe(down)">
                                      <p:cBhvr>
                                        <p:cTn id="1096" dur="500"/>
                                        <p:tgtEl>
                                          <p:spTgt spid="383"/>
                                        </p:tgtEl>
                                      </p:cBhvr>
                                    </p:animEffect>
                                  </p:childTnLst>
                                </p:cTn>
                              </p:par>
                              <p:par>
                                <p:cTn id="1097" presetID="22" presetClass="entr" presetSubtype="4" fill="hold" grpId="0" nodeType="withEffect">
                                  <p:stCondLst>
                                    <p:cond delay="0"/>
                                  </p:stCondLst>
                                  <p:childTnLst>
                                    <p:set>
                                      <p:cBhvr>
                                        <p:cTn id="1098" dur="1" fill="hold">
                                          <p:stCondLst>
                                            <p:cond delay="0"/>
                                          </p:stCondLst>
                                        </p:cTn>
                                        <p:tgtEl>
                                          <p:spTgt spid="384"/>
                                        </p:tgtEl>
                                        <p:attrNameLst>
                                          <p:attrName>style.visibility</p:attrName>
                                        </p:attrNameLst>
                                      </p:cBhvr>
                                      <p:to>
                                        <p:strVal val="visible"/>
                                      </p:to>
                                    </p:set>
                                    <p:animEffect transition="in" filter="wipe(down)">
                                      <p:cBhvr>
                                        <p:cTn id="1099" dur="500"/>
                                        <p:tgtEl>
                                          <p:spTgt spid="384"/>
                                        </p:tgtEl>
                                      </p:cBhvr>
                                    </p:animEffect>
                                  </p:childTnLst>
                                </p:cTn>
                              </p:par>
                              <p:par>
                                <p:cTn id="1100" presetID="22" presetClass="entr" presetSubtype="4" fill="hold" grpId="0" nodeType="withEffect">
                                  <p:stCondLst>
                                    <p:cond delay="0"/>
                                  </p:stCondLst>
                                  <p:childTnLst>
                                    <p:set>
                                      <p:cBhvr>
                                        <p:cTn id="1101" dur="1" fill="hold">
                                          <p:stCondLst>
                                            <p:cond delay="0"/>
                                          </p:stCondLst>
                                        </p:cTn>
                                        <p:tgtEl>
                                          <p:spTgt spid="385"/>
                                        </p:tgtEl>
                                        <p:attrNameLst>
                                          <p:attrName>style.visibility</p:attrName>
                                        </p:attrNameLst>
                                      </p:cBhvr>
                                      <p:to>
                                        <p:strVal val="visible"/>
                                      </p:to>
                                    </p:set>
                                    <p:animEffect transition="in" filter="wipe(down)">
                                      <p:cBhvr>
                                        <p:cTn id="1102" dur="500"/>
                                        <p:tgtEl>
                                          <p:spTgt spid="385"/>
                                        </p:tgtEl>
                                      </p:cBhvr>
                                    </p:animEffect>
                                  </p:childTnLst>
                                </p:cTn>
                              </p:par>
                              <p:par>
                                <p:cTn id="1103" presetID="22" presetClass="entr" presetSubtype="4" fill="hold" grpId="0" nodeType="withEffect">
                                  <p:stCondLst>
                                    <p:cond delay="0"/>
                                  </p:stCondLst>
                                  <p:childTnLst>
                                    <p:set>
                                      <p:cBhvr>
                                        <p:cTn id="1104" dur="1" fill="hold">
                                          <p:stCondLst>
                                            <p:cond delay="0"/>
                                          </p:stCondLst>
                                        </p:cTn>
                                        <p:tgtEl>
                                          <p:spTgt spid="386"/>
                                        </p:tgtEl>
                                        <p:attrNameLst>
                                          <p:attrName>style.visibility</p:attrName>
                                        </p:attrNameLst>
                                      </p:cBhvr>
                                      <p:to>
                                        <p:strVal val="visible"/>
                                      </p:to>
                                    </p:set>
                                    <p:animEffect transition="in" filter="wipe(down)">
                                      <p:cBhvr>
                                        <p:cTn id="1105" dur="500"/>
                                        <p:tgtEl>
                                          <p:spTgt spid="386"/>
                                        </p:tgtEl>
                                      </p:cBhvr>
                                    </p:animEffect>
                                  </p:childTnLst>
                                </p:cTn>
                              </p:par>
                              <p:par>
                                <p:cTn id="1106" presetID="22" presetClass="entr" presetSubtype="4" fill="hold" grpId="0" nodeType="withEffect">
                                  <p:stCondLst>
                                    <p:cond delay="0"/>
                                  </p:stCondLst>
                                  <p:childTnLst>
                                    <p:set>
                                      <p:cBhvr>
                                        <p:cTn id="1107" dur="1" fill="hold">
                                          <p:stCondLst>
                                            <p:cond delay="0"/>
                                          </p:stCondLst>
                                        </p:cTn>
                                        <p:tgtEl>
                                          <p:spTgt spid="387"/>
                                        </p:tgtEl>
                                        <p:attrNameLst>
                                          <p:attrName>style.visibility</p:attrName>
                                        </p:attrNameLst>
                                      </p:cBhvr>
                                      <p:to>
                                        <p:strVal val="visible"/>
                                      </p:to>
                                    </p:set>
                                    <p:animEffect transition="in" filter="wipe(down)">
                                      <p:cBhvr>
                                        <p:cTn id="1108" dur="500"/>
                                        <p:tgtEl>
                                          <p:spTgt spid="387"/>
                                        </p:tgtEl>
                                      </p:cBhvr>
                                    </p:animEffect>
                                  </p:childTnLst>
                                </p:cTn>
                              </p:par>
                              <p:par>
                                <p:cTn id="1109" presetID="22" presetClass="entr" presetSubtype="4" fill="hold" grpId="0" nodeType="withEffect">
                                  <p:stCondLst>
                                    <p:cond delay="0"/>
                                  </p:stCondLst>
                                  <p:childTnLst>
                                    <p:set>
                                      <p:cBhvr>
                                        <p:cTn id="1110" dur="1" fill="hold">
                                          <p:stCondLst>
                                            <p:cond delay="0"/>
                                          </p:stCondLst>
                                        </p:cTn>
                                        <p:tgtEl>
                                          <p:spTgt spid="388"/>
                                        </p:tgtEl>
                                        <p:attrNameLst>
                                          <p:attrName>style.visibility</p:attrName>
                                        </p:attrNameLst>
                                      </p:cBhvr>
                                      <p:to>
                                        <p:strVal val="visible"/>
                                      </p:to>
                                    </p:set>
                                    <p:animEffect transition="in" filter="wipe(down)">
                                      <p:cBhvr>
                                        <p:cTn id="1111" dur="500"/>
                                        <p:tgtEl>
                                          <p:spTgt spid="388"/>
                                        </p:tgtEl>
                                      </p:cBhvr>
                                    </p:animEffect>
                                  </p:childTnLst>
                                </p:cTn>
                              </p:par>
                              <p:par>
                                <p:cTn id="1112" presetID="22" presetClass="entr" presetSubtype="4" fill="hold" grpId="0" nodeType="withEffect">
                                  <p:stCondLst>
                                    <p:cond delay="0"/>
                                  </p:stCondLst>
                                  <p:childTnLst>
                                    <p:set>
                                      <p:cBhvr>
                                        <p:cTn id="1113" dur="1" fill="hold">
                                          <p:stCondLst>
                                            <p:cond delay="0"/>
                                          </p:stCondLst>
                                        </p:cTn>
                                        <p:tgtEl>
                                          <p:spTgt spid="389"/>
                                        </p:tgtEl>
                                        <p:attrNameLst>
                                          <p:attrName>style.visibility</p:attrName>
                                        </p:attrNameLst>
                                      </p:cBhvr>
                                      <p:to>
                                        <p:strVal val="visible"/>
                                      </p:to>
                                    </p:set>
                                    <p:animEffect transition="in" filter="wipe(down)">
                                      <p:cBhvr>
                                        <p:cTn id="1114" dur="500"/>
                                        <p:tgtEl>
                                          <p:spTgt spid="389"/>
                                        </p:tgtEl>
                                      </p:cBhvr>
                                    </p:animEffect>
                                  </p:childTnLst>
                                </p:cTn>
                              </p:par>
                              <p:par>
                                <p:cTn id="1115" presetID="22" presetClass="entr" presetSubtype="4" fill="hold" grpId="0" nodeType="withEffect">
                                  <p:stCondLst>
                                    <p:cond delay="0"/>
                                  </p:stCondLst>
                                  <p:childTnLst>
                                    <p:set>
                                      <p:cBhvr>
                                        <p:cTn id="1116" dur="1" fill="hold">
                                          <p:stCondLst>
                                            <p:cond delay="0"/>
                                          </p:stCondLst>
                                        </p:cTn>
                                        <p:tgtEl>
                                          <p:spTgt spid="390"/>
                                        </p:tgtEl>
                                        <p:attrNameLst>
                                          <p:attrName>style.visibility</p:attrName>
                                        </p:attrNameLst>
                                      </p:cBhvr>
                                      <p:to>
                                        <p:strVal val="visible"/>
                                      </p:to>
                                    </p:set>
                                    <p:animEffect transition="in" filter="wipe(down)">
                                      <p:cBhvr>
                                        <p:cTn id="1117" dur="500"/>
                                        <p:tgtEl>
                                          <p:spTgt spid="390"/>
                                        </p:tgtEl>
                                      </p:cBhvr>
                                    </p:animEffect>
                                  </p:childTnLst>
                                </p:cTn>
                              </p:par>
                              <p:par>
                                <p:cTn id="1118" presetID="22" presetClass="entr" presetSubtype="4" fill="hold" grpId="0" nodeType="withEffect">
                                  <p:stCondLst>
                                    <p:cond delay="0"/>
                                  </p:stCondLst>
                                  <p:childTnLst>
                                    <p:set>
                                      <p:cBhvr>
                                        <p:cTn id="1119" dur="1" fill="hold">
                                          <p:stCondLst>
                                            <p:cond delay="0"/>
                                          </p:stCondLst>
                                        </p:cTn>
                                        <p:tgtEl>
                                          <p:spTgt spid="391"/>
                                        </p:tgtEl>
                                        <p:attrNameLst>
                                          <p:attrName>style.visibility</p:attrName>
                                        </p:attrNameLst>
                                      </p:cBhvr>
                                      <p:to>
                                        <p:strVal val="visible"/>
                                      </p:to>
                                    </p:set>
                                    <p:animEffect transition="in" filter="wipe(down)">
                                      <p:cBhvr>
                                        <p:cTn id="1120" dur="500"/>
                                        <p:tgtEl>
                                          <p:spTgt spid="391"/>
                                        </p:tgtEl>
                                      </p:cBhvr>
                                    </p:animEffect>
                                  </p:childTnLst>
                                </p:cTn>
                              </p:par>
                              <p:par>
                                <p:cTn id="1121" presetID="22" presetClass="entr" presetSubtype="4" fill="hold" grpId="0" nodeType="withEffect">
                                  <p:stCondLst>
                                    <p:cond delay="0"/>
                                  </p:stCondLst>
                                  <p:childTnLst>
                                    <p:set>
                                      <p:cBhvr>
                                        <p:cTn id="1122" dur="1" fill="hold">
                                          <p:stCondLst>
                                            <p:cond delay="0"/>
                                          </p:stCondLst>
                                        </p:cTn>
                                        <p:tgtEl>
                                          <p:spTgt spid="392"/>
                                        </p:tgtEl>
                                        <p:attrNameLst>
                                          <p:attrName>style.visibility</p:attrName>
                                        </p:attrNameLst>
                                      </p:cBhvr>
                                      <p:to>
                                        <p:strVal val="visible"/>
                                      </p:to>
                                    </p:set>
                                    <p:animEffect transition="in" filter="wipe(down)">
                                      <p:cBhvr>
                                        <p:cTn id="1123" dur="500"/>
                                        <p:tgtEl>
                                          <p:spTgt spid="392"/>
                                        </p:tgtEl>
                                      </p:cBhvr>
                                    </p:animEffect>
                                  </p:childTnLst>
                                </p:cTn>
                              </p:par>
                              <p:par>
                                <p:cTn id="1124" presetID="22" presetClass="entr" presetSubtype="4" fill="hold" grpId="0" nodeType="withEffect">
                                  <p:stCondLst>
                                    <p:cond delay="0"/>
                                  </p:stCondLst>
                                  <p:childTnLst>
                                    <p:set>
                                      <p:cBhvr>
                                        <p:cTn id="1125" dur="1" fill="hold">
                                          <p:stCondLst>
                                            <p:cond delay="0"/>
                                          </p:stCondLst>
                                        </p:cTn>
                                        <p:tgtEl>
                                          <p:spTgt spid="393"/>
                                        </p:tgtEl>
                                        <p:attrNameLst>
                                          <p:attrName>style.visibility</p:attrName>
                                        </p:attrNameLst>
                                      </p:cBhvr>
                                      <p:to>
                                        <p:strVal val="visible"/>
                                      </p:to>
                                    </p:set>
                                    <p:animEffect transition="in" filter="wipe(down)">
                                      <p:cBhvr>
                                        <p:cTn id="1126" dur="500"/>
                                        <p:tgtEl>
                                          <p:spTgt spid="393"/>
                                        </p:tgtEl>
                                      </p:cBhvr>
                                    </p:animEffect>
                                  </p:childTnLst>
                                </p:cTn>
                              </p:par>
                              <p:par>
                                <p:cTn id="1127" presetID="22" presetClass="entr" presetSubtype="4" fill="hold" grpId="0" nodeType="withEffect">
                                  <p:stCondLst>
                                    <p:cond delay="0"/>
                                  </p:stCondLst>
                                  <p:childTnLst>
                                    <p:set>
                                      <p:cBhvr>
                                        <p:cTn id="1128" dur="1" fill="hold">
                                          <p:stCondLst>
                                            <p:cond delay="0"/>
                                          </p:stCondLst>
                                        </p:cTn>
                                        <p:tgtEl>
                                          <p:spTgt spid="394"/>
                                        </p:tgtEl>
                                        <p:attrNameLst>
                                          <p:attrName>style.visibility</p:attrName>
                                        </p:attrNameLst>
                                      </p:cBhvr>
                                      <p:to>
                                        <p:strVal val="visible"/>
                                      </p:to>
                                    </p:set>
                                    <p:animEffect transition="in" filter="wipe(down)">
                                      <p:cBhvr>
                                        <p:cTn id="1129" dur="500"/>
                                        <p:tgtEl>
                                          <p:spTgt spid="394"/>
                                        </p:tgtEl>
                                      </p:cBhvr>
                                    </p:animEffect>
                                  </p:childTnLst>
                                </p:cTn>
                              </p:par>
                              <p:par>
                                <p:cTn id="1130" presetID="22" presetClass="entr" presetSubtype="4" fill="hold" grpId="0" nodeType="withEffect">
                                  <p:stCondLst>
                                    <p:cond delay="0"/>
                                  </p:stCondLst>
                                  <p:childTnLst>
                                    <p:set>
                                      <p:cBhvr>
                                        <p:cTn id="1131" dur="1" fill="hold">
                                          <p:stCondLst>
                                            <p:cond delay="0"/>
                                          </p:stCondLst>
                                        </p:cTn>
                                        <p:tgtEl>
                                          <p:spTgt spid="395"/>
                                        </p:tgtEl>
                                        <p:attrNameLst>
                                          <p:attrName>style.visibility</p:attrName>
                                        </p:attrNameLst>
                                      </p:cBhvr>
                                      <p:to>
                                        <p:strVal val="visible"/>
                                      </p:to>
                                    </p:set>
                                    <p:animEffect transition="in" filter="wipe(down)">
                                      <p:cBhvr>
                                        <p:cTn id="1132" dur="500"/>
                                        <p:tgtEl>
                                          <p:spTgt spid="395"/>
                                        </p:tgtEl>
                                      </p:cBhvr>
                                    </p:animEffect>
                                  </p:childTnLst>
                                </p:cTn>
                              </p:par>
                              <p:par>
                                <p:cTn id="1133" presetID="22" presetClass="entr" presetSubtype="4" fill="hold" grpId="0" nodeType="withEffect">
                                  <p:stCondLst>
                                    <p:cond delay="0"/>
                                  </p:stCondLst>
                                  <p:childTnLst>
                                    <p:set>
                                      <p:cBhvr>
                                        <p:cTn id="1134" dur="1" fill="hold">
                                          <p:stCondLst>
                                            <p:cond delay="0"/>
                                          </p:stCondLst>
                                        </p:cTn>
                                        <p:tgtEl>
                                          <p:spTgt spid="396"/>
                                        </p:tgtEl>
                                        <p:attrNameLst>
                                          <p:attrName>style.visibility</p:attrName>
                                        </p:attrNameLst>
                                      </p:cBhvr>
                                      <p:to>
                                        <p:strVal val="visible"/>
                                      </p:to>
                                    </p:set>
                                    <p:animEffect transition="in" filter="wipe(down)">
                                      <p:cBhvr>
                                        <p:cTn id="1135" dur="500"/>
                                        <p:tgtEl>
                                          <p:spTgt spid="396"/>
                                        </p:tgtEl>
                                      </p:cBhvr>
                                    </p:animEffect>
                                  </p:childTnLst>
                                </p:cTn>
                              </p:par>
                              <p:par>
                                <p:cTn id="1136" presetID="22" presetClass="entr" presetSubtype="4" fill="hold" grpId="0" nodeType="withEffect">
                                  <p:stCondLst>
                                    <p:cond delay="0"/>
                                  </p:stCondLst>
                                  <p:childTnLst>
                                    <p:set>
                                      <p:cBhvr>
                                        <p:cTn id="1137" dur="1" fill="hold">
                                          <p:stCondLst>
                                            <p:cond delay="0"/>
                                          </p:stCondLst>
                                        </p:cTn>
                                        <p:tgtEl>
                                          <p:spTgt spid="397"/>
                                        </p:tgtEl>
                                        <p:attrNameLst>
                                          <p:attrName>style.visibility</p:attrName>
                                        </p:attrNameLst>
                                      </p:cBhvr>
                                      <p:to>
                                        <p:strVal val="visible"/>
                                      </p:to>
                                    </p:set>
                                    <p:animEffect transition="in" filter="wipe(down)">
                                      <p:cBhvr>
                                        <p:cTn id="1138" dur="500"/>
                                        <p:tgtEl>
                                          <p:spTgt spid="397"/>
                                        </p:tgtEl>
                                      </p:cBhvr>
                                    </p:animEffect>
                                  </p:childTnLst>
                                </p:cTn>
                              </p:par>
                              <p:par>
                                <p:cTn id="1139" presetID="22" presetClass="entr" presetSubtype="4" fill="hold" grpId="0" nodeType="withEffect">
                                  <p:stCondLst>
                                    <p:cond delay="0"/>
                                  </p:stCondLst>
                                  <p:childTnLst>
                                    <p:set>
                                      <p:cBhvr>
                                        <p:cTn id="1140" dur="1" fill="hold">
                                          <p:stCondLst>
                                            <p:cond delay="0"/>
                                          </p:stCondLst>
                                        </p:cTn>
                                        <p:tgtEl>
                                          <p:spTgt spid="398"/>
                                        </p:tgtEl>
                                        <p:attrNameLst>
                                          <p:attrName>style.visibility</p:attrName>
                                        </p:attrNameLst>
                                      </p:cBhvr>
                                      <p:to>
                                        <p:strVal val="visible"/>
                                      </p:to>
                                    </p:set>
                                    <p:animEffect transition="in" filter="wipe(down)">
                                      <p:cBhvr>
                                        <p:cTn id="1141" dur="500"/>
                                        <p:tgtEl>
                                          <p:spTgt spid="398"/>
                                        </p:tgtEl>
                                      </p:cBhvr>
                                    </p:animEffect>
                                  </p:childTnLst>
                                </p:cTn>
                              </p:par>
                              <p:par>
                                <p:cTn id="1142" presetID="22" presetClass="entr" presetSubtype="4" fill="hold" grpId="0" nodeType="withEffect">
                                  <p:stCondLst>
                                    <p:cond delay="0"/>
                                  </p:stCondLst>
                                  <p:childTnLst>
                                    <p:set>
                                      <p:cBhvr>
                                        <p:cTn id="1143" dur="1" fill="hold">
                                          <p:stCondLst>
                                            <p:cond delay="0"/>
                                          </p:stCondLst>
                                        </p:cTn>
                                        <p:tgtEl>
                                          <p:spTgt spid="399"/>
                                        </p:tgtEl>
                                        <p:attrNameLst>
                                          <p:attrName>style.visibility</p:attrName>
                                        </p:attrNameLst>
                                      </p:cBhvr>
                                      <p:to>
                                        <p:strVal val="visible"/>
                                      </p:to>
                                    </p:set>
                                    <p:animEffect transition="in" filter="wipe(down)">
                                      <p:cBhvr>
                                        <p:cTn id="1144" dur="500"/>
                                        <p:tgtEl>
                                          <p:spTgt spid="399"/>
                                        </p:tgtEl>
                                      </p:cBhvr>
                                    </p:animEffect>
                                  </p:childTnLst>
                                </p:cTn>
                              </p:par>
                            </p:childTnLst>
                          </p:cTn>
                        </p:par>
                      </p:childTnLst>
                    </p:cTn>
                  </p:par>
                  <p:par>
                    <p:cTn id="1145" fill="hold">
                      <p:stCondLst>
                        <p:cond delay="indefinite"/>
                      </p:stCondLst>
                      <p:childTnLst>
                        <p:par>
                          <p:cTn id="1146" fill="hold">
                            <p:stCondLst>
                              <p:cond delay="0"/>
                            </p:stCondLst>
                            <p:childTnLst>
                              <p:par>
                                <p:cTn id="1147" presetID="22" presetClass="entr" presetSubtype="4" fill="hold" grpId="0" nodeType="clickEffect">
                                  <p:stCondLst>
                                    <p:cond delay="0"/>
                                  </p:stCondLst>
                                  <p:childTnLst>
                                    <p:set>
                                      <p:cBhvr>
                                        <p:cTn id="1148" dur="1" fill="hold">
                                          <p:stCondLst>
                                            <p:cond delay="0"/>
                                          </p:stCondLst>
                                        </p:cTn>
                                        <p:tgtEl>
                                          <p:spTgt spid="543"/>
                                        </p:tgtEl>
                                        <p:attrNameLst>
                                          <p:attrName>style.visibility</p:attrName>
                                        </p:attrNameLst>
                                      </p:cBhvr>
                                      <p:to>
                                        <p:strVal val="visible"/>
                                      </p:to>
                                    </p:set>
                                    <p:animEffect transition="in" filter="wipe(down)">
                                      <p:cBhvr>
                                        <p:cTn id="1149" dur="500"/>
                                        <p:tgtEl>
                                          <p:spTgt spid="543"/>
                                        </p:tgtEl>
                                      </p:cBhvr>
                                    </p:animEffect>
                                  </p:childTnLst>
                                </p:cTn>
                              </p:par>
                            </p:childTnLst>
                          </p:cTn>
                        </p:par>
                      </p:childTnLst>
                    </p:cTn>
                  </p:par>
                  <p:par>
                    <p:cTn id="1150" fill="hold">
                      <p:stCondLst>
                        <p:cond delay="indefinite"/>
                      </p:stCondLst>
                      <p:childTnLst>
                        <p:par>
                          <p:cTn id="1151" fill="hold">
                            <p:stCondLst>
                              <p:cond delay="0"/>
                            </p:stCondLst>
                            <p:childTnLst>
                              <p:par>
                                <p:cTn id="1152" presetID="22" presetClass="entr" presetSubtype="4" fill="hold" grpId="0" nodeType="clickEffect">
                                  <p:stCondLst>
                                    <p:cond delay="0"/>
                                  </p:stCondLst>
                                  <p:childTnLst>
                                    <p:set>
                                      <p:cBhvr>
                                        <p:cTn id="1153" dur="1" fill="hold">
                                          <p:stCondLst>
                                            <p:cond delay="0"/>
                                          </p:stCondLst>
                                        </p:cTn>
                                        <p:tgtEl>
                                          <p:spTgt spid="545"/>
                                        </p:tgtEl>
                                        <p:attrNameLst>
                                          <p:attrName>style.visibility</p:attrName>
                                        </p:attrNameLst>
                                      </p:cBhvr>
                                      <p:to>
                                        <p:strVal val="visible"/>
                                      </p:to>
                                    </p:set>
                                    <p:animEffect transition="in" filter="wipe(down)">
                                      <p:cBhvr>
                                        <p:cTn id="1154" dur="500"/>
                                        <p:tgtEl>
                                          <p:spTgt spid="545"/>
                                        </p:tgtEl>
                                      </p:cBhvr>
                                    </p:animEffect>
                                  </p:childTnLst>
                                </p:cTn>
                              </p:par>
                            </p:childTnLst>
                          </p:cTn>
                        </p:par>
                      </p:childTnLst>
                    </p:cTn>
                  </p:par>
                  <p:par>
                    <p:cTn id="1155" fill="hold">
                      <p:stCondLst>
                        <p:cond delay="indefinite"/>
                      </p:stCondLst>
                      <p:childTnLst>
                        <p:par>
                          <p:cTn id="1156" fill="hold">
                            <p:stCondLst>
                              <p:cond delay="0"/>
                            </p:stCondLst>
                            <p:childTnLst>
                              <p:par>
                                <p:cTn id="1157" presetID="22" presetClass="entr" presetSubtype="4" fill="hold" grpId="0" nodeType="clickEffect">
                                  <p:stCondLst>
                                    <p:cond delay="0"/>
                                  </p:stCondLst>
                                  <p:childTnLst>
                                    <p:set>
                                      <p:cBhvr>
                                        <p:cTn id="1158" dur="1" fill="hold">
                                          <p:stCondLst>
                                            <p:cond delay="0"/>
                                          </p:stCondLst>
                                        </p:cTn>
                                        <p:tgtEl>
                                          <p:spTgt spid="546"/>
                                        </p:tgtEl>
                                        <p:attrNameLst>
                                          <p:attrName>style.visibility</p:attrName>
                                        </p:attrNameLst>
                                      </p:cBhvr>
                                      <p:to>
                                        <p:strVal val="visible"/>
                                      </p:to>
                                    </p:set>
                                    <p:animEffect transition="in" filter="wipe(down)">
                                      <p:cBhvr>
                                        <p:cTn id="1159" dur="500"/>
                                        <p:tgtEl>
                                          <p:spTgt spid="546"/>
                                        </p:tgtEl>
                                      </p:cBhvr>
                                    </p:animEffect>
                                  </p:childTnLst>
                                </p:cTn>
                              </p:par>
                            </p:childTnLst>
                          </p:cTn>
                        </p:par>
                      </p:childTnLst>
                    </p:cTn>
                  </p:par>
                  <p:par>
                    <p:cTn id="1160" fill="hold">
                      <p:stCondLst>
                        <p:cond delay="indefinite"/>
                      </p:stCondLst>
                      <p:childTnLst>
                        <p:par>
                          <p:cTn id="1161" fill="hold">
                            <p:stCondLst>
                              <p:cond delay="0"/>
                            </p:stCondLst>
                            <p:childTnLst>
                              <p:par>
                                <p:cTn id="1162" presetID="22" presetClass="entr" presetSubtype="4" fill="hold" grpId="0" nodeType="clickEffect">
                                  <p:stCondLst>
                                    <p:cond delay="0"/>
                                  </p:stCondLst>
                                  <p:childTnLst>
                                    <p:set>
                                      <p:cBhvr>
                                        <p:cTn id="1163" dur="1" fill="hold">
                                          <p:stCondLst>
                                            <p:cond delay="0"/>
                                          </p:stCondLst>
                                        </p:cTn>
                                        <p:tgtEl>
                                          <p:spTgt spid="544"/>
                                        </p:tgtEl>
                                        <p:attrNameLst>
                                          <p:attrName>style.visibility</p:attrName>
                                        </p:attrNameLst>
                                      </p:cBhvr>
                                      <p:to>
                                        <p:strVal val="visible"/>
                                      </p:to>
                                    </p:set>
                                    <p:animEffect transition="in" filter="wipe(down)">
                                      <p:cBhvr>
                                        <p:cTn id="1164" dur="500"/>
                                        <p:tgtEl>
                                          <p:spTgt spid="544"/>
                                        </p:tgtEl>
                                      </p:cBhvr>
                                    </p:animEffect>
                                  </p:childTnLst>
                                </p:cTn>
                              </p:par>
                            </p:childTnLst>
                          </p:cTn>
                        </p:par>
                      </p:childTnLst>
                    </p:cTn>
                  </p:par>
                  <p:par>
                    <p:cTn id="1165" fill="hold">
                      <p:stCondLst>
                        <p:cond delay="indefinite"/>
                      </p:stCondLst>
                      <p:childTnLst>
                        <p:par>
                          <p:cTn id="1166" fill="hold">
                            <p:stCondLst>
                              <p:cond delay="0"/>
                            </p:stCondLst>
                            <p:childTnLst>
                              <p:par>
                                <p:cTn id="1167" presetID="10" presetClass="entr" presetSubtype="0" fill="hold" grpId="0" nodeType="clickEffect">
                                  <p:stCondLst>
                                    <p:cond delay="0"/>
                                  </p:stCondLst>
                                  <p:childTnLst>
                                    <p:set>
                                      <p:cBhvr>
                                        <p:cTn id="1168" dur="1" fill="hold">
                                          <p:stCondLst>
                                            <p:cond delay="0"/>
                                          </p:stCondLst>
                                        </p:cTn>
                                        <p:tgtEl>
                                          <p:spTgt spid="400"/>
                                        </p:tgtEl>
                                        <p:attrNameLst>
                                          <p:attrName>style.visibility</p:attrName>
                                        </p:attrNameLst>
                                      </p:cBhvr>
                                      <p:to>
                                        <p:strVal val="visible"/>
                                      </p:to>
                                    </p:set>
                                    <p:animEffect transition="in" filter="fade">
                                      <p:cBhvr>
                                        <p:cTn id="1169" dur="500"/>
                                        <p:tgtEl>
                                          <p:spTgt spid="400"/>
                                        </p:tgtEl>
                                      </p:cBhvr>
                                    </p:animEffect>
                                  </p:childTnLst>
                                </p:cTn>
                              </p:par>
                              <p:par>
                                <p:cTn id="1170" presetID="10" presetClass="entr" presetSubtype="0" fill="hold" grpId="0" nodeType="withEffect">
                                  <p:stCondLst>
                                    <p:cond delay="0"/>
                                  </p:stCondLst>
                                  <p:childTnLst>
                                    <p:set>
                                      <p:cBhvr>
                                        <p:cTn id="1171" dur="1" fill="hold">
                                          <p:stCondLst>
                                            <p:cond delay="0"/>
                                          </p:stCondLst>
                                        </p:cTn>
                                        <p:tgtEl>
                                          <p:spTgt spid="401"/>
                                        </p:tgtEl>
                                        <p:attrNameLst>
                                          <p:attrName>style.visibility</p:attrName>
                                        </p:attrNameLst>
                                      </p:cBhvr>
                                      <p:to>
                                        <p:strVal val="visible"/>
                                      </p:to>
                                    </p:set>
                                    <p:animEffect transition="in" filter="fade">
                                      <p:cBhvr>
                                        <p:cTn id="1172" dur="500"/>
                                        <p:tgtEl>
                                          <p:spTgt spid="401"/>
                                        </p:tgtEl>
                                      </p:cBhvr>
                                    </p:animEffect>
                                  </p:childTnLst>
                                </p:cTn>
                              </p:par>
                              <p:par>
                                <p:cTn id="1173" presetID="10" presetClass="entr" presetSubtype="0" fill="hold" grpId="0" nodeType="withEffect">
                                  <p:stCondLst>
                                    <p:cond delay="0"/>
                                  </p:stCondLst>
                                  <p:childTnLst>
                                    <p:set>
                                      <p:cBhvr>
                                        <p:cTn id="1174" dur="1" fill="hold">
                                          <p:stCondLst>
                                            <p:cond delay="0"/>
                                          </p:stCondLst>
                                        </p:cTn>
                                        <p:tgtEl>
                                          <p:spTgt spid="402"/>
                                        </p:tgtEl>
                                        <p:attrNameLst>
                                          <p:attrName>style.visibility</p:attrName>
                                        </p:attrNameLst>
                                      </p:cBhvr>
                                      <p:to>
                                        <p:strVal val="visible"/>
                                      </p:to>
                                    </p:set>
                                    <p:animEffect transition="in" filter="fade">
                                      <p:cBhvr>
                                        <p:cTn id="1175" dur="500"/>
                                        <p:tgtEl>
                                          <p:spTgt spid="402"/>
                                        </p:tgtEl>
                                      </p:cBhvr>
                                    </p:animEffect>
                                  </p:childTnLst>
                                </p:cTn>
                              </p:par>
                              <p:par>
                                <p:cTn id="1176" presetID="10" presetClass="entr" presetSubtype="0" fill="hold" grpId="0" nodeType="withEffect">
                                  <p:stCondLst>
                                    <p:cond delay="0"/>
                                  </p:stCondLst>
                                  <p:childTnLst>
                                    <p:set>
                                      <p:cBhvr>
                                        <p:cTn id="1177" dur="1" fill="hold">
                                          <p:stCondLst>
                                            <p:cond delay="0"/>
                                          </p:stCondLst>
                                        </p:cTn>
                                        <p:tgtEl>
                                          <p:spTgt spid="403"/>
                                        </p:tgtEl>
                                        <p:attrNameLst>
                                          <p:attrName>style.visibility</p:attrName>
                                        </p:attrNameLst>
                                      </p:cBhvr>
                                      <p:to>
                                        <p:strVal val="visible"/>
                                      </p:to>
                                    </p:set>
                                    <p:animEffect transition="in" filter="fade">
                                      <p:cBhvr>
                                        <p:cTn id="1178" dur="500"/>
                                        <p:tgtEl>
                                          <p:spTgt spid="403"/>
                                        </p:tgtEl>
                                      </p:cBhvr>
                                    </p:animEffect>
                                  </p:childTnLst>
                                </p:cTn>
                              </p:par>
                              <p:par>
                                <p:cTn id="1179" presetID="10" presetClass="entr" presetSubtype="0" fill="hold" grpId="0" nodeType="withEffect">
                                  <p:stCondLst>
                                    <p:cond delay="0"/>
                                  </p:stCondLst>
                                  <p:childTnLst>
                                    <p:set>
                                      <p:cBhvr>
                                        <p:cTn id="1180" dur="1" fill="hold">
                                          <p:stCondLst>
                                            <p:cond delay="0"/>
                                          </p:stCondLst>
                                        </p:cTn>
                                        <p:tgtEl>
                                          <p:spTgt spid="404"/>
                                        </p:tgtEl>
                                        <p:attrNameLst>
                                          <p:attrName>style.visibility</p:attrName>
                                        </p:attrNameLst>
                                      </p:cBhvr>
                                      <p:to>
                                        <p:strVal val="visible"/>
                                      </p:to>
                                    </p:set>
                                    <p:animEffect transition="in" filter="fade">
                                      <p:cBhvr>
                                        <p:cTn id="1181" dur="500"/>
                                        <p:tgtEl>
                                          <p:spTgt spid="404"/>
                                        </p:tgtEl>
                                      </p:cBhvr>
                                    </p:animEffect>
                                  </p:childTnLst>
                                </p:cTn>
                              </p:par>
                              <p:par>
                                <p:cTn id="1182" presetID="10" presetClass="entr" presetSubtype="0" fill="hold" grpId="0" nodeType="withEffect">
                                  <p:stCondLst>
                                    <p:cond delay="0"/>
                                  </p:stCondLst>
                                  <p:childTnLst>
                                    <p:set>
                                      <p:cBhvr>
                                        <p:cTn id="1183" dur="1" fill="hold">
                                          <p:stCondLst>
                                            <p:cond delay="0"/>
                                          </p:stCondLst>
                                        </p:cTn>
                                        <p:tgtEl>
                                          <p:spTgt spid="405"/>
                                        </p:tgtEl>
                                        <p:attrNameLst>
                                          <p:attrName>style.visibility</p:attrName>
                                        </p:attrNameLst>
                                      </p:cBhvr>
                                      <p:to>
                                        <p:strVal val="visible"/>
                                      </p:to>
                                    </p:set>
                                    <p:animEffect transition="in" filter="fade">
                                      <p:cBhvr>
                                        <p:cTn id="1184" dur="500"/>
                                        <p:tgtEl>
                                          <p:spTgt spid="405"/>
                                        </p:tgtEl>
                                      </p:cBhvr>
                                    </p:animEffect>
                                  </p:childTnLst>
                                </p:cTn>
                              </p:par>
                              <p:par>
                                <p:cTn id="1185" presetID="10" presetClass="entr" presetSubtype="0" fill="hold" grpId="0" nodeType="withEffect">
                                  <p:stCondLst>
                                    <p:cond delay="0"/>
                                  </p:stCondLst>
                                  <p:childTnLst>
                                    <p:set>
                                      <p:cBhvr>
                                        <p:cTn id="1186" dur="1" fill="hold">
                                          <p:stCondLst>
                                            <p:cond delay="0"/>
                                          </p:stCondLst>
                                        </p:cTn>
                                        <p:tgtEl>
                                          <p:spTgt spid="406"/>
                                        </p:tgtEl>
                                        <p:attrNameLst>
                                          <p:attrName>style.visibility</p:attrName>
                                        </p:attrNameLst>
                                      </p:cBhvr>
                                      <p:to>
                                        <p:strVal val="visible"/>
                                      </p:to>
                                    </p:set>
                                    <p:animEffect transition="in" filter="fade">
                                      <p:cBhvr>
                                        <p:cTn id="1187" dur="500"/>
                                        <p:tgtEl>
                                          <p:spTgt spid="406"/>
                                        </p:tgtEl>
                                      </p:cBhvr>
                                    </p:animEffect>
                                  </p:childTnLst>
                                </p:cTn>
                              </p:par>
                              <p:par>
                                <p:cTn id="1188" presetID="10" presetClass="entr" presetSubtype="0" fill="hold" grpId="0" nodeType="withEffect">
                                  <p:stCondLst>
                                    <p:cond delay="0"/>
                                  </p:stCondLst>
                                  <p:childTnLst>
                                    <p:set>
                                      <p:cBhvr>
                                        <p:cTn id="1189" dur="1" fill="hold">
                                          <p:stCondLst>
                                            <p:cond delay="0"/>
                                          </p:stCondLst>
                                        </p:cTn>
                                        <p:tgtEl>
                                          <p:spTgt spid="407"/>
                                        </p:tgtEl>
                                        <p:attrNameLst>
                                          <p:attrName>style.visibility</p:attrName>
                                        </p:attrNameLst>
                                      </p:cBhvr>
                                      <p:to>
                                        <p:strVal val="visible"/>
                                      </p:to>
                                    </p:set>
                                    <p:animEffect transition="in" filter="fade">
                                      <p:cBhvr>
                                        <p:cTn id="1190" dur="500"/>
                                        <p:tgtEl>
                                          <p:spTgt spid="407"/>
                                        </p:tgtEl>
                                      </p:cBhvr>
                                    </p:animEffect>
                                  </p:childTnLst>
                                </p:cTn>
                              </p:par>
                              <p:par>
                                <p:cTn id="1191" presetID="10" presetClass="entr" presetSubtype="0" fill="hold" grpId="0" nodeType="withEffect">
                                  <p:stCondLst>
                                    <p:cond delay="0"/>
                                  </p:stCondLst>
                                  <p:childTnLst>
                                    <p:set>
                                      <p:cBhvr>
                                        <p:cTn id="1192" dur="1" fill="hold">
                                          <p:stCondLst>
                                            <p:cond delay="0"/>
                                          </p:stCondLst>
                                        </p:cTn>
                                        <p:tgtEl>
                                          <p:spTgt spid="408"/>
                                        </p:tgtEl>
                                        <p:attrNameLst>
                                          <p:attrName>style.visibility</p:attrName>
                                        </p:attrNameLst>
                                      </p:cBhvr>
                                      <p:to>
                                        <p:strVal val="visible"/>
                                      </p:to>
                                    </p:set>
                                    <p:animEffect transition="in" filter="fade">
                                      <p:cBhvr>
                                        <p:cTn id="1193" dur="500"/>
                                        <p:tgtEl>
                                          <p:spTgt spid="408"/>
                                        </p:tgtEl>
                                      </p:cBhvr>
                                    </p:animEffect>
                                  </p:childTnLst>
                                </p:cTn>
                              </p:par>
                              <p:par>
                                <p:cTn id="1194" presetID="10" presetClass="entr" presetSubtype="0" fill="hold" grpId="0" nodeType="withEffect">
                                  <p:stCondLst>
                                    <p:cond delay="0"/>
                                  </p:stCondLst>
                                  <p:childTnLst>
                                    <p:set>
                                      <p:cBhvr>
                                        <p:cTn id="1195" dur="1" fill="hold">
                                          <p:stCondLst>
                                            <p:cond delay="0"/>
                                          </p:stCondLst>
                                        </p:cTn>
                                        <p:tgtEl>
                                          <p:spTgt spid="409"/>
                                        </p:tgtEl>
                                        <p:attrNameLst>
                                          <p:attrName>style.visibility</p:attrName>
                                        </p:attrNameLst>
                                      </p:cBhvr>
                                      <p:to>
                                        <p:strVal val="visible"/>
                                      </p:to>
                                    </p:set>
                                    <p:animEffect transition="in" filter="fade">
                                      <p:cBhvr>
                                        <p:cTn id="1196" dur="500"/>
                                        <p:tgtEl>
                                          <p:spTgt spid="409"/>
                                        </p:tgtEl>
                                      </p:cBhvr>
                                    </p:animEffect>
                                  </p:childTnLst>
                                </p:cTn>
                              </p:par>
                              <p:par>
                                <p:cTn id="1197" presetID="10" presetClass="entr" presetSubtype="0" fill="hold" grpId="0" nodeType="withEffect">
                                  <p:stCondLst>
                                    <p:cond delay="0"/>
                                  </p:stCondLst>
                                  <p:childTnLst>
                                    <p:set>
                                      <p:cBhvr>
                                        <p:cTn id="1198" dur="1" fill="hold">
                                          <p:stCondLst>
                                            <p:cond delay="0"/>
                                          </p:stCondLst>
                                        </p:cTn>
                                        <p:tgtEl>
                                          <p:spTgt spid="410"/>
                                        </p:tgtEl>
                                        <p:attrNameLst>
                                          <p:attrName>style.visibility</p:attrName>
                                        </p:attrNameLst>
                                      </p:cBhvr>
                                      <p:to>
                                        <p:strVal val="visible"/>
                                      </p:to>
                                    </p:set>
                                    <p:animEffect transition="in" filter="fade">
                                      <p:cBhvr>
                                        <p:cTn id="1199" dur="500"/>
                                        <p:tgtEl>
                                          <p:spTgt spid="410"/>
                                        </p:tgtEl>
                                      </p:cBhvr>
                                    </p:animEffect>
                                  </p:childTnLst>
                                </p:cTn>
                              </p:par>
                              <p:par>
                                <p:cTn id="1200" presetID="10" presetClass="entr" presetSubtype="0" fill="hold" grpId="0" nodeType="withEffect">
                                  <p:stCondLst>
                                    <p:cond delay="0"/>
                                  </p:stCondLst>
                                  <p:childTnLst>
                                    <p:set>
                                      <p:cBhvr>
                                        <p:cTn id="1201" dur="1" fill="hold">
                                          <p:stCondLst>
                                            <p:cond delay="0"/>
                                          </p:stCondLst>
                                        </p:cTn>
                                        <p:tgtEl>
                                          <p:spTgt spid="411"/>
                                        </p:tgtEl>
                                        <p:attrNameLst>
                                          <p:attrName>style.visibility</p:attrName>
                                        </p:attrNameLst>
                                      </p:cBhvr>
                                      <p:to>
                                        <p:strVal val="visible"/>
                                      </p:to>
                                    </p:set>
                                    <p:animEffect transition="in" filter="fade">
                                      <p:cBhvr>
                                        <p:cTn id="1202" dur="500"/>
                                        <p:tgtEl>
                                          <p:spTgt spid="411"/>
                                        </p:tgtEl>
                                      </p:cBhvr>
                                    </p:animEffect>
                                  </p:childTnLst>
                                </p:cTn>
                              </p:par>
                              <p:par>
                                <p:cTn id="1203" presetID="10" presetClass="entr" presetSubtype="0" fill="hold" grpId="0" nodeType="withEffect">
                                  <p:stCondLst>
                                    <p:cond delay="0"/>
                                  </p:stCondLst>
                                  <p:childTnLst>
                                    <p:set>
                                      <p:cBhvr>
                                        <p:cTn id="1204" dur="1" fill="hold">
                                          <p:stCondLst>
                                            <p:cond delay="0"/>
                                          </p:stCondLst>
                                        </p:cTn>
                                        <p:tgtEl>
                                          <p:spTgt spid="412"/>
                                        </p:tgtEl>
                                        <p:attrNameLst>
                                          <p:attrName>style.visibility</p:attrName>
                                        </p:attrNameLst>
                                      </p:cBhvr>
                                      <p:to>
                                        <p:strVal val="visible"/>
                                      </p:to>
                                    </p:set>
                                    <p:animEffect transition="in" filter="fade">
                                      <p:cBhvr>
                                        <p:cTn id="1205" dur="500"/>
                                        <p:tgtEl>
                                          <p:spTgt spid="412"/>
                                        </p:tgtEl>
                                      </p:cBhvr>
                                    </p:animEffect>
                                  </p:childTnLst>
                                </p:cTn>
                              </p:par>
                              <p:par>
                                <p:cTn id="1206" presetID="10" presetClass="entr" presetSubtype="0" fill="hold" grpId="0" nodeType="withEffect">
                                  <p:stCondLst>
                                    <p:cond delay="0"/>
                                  </p:stCondLst>
                                  <p:childTnLst>
                                    <p:set>
                                      <p:cBhvr>
                                        <p:cTn id="1207" dur="1" fill="hold">
                                          <p:stCondLst>
                                            <p:cond delay="0"/>
                                          </p:stCondLst>
                                        </p:cTn>
                                        <p:tgtEl>
                                          <p:spTgt spid="413"/>
                                        </p:tgtEl>
                                        <p:attrNameLst>
                                          <p:attrName>style.visibility</p:attrName>
                                        </p:attrNameLst>
                                      </p:cBhvr>
                                      <p:to>
                                        <p:strVal val="visible"/>
                                      </p:to>
                                    </p:set>
                                    <p:animEffect transition="in" filter="fade">
                                      <p:cBhvr>
                                        <p:cTn id="1208" dur="500"/>
                                        <p:tgtEl>
                                          <p:spTgt spid="413"/>
                                        </p:tgtEl>
                                      </p:cBhvr>
                                    </p:animEffect>
                                  </p:childTnLst>
                                </p:cTn>
                              </p:par>
                              <p:par>
                                <p:cTn id="1209" presetID="10" presetClass="entr" presetSubtype="0" fill="hold" grpId="0" nodeType="withEffect">
                                  <p:stCondLst>
                                    <p:cond delay="0"/>
                                  </p:stCondLst>
                                  <p:childTnLst>
                                    <p:set>
                                      <p:cBhvr>
                                        <p:cTn id="1210" dur="1" fill="hold">
                                          <p:stCondLst>
                                            <p:cond delay="0"/>
                                          </p:stCondLst>
                                        </p:cTn>
                                        <p:tgtEl>
                                          <p:spTgt spid="414"/>
                                        </p:tgtEl>
                                        <p:attrNameLst>
                                          <p:attrName>style.visibility</p:attrName>
                                        </p:attrNameLst>
                                      </p:cBhvr>
                                      <p:to>
                                        <p:strVal val="visible"/>
                                      </p:to>
                                    </p:set>
                                    <p:animEffect transition="in" filter="fade">
                                      <p:cBhvr>
                                        <p:cTn id="1211" dur="500"/>
                                        <p:tgtEl>
                                          <p:spTgt spid="414"/>
                                        </p:tgtEl>
                                      </p:cBhvr>
                                    </p:animEffect>
                                  </p:childTnLst>
                                </p:cTn>
                              </p:par>
                              <p:par>
                                <p:cTn id="1212" presetID="10" presetClass="entr" presetSubtype="0" fill="hold" grpId="0" nodeType="withEffect">
                                  <p:stCondLst>
                                    <p:cond delay="0"/>
                                  </p:stCondLst>
                                  <p:childTnLst>
                                    <p:set>
                                      <p:cBhvr>
                                        <p:cTn id="1213" dur="1" fill="hold">
                                          <p:stCondLst>
                                            <p:cond delay="0"/>
                                          </p:stCondLst>
                                        </p:cTn>
                                        <p:tgtEl>
                                          <p:spTgt spid="415"/>
                                        </p:tgtEl>
                                        <p:attrNameLst>
                                          <p:attrName>style.visibility</p:attrName>
                                        </p:attrNameLst>
                                      </p:cBhvr>
                                      <p:to>
                                        <p:strVal val="visible"/>
                                      </p:to>
                                    </p:set>
                                    <p:animEffect transition="in" filter="fade">
                                      <p:cBhvr>
                                        <p:cTn id="1214" dur="500"/>
                                        <p:tgtEl>
                                          <p:spTgt spid="415"/>
                                        </p:tgtEl>
                                      </p:cBhvr>
                                    </p:animEffect>
                                  </p:childTnLst>
                                </p:cTn>
                              </p:par>
                              <p:par>
                                <p:cTn id="1215" presetID="10" presetClass="entr" presetSubtype="0" fill="hold" grpId="0" nodeType="withEffect">
                                  <p:stCondLst>
                                    <p:cond delay="0"/>
                                  </p:stCondLst>
                                  <p:childTnLst>
                                    <p:set>
                                      <p:cBhvr>
                                        <p:cTn id="1216" dur="1" fill="hold">
                                          <p:stCondLst>
                                            <p:cond delay="0"/>
                                          </p:stCondLst>
                                        </p:cTn>
                                        <p:tgtEl>
                                          <p:spTgt spid="416"/>
                                        </p:tgtEl>
                                        <p:attrNameLst>
                                          <p:attrName>style.visibility</p:attrName>
                                        </p:attrNameLst>
                                      </p:cBhvr>
                                      <p:to>
                                        <p:strVal val="visible"/>
                                      </p:to>
                                    </p:set>
                                    <p:animEffect transition="in" filter="fade">
                                      <p:cBhvr>
                                        <p:cTn id="1217" dur="500"/>
                                        <p:tgtEl>
                                          <p:spTgt spid="416"/>
                                        </p:tgtEl>
                                      </p:cBhvr>
                                    </p:animEffect>
                                  </p:childTnLst>
                                </p:cTn>
                              </p:par>
                              <p:par>
                                <p:cTn id="1218" presetID="10" presetClass="entr" presetSubtype="0" fill="hold" grpId="0" nodeType="withEffect">
                                  <p:stCondLst>
                                    <p:cond delay="0"/>
                                  </p:stCondLst>
                                  <p:childTnLst>
                                    <p:set>
                                      <p:cBhvr>
                                        <p:cTn id="1219" dur="1" fill="hold">
                                          <p:stCondLst>
                                            <p:cond delay="0"/>
                                          </p:stCondLst>
                                        </p:cTn>
                                        <p:tgtEl>
                                          <p:spTgt spid="417"/>
                                        </p:tgtEl>
                                        <p:attrNameLst>
                                          <p:attrName>style.visibility</p:attrName>
                                        </p:attrNameLst>
                                      </p:cBhvr>
                                      <p:to>
                                        <p:strVal val="visible"/>
                                      </p:to>
                                    </p:set>
                                    <p:animEffect transition="in" filter="fade">
                                      <p:cBhvr>
                                        <p:cTn id="1220" dur="500"/>
                                        <p:tgtEl>
                                          <p:spTgt spid="417"/>
                                        </p:tgtEl>
                                      </p:cBhvr>
                                    </p:animEffect>
                                  </p:childTnLst>
                                </p:cTn>
                              </p:par>
                              <p:par>
                                <p:cTn id="1221" presetID="10" presetClass="entr" presetSubtype="0" fill="hold" grpId="0" nodeType="withEffect">
                                  <p:stCondLst>
                                    <p:cond delay="0"/>
                                  </p:stCondLst>
                                  <p:childTnLst>
                                    <p:set>
                                      <p:cBhvr>
                                        <p:cTn id="1222" dur="1" fill="hold">
                                          <p:stCondLst>
                                            <p:cond delay="0"/>
                                          </p:stCondLst>
                                        </p:cTn>
                                        <p:tgtEl>
                                          <p:spTgt spid="418"/>
                                        </p:tgtEl>
                                        <p:attrNameLst>
                                          <p:attrName>style.visibility</p:attrName>
                                        </p:attrNameLst>
                                      </p:cBhvr>
                                      <p:to>
                                        <p:strVal val="visible"/>
                                      </p:to>
                                    </p:set>
                                    <p:animEffect transition="in" filter="fade">
                                      <p:cBhvr>
                                        <p:cTn id="1223" dur="500"/>
                                        <p:tgtEl>
                                          <p:spTgt spid="418"/>
                                        </p:tgtEl>
                                      </p:cBhvr>
                                    </p:animEffect>
                                  </p:childTnLst>
                                </p:cTn>
                              </p:par>
                              <p:par>
                                <p:cTn id="1224" presetID="10" presetClass="entr" presetSubtype="0" fill="hold" grpId="0" nodeType="withEffect">
                                  <p:stCondLst>
                                    <p:cond delay="0"/>
                                  </p:stCondLst>
                                  <p:childTnLst>
                                    <p:set>
                                      <p:cBhvr>
                                        <p:cTn id="1225" dur="1" fill="hold">
                                          <p:stCondLst>
                                            <p:cond delay="0"/>
                                          </p:stCondLst>
                                        </p:cTn>
                                        <p:tgtEl>
                                          <p:spTgt spid="419"/>
                                        </p:tgtEl>
                                        <p:attrNameLst>
                                          <p:attrName>style.visibility</p:attrName>
                                        </p:attrNameLst>
                                      </p:cBhvr>
                                      <p:to>
                                        <p:strVal val="visible"/>
                                      </p:to>
                                    </p:set>
                                    <p:animEffect transition="in" filter="fade">
                                      <p:cBhvr>
                                        <p:cTn id="1226" dur="500"/>
                                        <p:tgtEl>
                                          <p:spTgt spid="419"/>
                                        </p:tgtEl>
                                      </p:cBhvr>
                                    </p:animEffect>
                                  </p:childTnLst>
                                </p:cTn>
                              </p:par>
                              <p:par>
                                <p:cTn id="1227" presetID="10" presetClass="entr" presetSubtype="0" fill="hold" grpId="0" nodeType="withEffect">
                                  <p:stCondLst>
                                    <p:cond delay="0"/>
                                  </p:stCondLst>
                                  <p:childTnLst>
                                    <p:set>
                                      <p:cBhvr>
                                        <p:cTn id="1228" dur="1" fill="hold">
                                          <p:stCondLst>
                                            <p:cond delay="0"/>
                                          </p:stCondLst>
                                        </p:cTn>
                                        <p:tgtEl>
                                          <p:spTgt spid="420"/>
                                        </p:tgtEl>
                                        <p:attrNameLst>
                                          <p:attrName>style.visibility</p:attrName>
                                        </p:attrNameLst>
                                      </p:cBhvr>
                                      <p:to>
                                        <p:strVal val="visible"/>
                                      </p:to>
                                    </p:set>
                                    <p:animEffect transition="in" filter="fade">
                                      <p:cBhvr>
                                        <p:cTn id="1229" dur="500"/>
                                        <p:tgtEl>
                                          <p:spTgt spid="420"/>
                                        </p:tgtEl>
                                      </p:cBhvr>
                                    </p:animEffect>
                                  </p:childTnLst>
                                </p:cTn>
                              </p:par>
                              <p:par>
                                <p:cTn id="1230" presetID="10" presetClass="entr" presetSubtype="0" fill="hold" grpId="0" nodeType="withEffect">
                                  <p:stCondLst>
                                    <p:cond delay="0"/>
                                  </p:stCondLst>
                                  <p:childTnLst>
                                    <p:set>
                                      <p:cBhvr>
                                        <p:cTn id="1231" dur="1" fill="hold">
                                          <p:stCondLst>
                                            <p:cond delay="0"/>
                                          </p:stCondLst>
                                        </p:cTn>
                                        <p:tgtEl>
                                          <p:spTgt spid="421"/>
                                        </p:tgtEl>
                                        <p:attrNameLst>
                                          <p:attrName>style.visibility</p:attrName>
                                        </p:attrNameLst>
                                      </p:cBhvr>
                                      <p:to>
                                        <p:strVal val="visible"/>
                                      </p:to>
                                    </p:set>
                                    <p:animEffect transition="in" filter="fade">
                                      <p:cBhvr>
                                        <p:cTn id="1232" dur="500"/>
                                        <p:tgtEl>
                                          <p:spTgt spid="421"/>
                                        </p:tgtEl>
                                      </p:cBhvr>
                                    </p:animEffect>
                                  </p:childTnLst>
                                </p:cTn>
                              </p:par>
                              <p:par>
                                <p:cTn id="1233" presetID="10" presetClass="entr" presetSubtype="0" fill="hold" grpId="0" nodeType="withEffect">
                                  <p:stCondLst>
                                    <p:cond delay="0"/>
                                  </p:stCondLst>
                                  <p:childTnLst>
                                    <p:set>
                                      <p:cBhvr>
                                        <p:cTn id="1234" dur="1" fill="hold">
                                          <p:stCondLst>
                                            <p:cond delay="0"/>
                                          </p:stCondLst>
                                        </p:cTn>
                                        <p:tgtEl>
                                          <p:spTgt spid="422"/>
                                        </p:tgtEl>
                                        <p:attrNameLst>
                                          <p:attrName>style.visibility</p:attrName>
                                        </p:attrNameLst>
                                      </p:cBhvr>
                                      <p:to>
                                        <p:strVal val="visible"/>
                                      </p:to>
                                    </p:set>
                                    <p:animEffect transition="in" filter="fade">
                                      <p:cBhvr>
                                        <p:cTn id="1235" dur="500"/>
                                        <p:tgtEl>
                                          <p:spTgt spid="422"/>
                                        </p:tgtEl>
                                      </p:cBhvr>
                                    </p:animEffect>
                                  </p:childTnLst>
                                </p:cTn>
                              </p:par>
                              <p:par>
                                <p:cTn id="1236" presetID="10" presetClass="entr" presetSubtype="0" fill="hold" grpId="0" nodeType="withEffect">
                                  <p:stCondLst>
                                    <p:cond delay="0"/>
                                  </p:stCondLst>
                                  <p:childTnLst>
                                    <p:set>
                                      <p:cBhvr>
                                        <p:cTn id="1237" dur="1" fill="hold">
                                          <p:stCondLst>
                                            <p:cond delay="0"/>
                                          </p:stCondLst>
                                        </p:cTn>
                                        <p:tgtEl>
                                          <p:spTgt spid="423"/>
                                        </p:tgtEl>
                                        <p:attrNameLst>
                                          <p:attrName>style.visibility</p:attrName>
                                        </p:attrNameLst>
                                      </p:cBhvr>
                                      <p:to>
                                        <p:strVal val="visible"/>
                                      </p:to>
                                    </p:set>
                                    <p:animEffect transition="in" filter="fade">
                                      <p:cBhvr>
                                        <p:cTn id="1238" dur="500"/>
                                        <p:tgtEl>
                                          <p:spTgt spid="423"/>
                                        </p:tgtEl>
                                      </p:cBhvr>
                                    </p:animEffect>
                                  </p:childTnLst>
                                </p:cTn>
                              </p:par>
                              <p:par>
                                <p:cTn id="1239" presetID="10" presetClass="entr" presetSubtype="0" fill="hold" grpId="0" nodeType="withEffect">
                                  <p:stCondLst>
                                    <p:cond delay="0"/>
                                  </p:stCondLst>
                                  <p:childTnLst>
                                    <p:set>
                                      <p:cBhvr>
                                        <p:cTn id="1240" dur="1" fill="hold">
                                          <p:stCondLst>
                                            <p:cond delay="0"/>
                                          </p:stCondLst>
                                        </p:cTn>
                                        <p:tgtEl>
                                          <p:spTgt spid="424"/>
                                        </p:tgtEl>
                                        <p:attrNameLst>
                                          <p:attrName>style.visibility</p:attrName>
                                        </p:attrNameLst>
                                      </p:cBhvr>
                                      <p:to>
                                        <p:strVal val="visible"/>
                                      </p:to>
                                    </p:set>
                                    <p:animEffect transition="in" filter="fade">
                                      <p:cBhvr>
                                        <p:cTn id="1241" dur="500"/>
                                        <p:tgtEl>
                                          <p:spTgt spid="424"/>
                                        </p:tgtEl>
                                      </p:cBhvr>
                                    </p:animEffect>
                                  </p:childTnLst>
                                </p:cTn>
                              </p:par>
                              <p:par>
                                <p:cTn id="1242" presetID="10" presetClass="entr" presetSubtype="0" fill="hold" grpId="0" nodeType="withEffect">
                                  <p:stCondLst>
                                    <p:cond delay="0"/>
                                  </p:stCondLst>
                                  <p:childTnLst>
                                    <p:set>
                                      <p:cBhvr>
                                        <p:cTn id="1243" dur="1" fill="hold">
                                          <p:stCondLst>
                                            <p:cond delay="0"/>
                                          </p:stCondLst>
                                        </p:cTn>
                                        <p:tgtEl>
                                          <p:spTgt spid="425"/>
                                        </p:tgtEl>
                                        <p:attrNameLst>
                                          <p:attrName>style.visibility</p:attrName>
                                        </p:attrNameLst>
                                      </p:cBhvr>
                                      <p:to>
                                        <p:strVal val="visible"/>
                                      </p:to>
                                    </p:set>
                                    <p:animEffect transition="in" filter="fade">
                                      <p:cBhvr>
                                        <p:cTn id="1244" dur="500"/>
                                        <p:tgtEl>
                                          <p:spTgt spid="425"/>
                                        </p:tgtEl>
                                      </p:cBhvr>
                                    </p:animEffect>
                                  </p:childTnLst>
                                </p:cTn>
                              </p:par>
                              <p:par>
                                <p:cTn id="1245" presetID="10" presetClass="entr" presetSubtype="0" fill="hold" grpId="0" nodeType="withEffect">
                                  <p:stCondLst>
                                    <p:cond delay="0"/>
                                  </p:stCondLst>
                                  <p:childTnLst>
                                    <p:set>
                                      <p:cBhvr>
                                        <p:cTn id="1246" dur="1" fill="hold">
                                          <p:stCondLst>
                                            <p:cond delay="0"/>
                                          </p:stCondLst>
                                        </p:cTn>
                                        <p:tgtEl>
                                          <p:spTgt spid="426"/>
                                        </p:tgtEl>
                                        <p:attrNameLst>
                                          <p:attrName>style.visibility</p:attrName>
                                        </p:attrNameLst>
                                      </p:cBhvr>
                                      <p:to>
                                        <p:strVal val="visible"/>
                                      </p:to>
                                    </p:set>
                                    <p:animEffect transition="in" filter="fade">
                                      <p:cBhvr>
                                        <p:cTn id="1247" dur="500"/>
                                        <p:tgtEl>
                                          <p:spTgt spid="426"/>
                                        </p:tgtEl>
                                      </p:cBhvr>
                                    </p:animEffect>
                                  </p:childTnLst>
                                </p:cTn>
                              </p:par>
                              <p:par>
                                <p:cTn id="1248" presetID="10" presetClass="entr" presetSubtype="0" fill="hold" grpId="0" nodeType="withEffect">
                                  <p:stCondLst>
                                    <p:cond delay="0"/>
                                  </p:stCondLst>
                                  <p:childTnLst>
                                    <p:set>
                                      <p:cBhvr>
                                        <p:cTn id="1249" dur="1" fill="hold">
                                          <p:stCondLst>
                                            <p:cond delay="0"/>
                                          </p:stCondLst>
                                        </p:cTn>
                                        <p:tgtEl>
                                          <p:spTgt spid="427"/>
                                        </p:tgtEl>
                                        <p:attrNameLst>
                                          <p:attrName>style.visibility</p:attrName>
                                        </p:attrNameLst>
                                      </p:cBhvr>
                                      <p:to>
                                        <p:strVal val="visible"/>
                                      </p:to>
                                    </p:set>
                                    <p:animEffect transition="in" filter="fade">
                                      <p:cBhvr>
                                        <p:cTn id="1250" dur="500"/>
                                        <p:tgtEl>
                                          <p:spTgt spid="427"/>
                                        </p:tgtEl>
                                      </p:cBhvr>
                                    </p:animEffect>
                                  </p:childTnLst>
                                </p:cTn>
                              </p:par>
                              <p:par>
                                <p:cTn id="1251" presetID="10" presetClass="entr" presetSubtype="0" fill="hold" grpId="0" nodeType="withEffect">
                                  <p:stCondLst>
                                    <p:cond delay="0"/>
                                  </p:stCondLst>
                                  <p:childTnLst>
                                    <p:set>
                                      <p:cBhvr>
                                        <p:cTn id="1252" dur="1" fill="hold">
                                          <p:stCondLst>
                                            <p:cond delay="0"/>
                                          </p:stCondLst>
                                        </p:cTn>
                                        <p:tgtEl>
                                          <p:spTgt spid="428"/>
                                        </p:tgtEl>
                                        <p:attrNameLst>
                                          <p:attrName>style.visibility</p:attrName>
                                        </p:attrNameLst>
                                      </p:cBhvr>
                                      <p:to>
                                        <p:strVal val="visible"/>
                                      </p:to>
                                    </p:set>
                                    <p:animEffect transition="in" filter="fade">
                                      <p:cBhvr>
                                        <p:cTn id="1253" dur="500"/>
                                        <p:tgtEl>
                                          <p:spTgt spid="428"/>
                                        </p:tgtEl>
                                      </p:cBhvr>
                                    </p:animEffect>
                                  </p:childTnLst>
                                </p:cTn>
                              </p:par>
                              <p:par>
                                <p:cTn id="1254" presetID="10" presetClass="entr" presetSubtype="0" fill="hold" grpId="0" nodeType="withEffect">
                                  <p:stCondLst>
                                    <p:cond delay="0"/>
                                  </p:stCondLst>
                                  <p:childTnLst>
                                    <p:set>
                                      <p:cBhvr>
                                        <p:cTn id="1255" dur="1" fill="hold">
                                          <p:stCondLst>
                                            <p:cond delay="0"/>
                                          </p:stCondLst>
                                        </p:cTn>
                                        <p:tgtEl>
                                          <p:spTgt spid="429"/>
                                        </p:tgtEl>
                                        <p:attrNameLst>
                                          <p:attrName>style.visibility</p:attrName>
                                        </p:attrNameLst>
                                      </p:cBhvr>
                                      <p:to>
                                        <p:strVal val="visible"/>
                                      </p:to>
                                    </p:set>
                                    <p:animEffect transition="in" filter="fade">
                                      <p:cBhvr>
                                        <p:cTn id="1256" dur="500"/>
                                        <p:tgtEl>
                                          <p:spTgt spid="429"/>
                                        </p:tgtEl>
                                      </p:cBhvr>
                                    </p:animEffect>
                                  </p:childTnLst>
                                </p:cTn>
                              </p:par>
                              <p:par>
                                <p:cTn id="1257" presetID="10" presetClass="entr" presetSubtype="0" fill="hold" grpId="0" nodeType="withEffect">
                                  <p:stCondLst>
                                    <p:cond delay="0"/>
                                  </p:stCondLst>
                                  <p:childTnLst>
                                    <p:set>
                                      <p:cBhvr>
                                        <p:cTn id="1258" dur="1" fill="hold">
                                          <p:stCondLst>
                                            <p:cond delay="0"/>
                                          </p:stCondLst>
                                        </p:cTn>
                                        <p:tgtEl>
                                          <p:spTgt spid="430"/>
                                        </p:tgtEl>
                                        <p:attrNameLst>
                                          <p:attrName>style.visibility</p:attrName>
                                        </p:attrNameLst>
                                      </p:cBhvr>
                                      <p:to>
                                        <p:strVal val="visible"/>
                                      </p:to>
                                    </p:set>
                                    <p:animEffect transition="in" filter="fade">
                                      <p:cBhvr>
                                        <p:cTn id="1259" dur="500"/>
                                        <p:tgtEl>
                                          <p:spTgt spid="430"/>
                                        </p:tgtEl>
                                      </p:cBhvr>
                                    </p:animEffect>
                                  </p:childTnLst>
                                </p:cTn>
                              </p:par>
                              <p:par>
                                <p:cTn id="1260" presetID="10" presetClass="entr" presetSubtype="0" fill="hold" grpId="0" nodeType="withEffect">
                                  <p:stCondLst>
                                    <p:cond delay="0"/>
                                  </p:stCondLst>
                                  <p:childTnLst>
                                    <p:set>
                                      <p:cBhvr>
                                        <p:cTn id="1261" dur="1" fill="hold">
                                          <p:stCondLst>
                                            <p:cond delay="0"/>
                                          </p:stCondLst>
                                        </p:cTn>
                                        <p:tgtEl>
                                          <p:spTgt spid="431"/>
                                        </p:tgtEl>
                                        <p:attrNameLst>
                                          <p:attrName>style.visibility</p:attrName>
                                        </p:attrNameLst>
                                      </p:cBhvr>
                                      <p:to>
                                        <p:strVal val="visible"/>
                                      </p:to>
                                    </p:set>
                                    <p:animEffect transition="in" filter="fade">
                                      <p:cBhvr>
                                        <p:cTn id="1262" dur="500"/>
                                        <p:tgtEl>
                                          <p:spTgt spid="431"/>
                                        </p:tgtEl>
                                      </p:cBhvr>
                                    </p:animEffect>
                                  </p:childTnLst>
                                </p:cTn>
                              </p:par>
                              <p:par>
                                <p:cTn id="1263" presetID="10" presetClass="entr" presetSubtype="0" fill="hold" grpId="0" nodeType="withEffect">
                                  <p:stCondLst>
                                    <p:cond delay="0"/>
                                  </p:stCondLst>
                                  <p:childTnLst>
                                    <p:set>
                                      <p:cBhvr>
                                        <p:cTn id="1264" dur="1" fill="hold">
                                          <p:stCondLst>
                                            <p:cond delay="0"/>
                                          </p:stCondLst>
                                        </p:cTn>
                                        <p:tgtEl>
                                          <p:spTgt spid="432"/>
                                        </p:tgtEl>
                                        <p:attrNameLst>
                                          <p:attrName>style.visibility</p:attrName>
                                        </p:attrNameLst>
                                      </p:cBhvr>
                                      <p:to>
                                        <p:strVal val="visible"/>
                                      </p:to>
                                    </p:set>
                                    <p:animEffect transition="in" filter="fade">
                                      <p:cBhvr>
                                        <p:cTn id="1265" dur="500"/>
                                        <p:tgtEl>
                                          <p:spTgt spid="432"/>
                                        </p:tgtEl>
                                      </p:cBhvr>
                                    </p:animEffect>
                                  </p:childTnLst>
                                </p:cTn>
                              </p:par>
                              <p:par>
                                <p:cTn id="1266" presetID="10" presetClass="entr" presetSubtype="0" fill="hold" grpId="0" nodeType="withEffect">
                                  <p:stCondLst>
                                    <p:cond delay="0"/>
                                  </p:stCondLst>
                                  <p:childTnLst>
                                    <p:set>
                                      <p:cBhvr>
                                        <p:cTn id="1267" dur="1" fill="hold">
                                          <p:stCondLst>
                                            <p:cond delay="0"/>
                                          </p:stCondLst>
                                        </p:cTn>
                                        <p:tgtEl>
                                          <p:spTgt spid="433"/>
                                        </p:tgtEl>
                                        <p:attrNameLst>
                                          <p:attrName>style.visibility</p:attrName>
                                        </p:attrNameLst>
                                      </p:cBhvr>
                                      <p:to>
                                        <p:strVal val="visible"/>
                                      </p:to>
                                    </p:set>
                                    <p:animEffect transition="in" filter="fade">
                                      <p:cBhvr>
                                        <p:cTn id="1268" dur="500"/>
                                        <p:tgtEl>
                                          <p:spTgt spid="433"/>
                                        </p:tgtEl>
                                      </p:cBhvr>
                                    </p:animEffect>
                                  </p:childTnLst>
                                </p:cTn>
                              </p:par>
                              <p:par>
                                <p:cTn id="1269" presetID="10" presetClass="entr" presetSubtype="0" fill="hold" grpId="0" nodeType="withEffect">
                                  <p:stCondLst>
                                    <p:cond delay="0"/>
                                  </p:stCondLst>
                                  <p:childTnLst>
                                    <p:set>
                                      <p:cBhvr>
                                        <p:cTn id="1270" dur="1" fill="hold">
                                          <p:stCondLst>
                                            <p:cond delay="0"/>
                                          </p:stCondLst>
                                        </p:cTn>
                                        <p:tgtEl>
                                          <p:spTgt spid="434"/>
                                        </p:tgtEl>
                                        <p:attrNameLst>
                                          <p:attrName>style.visibility</p:attrName>
                                        </p:attrNameLst>
                                      </p:cBhvr>
                                      <p:to>
                                        <p:strVal val="visible"/>
                                      </p:to>
                                    </p:set>
                                    <p:animEffect transition="in" filter="fade">
                                      <p:cBhvr>
                                        <p:cTn id="1271" dur="500"/>
                                        <p:tgtEl>
                                          <p:spTgt spid="434"/>
                                        </p:tgtEl>
                                      </p:cBhvr>
                                    </p:animEffect>
                                  </p:childTnLst>
                                </p:cTn>
                              </p:par>
                              <p:par>
                                <p:cTn id="1272" presetID="10" presetClass="entr" presetSubtype="0" fill="hold" grpId="0" nodeType="withEffect">
                                  <p:stCondLst>
                                    <p:cond delay="0"/>
                                  </p:stCondLst>
                                  <p:childTnLst>
                                    <p:set>
                                      <p:cBhvr>
                                        <p:cTn id="1273" dur="1" fill="hold">
                                          <p:stCondLst>
                                            <p:cond delay="0"/>
                                          </p:stCondLst>
                                        </p:cTn>
                                        <p:tgtEl>
                                          <p:spTgt spid="435"/>
                                        </p:tgtEl>
                                        <p:attrNameLst>
                                          <p:attrName>style.visibility</p:attrName>
                                        </p:attrNameLst>
                                      </p:cBhvr>
                                      <p:to>
                                        <p:strVal val="visible"/>
                                      </p:to>
                                    </p:set>
                                    <p:animEffect transition="in" filter="fade">
                                      <p:cBhvr>
                                        <p:cTn id="1274" dur="500"/>
                                        <p:tgtEl>
                                          <p:spTgt spid="435"/>
                                        </p:tgtEl>
                                      </p:cBhvr>
                                    </p:animEffect>
                                  </p:childTnLst>
                                </p:cTn>
                              </p:par>
                              <p:par>
                                <p:cTn id="1275" presetID="10" presetClass="entr" presetSubtype="0" fill="hold" grpId="0" nodeType="withEffect">
                                  <p:stCondLst>
                                    <p:cond delay="0"/>
                                  </p:stCondLst>
                                  <p:childTnLst>
                                    <p:set>
                                      <p:cBhvr>
                                        <p:cTn id="1276" dur="1" fill="hold">
                                          <p:stCondLst>
                                            <p:cond delay="0"/>
                                          </p:stCondLst>
                                        </p:cTn>
                                        <p:tgtEl>
                                          <p:spTgt spid="436"/>
                                        </p:tgtEl>
                                        <p:attrNameLst>
                                          <p:attrName>style.visibility</p:attrName>
                                        </p:attrNameLst>
                                      </p:cBhvr>
                                      <p:to>
                                        <p:strVal val="visible"/>
                                      </p:to>
                                    </p:set>
                                    <p:animEffect transition="in" filter="fade">
                                      <p:cBhvr>
                                        <p:cTn id="1277" dur="500"/>
                                        <p:tgtEl>
                                          <p:spTgt spid="436"/>
                                        </p:tgtEl>
                                      </p:cBhvr>
                                    </p:animEffect>
                                  </p:childTnLst>
                                </p:cTn>
                              </p:par>
                              <p:par>
                                <p:cTn id="1278" presetID="10" presetClass="entr" presetSubtype="0" fill="hold" grpId="0" nodeType="withEffect">
                                  <p:stCondLst>
                                    <p:cond delay="0"/>
                                  </p:stCondLst>
                                  <p:childTnLst>
                                    <p:set>
                                      <p:cBhvr>
                                        <p:cTn id="1279" dur="1" fill="hold">
                                          <p:stCondLst>
                                            <p:cond delay="0"/>
                                          </p:stCondLst>
                                        </p:cTn>
                                        <p:tgtEl>
                                          <p:spTgt spid="437"/>
                                        </p:tgtEl>
                                        <p:attrNameLst>
                                          <p:attrName>style.visibility</p:attrName>
                                        </p:attrNameLst>
                                      </p:cBhvr>
                                      <p:to>
                                        <p:strVal val="visible"/>
                                      </p:to>
                                    </p:set>
                                    <p:animEffect transition="in" filter="fade">
                                      <p:cBhvr>
                                        <p:cTn id="1280" dur="500"/>
                                        <p:tgtEl>
                                          <p:spTgt spid="437"/>
                                        </p:tgtEl>
                                      </p:cBhvr>
                                    </p:animEffect>
                                  </p:childTnLst>
                                </p:cTn>
                              </p:par>
                              <p:par>
                                <p:cTn id="1281" presetID="10" presetClass="entr" presetSubtype="0" fill="hold" grpId="0" nodeType="withEffect">
                                  <p:stCondLst>
                                    <p:cond delay="0"/>
                                  </p:stCondLst>
                                  <p:childTnLst>
                                    <p:set>
                                      <p:cBhvr>
                                        <p:cTn id="1282" dur="1" fill="hold">
                                          <p:stCondLst>
                                            <p:cond delay="0"/>
                                          </p:stCondLst>
                                        </p:cTn>
                                        <p:tgtEl>
                                          <p:spTgt spid="438"/>
                                        </p:tgtEl>
                                        <p:attrNameLst>
                                          <p:attrName>style.visibility</p:attrName>
                                        </p:attrNameLst>
                                      </p:cBhvr>
                                      <p:to>
                                        <p:strVal val="visible"/>
                                      </p:to>
                                    </p:set>
                                    <p:animEffect transition="in" filter="fade">
                                      <p:cBhvr>
                                        <p:cTn id="1283" dur="500"/>
                                        <p:tgtEl>
                                          <p:spTgt spid="438"/>
                                        </p:tgtEl>
                                      </p:cBhvr>
                                    </p:animEffect>
                                  </p:childTnLst>
                                </p:cTn>
                              </p:par>
                              <p:par>
                                <p:cTn id="1284" presetID="10" presetClass="entr" presetSubtype="0" fill="hold" grpId="0" nodeType="withEffect">
                                  <p:stCondLst>
                                    <p:cond delay="0"/>
                                  </p:stCondLst>
                                  <p:childTnLst>
                                    <p:set>
                                      <p:cBhvr>
                                        <p:cTn id="1285" dur="1" fill="hold">
                                          <p:stCondLst>
                                            <p:cond delay="0"/>
                                          </p:stCondLst>
                                        </p:cTn>
                                        <p:tgtEl>
                                          <p:spTgt spid="439"/>
                                        </p:tgtEl>
                                        <p:attrNameLst>
                                          <p:attrName>style.visibility</p:attrName>
                                        </p:attrNameLst>
                                      </p:cBhvr>
                                      <p:to>
                                        <p:strVal val="visible"/>
                                      </p:to>
                                    </p:set>
                                    <p:animEffect transition="in" filter="fade">
                                      <p:cBhvr>
                                        <p:cTn id="1286" dur="500"/>
                                        <p:tgtEl>
                                          <p:spTgt spid="439"/>
                                        </p:tgtEl>
                                      </p:cBhvr>
                                    </p:animEffect>
                                  </p:childTnLst>
                                </p:cTn>
                              </p:par>
                              <p:par>
                                <p:cTn id="1287" presetID="10" presetClass="entr" presetSubtype="0" fill="hold" grpId="0" nodeType="withEffect">
                                  <p:stCondLst>
                                    <p:cond delay="0"/>
                                  </p:stCondLst>
                                  <p:childTnLst>
                                    <p:set>
                                      <p:cBhvr>
                                        <p:cTn id="1288" dur="1" fill="hold">
                                          <p:stCondLst>
                                            <p:cond delay="0"/>
                                          </p:stCondLst>
                                        </p:cTn>
                                        <p:tgtEl>
                                          <p:spTgt spid="440"/>
                                        </p:tgtEl>
                                        <p:attrNameLst>
                                          <p:attrName>style.visibility</p:attrName>
                                        </p:attrNameLst>
                                      </p:cBhvr>
                                      <p:to>
                                        <p:strVal val="visible"/>
                                      </p:to>
                                    </p:set>
                                    <p:animEffect transition="in" filter="fade">
                                      <p:cBhvr>
                                        <p:cTn id="1289" dur="500"/>
                                        <p:tgtEl>
                                          <p:spTgt spid="440"/>
                                        </p:tgtEl>
                                      </p:cBhvr>
                                    </p:animEffect>
                                  </p:childTnLst>
                                </p:cTn>
                              </p:par>
                              <p:par>
                                <p:cTn id="1290" presetID="10" presetClass="entr" presetSubtype="0" fill="hold" grpId="0" nodeType="withEffect">
                                  <p:stCondLst>
                                    <p:cond delay="0"/>
                                  </p:stCondLst>
                                  <p:childTnLst>
                                    <p:set>
                                      <p:cBhvr>
                                        <p:cTn id="1291" dur="1" fill="hold">
                                          <p:stCondLst>
                                            <p:cond delay="0"/>
                                          </p:stCondLst>
                                        </p:cTn>
                                        <p:tgtEl>
                                          <p:spTgt spid="441"/>
                                        </p:tgtEl>
                                        <p:attrNameLst>
                                          <p:attrName>style.visibility</p:attrName>
                                        </p:attrNameLst>
                                      </p:cBhvr>
                                      <p:to>
                                        <p:strVal val="visible"/>
                                      </p:to>
                                    </p:set>
                                    <p:animEffect transition="in" filter="fade">
                                      <p:cBhvr>
                                        <p:cTn id="1292" dur="500"/>
                                        <p:tgtEl>
                                          <p:spTgt spid="441"/>
                                        </p:tgtEl>
                                      </p:cBhvr>
                                    </p:animEffect>
                                  </p:childTnLst>
                                </p:cTn>
                              </p:par>
                              <p:par>
                                <p:cTn id="1293" presetID="10" presetClass="entr" presetSubtype="0" fill="hold" grpId="0" nodeType="withEffect">
                                  <p:stCondLst>
                                    <p:cond delay="0"/>
                                  </p:stCondLst>
                                  <p:childTnLst>
                                    <p:set>
                                      <p:cBhvr>
                                        <p:cTn id="1294" dur="1" fill="hold">
                                          <p:stCondLst>
                                            <p:cond delay="0"/>
                                          </p:stCondLst>
                                        </p:cTn>
                                        <p:tgtEl>
                                          <p:spTgt spid="442"/>
                                        </p:tgtEl>
                                        <p:attrNameLst>
                                          <p:attrName>style.visibility</p:attrName>
                                        </p:attrNameLst>
                                      </p:cBhvr>
                                      <p:to>
                                        <p:strVal val="visible"/>
                                      </p:to>
                                    </p:set>
                                    <p:animEffect transition="in" filter="fade">
                                      <p:cBhvr>
                                        <p:cTn id="1295" dur="500"/>
                                        <p:tgtEl>
                                          <p:spTgt spid="442"/>
                                        </p:tgtEl>
                                      </p:cBhvr>
                                    </p:animEffect>
                                  </p:childTnLst>
                                </p:cTn>
                              </p:par>
                              <p:par>
                                <p:cTn id="1296" presetID="10" presetClass="entr" presetSubtype="0" fill="hold" grpId="0" nodeType="withEffect">
                                  <p:stCondLst>
                                    <p:cond delay="0"/>
                                  </p:stCondLst>
                                  <p:childTnLst>
                                    <p:set>
                                      <p:cBhvr>
                                        <p:cTn id="1297" dur="1" fill="hold">
                                          <p:stCondLst>
                                            <p:cond delay="0"/>
                                          </p:stCondLst>
                                        </p:cTn>
                                        <p:tgtEl>
                                          <p:spTgt spid="443"/>
                                        </p:tgtEl>
                                        <p:attrNameLst>
                                          <p:attrName>style.visibility</p:attrName>
                                        </p:attrNameLst>
                                      </p:cBhvr>
                                      <p:to>
                                        <p:strVal val="visible"/>
                                      </p:to>
                                    </p:set>
                                    <p:animEffect transition="in" filter="fade">
                                      <p:cBhvr>
                                        <p:cTn id="1298" dur="500"/>
                                        <p:tgtEl>
                                          <p:spTgt spid="443"/>
                                        </p:tgtEl>
                                      </p:cBhvr>
                                    </p:animEffect>
                                  </p:childTnLst>
                                </p:cTn>
                              </p:par>
                              <p:par>
                                <p:cTn id="1299" presetID="10" presetClass="entr" presetSubtype="0" fill="hold" grpId="0" nodeType="withEffect">
                                  <p:stCondLst>
                                    <p:cond delay="0"/>
                                  </p:stCondLst>
                                  <p:childTnLst>
                                    <p:set>
                                      <p:cBhvr>
                                        <p:cTn id="1300" dur="1" fill="hold">
                                          <p:stCondLst>
                                            <p:cond delay="0"/>
                                          </p:stCondLst>
                                        </p:cTn>
                                        <p:tgtEl>
                                          <p:spTgt spid="444"/>
                                        </p:tgtEl>
                                        <p:attrNameLst>
                                          <p:attrName>style.visibility</p:attrName>
                                        </p:attrNameLst>
                                      </p:cBhvr>
                                      <p:to>
                                        <p:strVal val="visible"/>
                                      </p:to>
                                    </p:set>
                                    <p:animEffect transition="in" filter="fade">
                                      <p:cBhvr>
                                        <p:cTn id="1301" dur="500"/>
                                        <p:tgtEl>
                                          <p:spTgt spid="444"/>
                                        </p:tgtEl>
                                      </p:cBhvr>
                                    </p:animEffect>
                                  </p:childTnLst>
                                </p:cTn>
                              </p:par>
                              <p:par>
                                <p:cTn id="1302" presetID="10" presetClass="entr" presetSubtype="0" fill="hold" grpId="0" nodeType="withEffect">
                                  <p:stCondLst>
                                    <p:cond delay="0"/>
                                  </p:stCondLst>
                                  <p:childTnLst>
                                    <p:set>
                                      <p:cBhvr>
                                        <p:cTn id="1303" dur="1" fill="hold">
                                          <p:stCondLst>
                                            <p:cond delay="0"/>
                                          </p:stCondLst>
                                        </p:cTn>
                                        <p:tgtEl>
                                          <p:spTgt spid="445"/>
                                        </p:tgtEl>
                                        <p:attrNameLst>
                                          <p:attrName>style.visibility</p:attrName>
                                        </p:attrNameLst>
                                      </p:cBhvr>
                                      <p:to>
                                        <p:strVal val="visible"/>
                                      </p:to>
                                    </p:set>
                                    <p:animEffect transition="in" filter="fade">
                                      <p:cBhvr>
                                        <p:cTn id="1304" dur="500"/>
                                        <p:tgtEl>
                                          <p:spTgt spid="445"/>
                                        </p:tgtEl>
                                      </p:cBhvr>
                                    </p:animEffect>
                                  </p:childTnLst>
                                </p:cTn>
                              </p:par>
                              <p:par>
                                <p:cTn id="1305" presetID="10" presetClass="entr" presetSubtype="0" fill="hold" grpId="0" nodeType="withEffect">
                                  <p:stCondLst>
                                    <p:cond delay="0"/>
                                  </p:stCondLst>
                                  <p:childTnLst>
                                    <p:set>
                                      <p:cBhvr>
                                        <p:cTn id="1306" dur="1" fill="hold">
                                          <p:stCondLst>
                                            <p:cond delay="0"/>
                                          </p:stCondLst>
                                        </p:cTn>
                                        <p:tgtEl>
                                          <p:spTgt spid="446"/>
                                        </p:tgtEl>
                                        <p:attrNameLst>
                                          <p:attrName>style.visibility</p:attrName>
                                        </p:attrNameLst>
                                      </p:cBhvr>
                                      <p:to>
                                        <p:strVal val="visible"/>
                                      </p:to>
                                    </p:set>
                                    <p:animEffect transition="in" filter="fade">
                                      <p:cBhvr>
                                        <p:cTn id="1307" dur="500"/>
                                        <p:tgtEl>
                                          <p:spTgt spid="446"/>
                                        </p:tgtEl>
                                      </p:cBhvr>
                                    </p:animEffect>
                                  </p:childTnLst>
                                </p:cTn>
                              </p:par>
                              <p:par>
                                <p:cTn id="1308" presetID="10" presetClass="entr" presetSubtype="0" fill="hold" grpId="0" nodeType="withEffect">
                                  <p:stCondLst>
                                    <p:cond delay="0"/>
                                  </p:stCondLst>
                                  <p:childTnLst>
                                    <p:set>
                                      <p:cBhvr>
                                        <p:cTn id="1309" dur="1" fill="hold">
                                          <p:stCondLst>
                                            <p:cond delay="0"/>
                                          </p:stCondLst>
                                        </p:cTn>
                                        <p:tgtEl>
                                          <p:spTgt spid="447"/>
                                        </p:tgtEl>
                                        <p:attrNameLst>
                                          <p:attrName>style.visibility</p:attrName>
                                        </p:attrNameLst>
                                      </p:cBhvr>
                                      <p:to>
                                        <p:strVal val="visible"/>
                                      </p:to>
                                    </p:set>
                                    <p:animEffect transition="in" filter="fade">
                                      <p:cBhvr>
                                        <p:cTn id="1310" dur="500"/>
                                        <p:tgtEl>
                                          <p:spTgt spid="447"/>
                                        </p:tgtEl>
                                      </p:cBhvr>
                                    </p:animEffect>
                                  </p:childTnLst>
                                </p:cTn>
                              </p:par>
                              <p:par>
                                <p:cTn id="1311" presetID="10" presetClass="entr" presetSubtype="0" fill="hold" grpId="0" nodeType="withEffect">
                                  <p:stCondLst>
                                    <p:cond delay="0"/>
                                  </p:stCondLst>
                                  <p:childTnLst>
                                    <p:set>
                                      <p:cBhvr>
                                        <p:cTn id="1312" dur="1" fill="hold">
                                          <p:stCondLst>
                                            <p:cond delay="0"/>
                                          </p:stCondLst>
                                        </p:cTn>
                                        <p:tgtEl>
                                          <p:spTgt spid="448"/>
                                        </p:tgtEl>
                                        <p:attrNameLst>
                                          <p:attrName>style.visibility</p:attrName>
                                        </p:attrNameLst>
                                      </p:cBhvr>
                                      <p:to>
                                        <p:strVal val="visible"/>
                                      </p:to>
                                    </p:set>
                                    <p:animEffect transition="in" filter="fade">
                                      <p:cBhvr>
                                        <p:cTn id="1313" dur="500"/>
                                        <p:tgtEl>
                                          <p:spTgt spid="448"/>
                                        </p:tgtEl>
                                      </p:cBhvr>
                                    </p:animEffect>
                                  </p:childTnLst>
                                </p:cTn>
                              </p:par>
                              <p:par>
                                <p:cTn id="1314" presetID="10" presetClass="entr" presetSubtype="0" fill="hold" grpId="0" nodeType="withEffect">
                                  <p:stCondLst>
                                    <p:cond delay="0"/>
                                  </p:stCondLst>
                                  <p:childTnLst>
                                    <p:set>
                                      <p:cBhvr>
                                        <p:cTn id="1315" dur="1" fill="hold">
                                          <p:stCondLst>
                                            <p:cond delay="0"/>
                                          </p:stCondLst>
                                        </p:cTn>
                                        <p:tgtEl>
                                          <p:spTgt spid="449"/>
                                        </p:tgtEl>
                                        <p:attrNameLst>
                                          <p:attrName>style.visibility</p:attrName>
                                        </p:attrNameLst>
                                      </p:cBhvr>
                                      <p:to>
                                        <p:strVal val="visible"/>
                                      </p:to>
                                    </p:set>
                                    <p:animEffect transition="in" filter="fade">
                                      <p:cBhvr>
                                        <p:cTn id="1316" dur="500"/>
                                        <p:tgtEl>
                                          <p:spTgt spid="449"/>
                                        </p:tgtEl>
                                      </p:cBhvr>
                                    </p:animEffect>
                                  </p:childTnLst>
                                </p:cTn>
                              </p:par>
                              <p:par>
                                <p:cTn id="1317" presetID="10" presetClass="entr" presetSubtype="0" fill="hold" grpId="0" nodeType="withEffect">
                                  <p:stCondLst>
                                    <p:cond delay="0"/>
                                  </p:stCondLst>
                                  <p:childTnLst>
                                    <p:set>
                                      <p:cBhvr>
                                        <p:cTn id="1318" dur="1" fill="hold">
                                          <p:stCondLst>
                                            <p:cond delay="0"/>
                                          </p:stCondLst>
                                        </p:cTn>
                                        <p:tgtEl>
                                          <p:spTgt spid="450"/>
                                        </p:tgtEl>
                                        <p:attrNameLst>
                                          <p:attrName>style.visibility</p:attrName>
                                        </p:attrNameLst>
                                      </p:cBhvr>
                                      <p:to>
                                        <p:strVal val="visible"/>
                                      </p:to>
                                    </p:set>
                                    <p:animEffect transition="in" filter="fade">
                                      <p:cBhvr>
                                        <p:cTn id="1319" dur="500"/>
                                        <p:tgtEl>
                                          <p:spTgt spid="450"/>
                                        </p:tgtEl>
                                      </p:cBhvr>
                                    </p:animEffect>
                                  </p:childTnLst>
                                </p:cTn>
                              </p:par>
                              <p:par>
                                <p:cTn id="1320" presetID="10" presetClass="entr" presetSubtype="0" fill="hold" grpId="0" nodeType="withEffect">
                                  <p:stCondLst>
                                    <p:cond delay="0"/>
                                  </p:stCondLst>
                                  <p:childTnLst>
                                    <p:set>
                                      <p:cBhvr>
                                        <p:cTn id="1321" dur="1" fill="hold">
                                          <p:stCondLst>
                                            <p:cond delay="0"/>
                                          </p:stCondLst>
                                        </p:cTn>
                                        <p:tgtEl>
                                          <p:spTgt spid="451"/>
                                        </p:tgtEl>
                                        <p:attrNameLst>
                                          <p:attrName>style.visibility</p:attrName>
                                        </p:attrNameLst>
                                      </p:cBhvr>
                                      <p:to>
                                        <p:strVal val="visible"/>
                                      </p:to>
                                    </p:set>
                                    <p:animEffect transition="in" filter="fade">
                                      <p:cBhvr>
                                        <p:cTn id="1322" dur="500"/>
                                        <p:tgtEl>
                                          <p:spTgt spid="451"/>
                                        </p:tgtEl>
                                      </p:cBhvr>
                                    </p:animEffect>
                                  </p:childTnLst>
                                </p:cTn>
                              </p:par>
                              <p:par>
                                <p:cTn id="1323" presetID="10" presetClass="entr" presetSubtype="0" fill="hold" grpId="0" nodeType="withEffect">
                                  <p:stCondLst>
                                    <p:cond delay="0"/>
                                  </p:stCondLst>
                                  <p:childTnLst>
                                    <p:set>
                                      <p:cBhvr>
                                        <p:cTn id="1324" dur="1" fill="hold">
                                          <p:stCondLst>
                                            <p:cond delay="0"/>
                                          </p:stCondLst>
                                        </p:cTn>
                                        <p:tgtEl>
                                          <p:spTgt spid="452"/>
                                        </p:tgtEl>
                                        <p:attrNameLst>
                                          <p:attrName>style.visibility</p:attrName>
                                        </p:attrNameLst>
                                      </p:cBhvr>
                                      <p:to>
                                        <p:strVal val="visible"/>
                                      </p:to>
                                    </p:set>
                                    <p:animEffect transition="in" filter="fade">
                                      <p:cBhvr>
                                        <p:cTn id="1325" dur="500"/>
                                        <p:tgtEl>
                                          <p:spTgt spid="452"/>
                                        </p:tgtEl>
                                      </p:cBhvr>
                                    </p:animEffect>
                                  </p:childTnLst>
                                </p:cTn>
                              </p:par>
                              <p:par>
                                <p:cTn id="1326" presetID="10" presetClass="entr" presetSubtype="0" fill="hold" grpId="0" nodeType="withEffect">
                                  <p:stCondLst>
                                    <p:cond delay="0"/>
                                  </p:stCondLst>
                                  <p:childTnLst>
                                    <p:set>
                                      <p:cBhvr>
                                        <p:cTn id="1327" dur="1" fill="hold">
                                          <p:stCondLst>
                                            <p:cond delay="0"/>
                                          </p:stCondLst>
                                        </p:cTn>
                                        <p:tgtEl>
                                          <p:spTgt spid="453"/>
                                        </p:tgtEl>
                                        <p:attrNameLst>
                                          <p:attrName>style.visibility</p:attrName>
                                        </p:attrNameLst>
                                      </p:cBhvr>
                                      <p:to>
                                        <p:strVal val="visible"/>
                                      </p:to>
                                    </p:set>
                                    <p:animEffect transition="in" filter="fade">
                                      <p:cBhvr>
                                        <p:cTn id="1328" dur="500"/>
                                        <p:tgtEl>
                                          <p:spTgt spid="453"/>
                                        </p:tgtEl>
                                      </p:cBhvr>
                                    </p:animEffect>
                                  </p:childTnLst>
                                </p:cTn>
                              </p:par>
                              <p:par>
                                <p:cTn id="1329" presetID="10" presetClass="entr" presetSubtype="0" fill="hold" grpId="0" nodeType="withEffect">
                                  <p:stCondLst>
                                    <p:cond delay="0"/>
                                  </p:stCondLst>
                                  <p:childTnLst>
                                    <p:set>
                                      <p:cBhvr>
                                        <p:cTn id="1330" dur="1" fill="hold">
                                          <p:stCondLst>
                                            <p:cond delay="0"/>
                                          </p:stCondLst>
                                        </p:cTn>
                                        <p:tgtEl>
                                          <p:spTgt spid="454"/>
                                        </p:tgtEl>
                                        <p:attrNameLst>
                                          <p:attrName>style.visibility</p:attrName>
                                        </p:attrNameLst>
                                      </p:cBhvr>
                                      <p:to>
                                        <p:strVal val="visible"/>
                                      </p:to>
                                    </p:set>
                                    <p:animEffect transition="in" filter="fade">
                                      <p:cBhvr>
                                        <p:cTn id="1331" dur="500"/>
                                        <p:tgtEl>
                                          <p:spTgt spid="454"/>
                                        </p:tgtEl>
                                      </p:cBhvr>
                                    </p:animEffect>
                                  </p:childTnLst>
                                </p:cTn>
                              </p:par>
                              <p:par>
                                <p:cTn id="1332" presetID="10" presetClass="entr" presetSubtype="0" fill="hold" grpId="0" nodeType="withEffect">
                                  <p:stCondLst>
                                    <p:cond delay="0"/>
                                  </p:stCondLst>
                                  <p:childTnLst>
                                    <p:set>
                                      <p:cBhvr>
                                        <p:cTn id="1333" dur="1" fill="hold">
                                          <p:stCondLst>
                                            <p:cond delay="0"/>
                                          </p:stCondLst>
                                        </p:cTn>
                                        <p:tgtEl>
                                          <p:spTgt spid="455"/>
                                        </p:tgtEl>
                                        <p:attrNameLst>
                                          <p:attrName>style.visibility</p:attrName>
                                        </p:attrNameLst>
                                      </p:cBhvr>
                                      <p:to>
                                        <p:strVal val="visible"/>
                                      </p:to>
                                    </p:set>
                                    <p:animEffect transition="in" filter="fade">
                                      <p:cBhvr>
                                        <p:cTn id="1334" dur="500"/>
                                        <p:tgtEl>
                                          <p:spTgt spid="455"/>
                                        </p:tgtEl>
                                      </p:cBhvr>
                                    </p:animEffect>
                                  </p:childTnLst>
                                </p:cTn>
                              </p:par>
                              <p:par>
                                <p:cTn id="1335" presetID="10" presetClass="entr" presetSubtype="0" fill="hold" grpId="0" nodeType="withEffect">
                                  <p:stCondLst>
                                    <p:cond delay="0"/>
                                  </p:stCondLst>
                                  <p:childTnLst>
                                    <p:set>
                                      <p:cBhvr>
                                        <p:cTn id="1336" dur="1" fill="hold">
                                          <p:stCondLst>
                                            <p:cond delay="0"/>
                                          </p:stCondLst>
                                        </p:cTn>
                                        <p:tgtEl>
                                          <p:spTgt spid="456"/>
                                        </p:tgtEl>
                                        <p:attrNameLst>
                                          <p:attrName>style.visibility</p:attrName>
                                        </p:attrNameLst>
                                      </p:cBhvr>
                                      <p:to>
                                        <p:strVal val="visible"/>
                                      </p:to>
                                    </p:set>
                                    <p:animEffect transition="in" filter="fade">
                                      <p:cBhvr>
                                        <p:cTn id="1337" dur="500"/>
                                        <p:tgtEl>
                                          <p:spTgt spid="456"/>
                                        </p:tgtEl>
                                      </p:cBhvr>
                                    </p:animEffect>
                                  </p:childTnLst>
                                </p:cTn>
                              </p:par>
                              <p:par>
                                <p:cTn id="1338" presetID="10" presetClass="entr" presetSubtype="0" fill="hold" grpId="0" nodeType="withEffect">
                                  <p:stCondLst>
                                    <p:cond delay="0"/>
                                  </p:stCondLst>
                                  <p:childTnLst>
                                    <p:set>
                                      <p:cBhvr>
                                        <p:cTn id="1339" dur="1" fill="hold">
                                          <p:stCondLst>
                                            <p:cond delay="0"/>
                                          </p:stCondLst>
                                        </p:cTn>
                                        <p:tgtEl>
                                          <p:spTgt spid="457"/>
                                        </p:tgtEl>
                                        <p:attrNameLst>
                                          <p:attrName>style.visibility</p:attrName>
                                        </p:attrNameLst>
                                      </p:cBhvr>
                                      <p:to>
                                        <p:strVal val="visible"/>
                                      </p:to>
                                    </p:set>
                                    <p:animEffect transition="in" filter="fade">
                                      <p:cBhvr>
                                        <p:cTn id="1340" dur="500"/>
                                        <p:tgtEl>
                                          <p:spTgt spid="457"/>
                                        </p:tgtEl>
                                      </p:cBhvr>
                                    </p:animEffect>
                                  </p:childTnLst>
                                </p:cTn>
                              </p:par>
                              <p:par>
                                <p:cTn id="1341" presetID="10" presetClass="entr" presetSubtype="0" fill="hold" grpId="0" nodeType="withEffect">
                                  <p:stCondLst>
                                    <p:cond delay="0"/>
                                  </p:stCondLst>
                                  <p:childTnLst>
                                    <p:set>
                                      <p:cBhvr>
                                        <p:cTn id="1342" dur="1" fill="hold">
                                          <p:stCondLst>
                                            <p:cond delay="0"/>
                                          </p:stCondLst>
                                        </p:cTn>
                                        <p:tgtEl>
                                          <p:spTgt spid="458"/>
                                        </p:tgtEl>
                                        <p:attrNameLst>
                                          <p:attrName>style.visibility</p:attrName>
                                        </p:attrNameLst>
                                      </p:cBhvr>
                                      <p:to>
                                        <p:strVal val="visible"/>
                                      </p:to>
                                    </p:set>
                                    <p:animEffect transition="in" filter="fade">
                                      <p:cBhvr>
                                        <p:cTn id="1343" dur="500"/>
                                        <p:tgtEl>
                                          <p:spTgt spid="458"/>
                                        </p:tgtEl>
                                      </p:cBhvr>
                                    </p:animEffect>
                                  </p:childTnLst>
                                </p:cTn>
                              </p:par>
                              <p:par>
                                <p:cTn id="1344" presetID="10" presetClass="entr" presetSubtype="0" fill="hold" grpId="0" nodeType="withEffect">
                                  <p:stCondLst>
                                    <p:cond delay="0"/>
                                  </p:stCondLst>
                                  <p:childTnLst>
                                    <p:set>
                                      <p:cBhvr>
                                        <p:cTn id="1345" dur="1" fill="hold">
                                          <p:stCondLst>
                                            <p:cond delay="0"/>
                                          </p:stCondLst>
                                        </p:cTn>
                                        <p:tgtEl>
                                          <p:spTgt spid="459"/>
                                        </p:tgtEl>
                                        <p:attrNameLst>
                                          <p:attrName>style.visibility</p:attrName>
                                        </p:attrNameLst>
                                      </p:cBhvr>
                                      <p:to>
                                        <p:strVal val="visible"/>
                                      </p:to>
                                    </p:set>
                                    <p:animEffect transition="in" filter="fade">
                                      <p:cBhvr>
                                        <p:cTn id="1346" dur="500"/>
                                        <p:tgtEl>
                                          <p:spTgt spid="459"/>
                                        </p:tgtEl>
                                      </p:cBhvr>
                                    </p:animEffect>
                                  </p:childTnLst>
                                </p:cTn>
                              </p:par>
                              <p:par>
                                <p:cTn id="1347" presetID="10" presetClass="entr" presetSubtype="0" fill="hold" grpId="0" nodeType="withEffect">
                                  <p:stCondLst>
                                    <p:cond delay="0"/>
                                  </p:stCondLst>
                                  <p:childTnLst>
                                    <p:set>
                                      <p:cBhvr>
                                        <p:cTn id="1348" dur="1" fill="hold">
                                          <p:stCondLst>
                                            <p:cond delay="0"/>
                                          </p:stCondLst>
                                        </p:cTn>
                                        <p:tgtEl>
                                          <p:spTgt spid="460"/>
                                        </p:tgtEl>
                                        <p:attrNameLst>
                                          <p:attrName>style.visibility</p:attrName>
                                        </p:attrNameLst>
                                      </p:cBhvr>
                                      <p:to>
                                        <p:strVal val="visible"/>
                                      </p:to>
                                    </p:set>
                                    <p:animEffect transition="in" filter="fade">
                                      <p:cBhvr>
                                        <p:cTn id="1349" dur="500"/>
                                        <p:tgtEl>
                                          <p:spTgt spid="460"/>
                                        </p:tgtEl>
                                      </p:cBhvr>
                                    </p:animEffect>
                                  </p:childTnLst>
                                </p:cTn>
                              </p:par>
                              <p:par>
                                <p:cTn id="1350" presetID="10" presetClass="entr" presetSubtype="0" fill="hold" grpId="0" nodeType="withEffect">
                                  <p:stCondLst>
                                    <p:cond delay="0"/>
                                  </p:stCondLst>
                                  <p:childTnLst>
                                    <p:set>
                                      <p:cBhvr>
                                        <p:cTn id="1351" dur="1" fill="hold">
                                          <p:stCondLst>
                                            <p:cond delay="0"/>
                                          </p:stCondLst>
                                        </p:cTn>
                                        <p:tgtEl>
                                          <p:spTgt spid="461"/>
                                        </p:tgtEl>
                                        <p:attrNameLst>
                                          <p:attrName>style.visibility</p:attrName>
                                        </p:attrNameLst>
                                      </p:cBhvr>
                                      <p:to>
                                        <p:strVal val="visible"/>
                                      </p:to>
                                    </p:set>
                                    <p:animEffect transition="in" filter="fade">
                                      <p:cBhvr>
                                        <p:cTn id="1352" dur="500"/>
                                        <p:tgtEl>
                                          <p:spTgt spid="461"/>
                                        </p:tgtEl>
                                      </p:cBhvr>
                                    </p:animEffect>
                                  </p:childTnLst>
                                </p:cTn>
                              </p:par>
                              <p:par>
                                <p:cTn id="1353" presetID="10" presetClass="entr" presetSubtype="0" fill="hold" grpId="0" nodeType="withEffect">
                                  <p:stCondLst>
                                    <p:cond delay="0"/>
                                  </p:stCondLst>
                                  <p:childTnLst>
                                    <p:set>
                                      <p:cBhvr>
                                        <p:cTn id="1354" dur="1" fill="hold">
                                          <p:stCondLst>
                                            <p:cond delay="0"/>
                                          </p:stCondLst>
                                        </p:cTn>
                                        <p:tgtEl>
                                          <p:spTgt spid="462"/>
                                        </p:tgtEl>
                                        <p:attrNameLst>
                                          <p:attrName>style.visibility</p:attrName>
                                        </p:attrNameLst>
                                      </p:cBhvr>
                                      <p:to>
                                        <p:strVal val="visible"/>
                                      </p:to>
                                    </p:set>
                                    <p:animEffect transition="in" filter="fade">
                                      <p:cBhvr>
                                        <p:cTn id="1355" dur="500"/>
                                        <p:tgtEl>
                                          <p:spTgt spid="462"/>
                                        </p:tgtEl>
                                      </p:cBhvr>
                                    </p:animEffect>
                                  </p:childTnLst>
                                </p:cTn>
                              </p:par>
                              <p:par>
                                <p:cTn id="1356" presetID="10" presetClass="entr" presetSubtype="0" fill="hold" grpId="0" nodeType="withEffect">
                                  <p:stCondLst>
                                    <p:cond delay="0"/>
                                  </p:stCondLst>
                                  <p:childTnLst>
                                    <p:set>
                                      <p:cBhvr>
                                        <p:cTn id="1357" dur="1" fill="hold">
                                          <p:stCondLst>
                                            <p:cond delay="0"/>
                                          </p:stCondLst>
                                        </p:cTn>
                                        <p:tgtEl>
                                          <p:spTgt spid="463"/>
                                        </p:tgtEl>
                                        <p:attrNameLst>
                                          <p:attrName>style.visibility</p:attrName>
                                        </p:attrNameLst>
                                      </p:cBhvr>
                                      <p:to>
                                        <p:strVal val="visible"/>
                                      </p:to>
                                    </p:set>
                                    <p:animEffect transition="in" filter="fade">
                                      <p:cBhvr>
                                        <p:cTn id="1358" dur="500"/>
                                        <p:tgtEl>
                                          <p:spTgt spid="463"/>
                                        </p:tgtEl>
                                      </p:cBhvr>
                                    </p:animEffect>
                                  </p:childTnLst>
                                </p:cTn>
                              </p:par>
                              <p:par>
                                <p:cTn id="1359" presetID="10" presetClass="entr" presetSubtype="0" fill="hold" grpId="0" nodeType="withEffect">
                                  <p:stCondLst>
                                    <p:cond delay="0"/>
                                  </p:stCondLst>
                                  <p:childTnLst>
                                    <p:set>
                                      <p:cBhvr>
                                        <p:cTn id="1360" dur="1" fill="hold">
                                          <p:stCondLst>
                                            <p:cond delay="0"/>
                                          </p:stCondLst>
                                        </p:cTn>
                                        <p:tgtEl>
                                          <p:spTgt spid="464"/>
                                        </p:tgtEl>
                                        <p:attrNameLst>
                                          <p:attrName>style.visibility</p:attrName>
                                        </p:attrNameLst>
                                      </p:cBhvr>
                                      <p:to>
                                        <p:strVal val="visible"/>
                                      </p:to>
                                    </p:set>
                                    <p:animEffect transition="in" filter="fade">
                                      <p:cBhvr>
                                        <p:cTn id="1361" dur="500"/>
                                        <p:tgtEl>
                                          <p:spTgt spid="464"/>
                                        </p:tgtEl>
                                      </p:cBhvr>
                                    </p:animEffect>
                                  </p:childTnLst>
                                </p:cTn>
                              </p:par>
                              <p:par>
                                <p:cTn id="1362" presetID="10" presetClass="entr" presetSubtype="0" fill="hold" grpId="0" nodeType="withEffect">
                                  <p:stCondLst>
                                    <p:cond delay="0"/>
                                  </p:stCondLst>
                                  <p:childTnLst>
                                    <p:set>
                                      <p:cBhvr>
                                        <p:cTn id="1363" dur="1" fill="hold">
                                          <p:stCondLst>
                                            <p:cond delay="0"/>
                                          </p:stCondLst>
                                        </p:cTn>
                                        <p:tgtEl>
                                          <p:spTgt spid="465"/>
                                        </p:tgtEl>
                                        <p:attrNameLst>
                                          <p:attrName>style.visibility</p:attrName>
                                        </p:attrNameLst>
                                      </p:cBhvr>
                                      <p:to>
                                        <p:strVal val="visible"/>
                                      </p:to>
                                    </p:set>
                                    <p:animEffect transition="in" filter="fade">
                                      <p:cBhvr>
                                        <p:cTn id="1364" dur="500"/>
                                        <p:tgtEl>
                                          <p:spTgt spid="465"/>
                                        </p:tgtEl>
                                      </p:cBhvr>
                                    </p:animEffect>
                                  </p:childTnLst>
                                </p:cTn>
                              </p:par>
                              <p:par>
                                <p:cTn id="1365" presetID="10" presetClass="entr" presetSubtype="0" fill="hold" grpId="0" nodeType="withEffect">
                                  <p:stCondLst>
                                    <p:cond delay="0"/>
                                  </p:stCondLst>
                                  <p:childTnLst>
                                    <p:set>
                                      <p:cBhvr>
                                        <p:cTn id="1366" dur="1" fill="hold">
                                          <p:stCondLst>
                                            <p:cond delay="0"/>
                                          </p:stCondLst>
                                        </p:cTn>
                                        <p:tgtEl>
                                          <p:spTgt spid="466"/>
                                        </p:tgtEl>
                                        <p:attrNameLst>
                                          <p:attrName>style.visibility</p:attrName>
                                        </p:attrNameLst>
                                      </p:cBhvr>
                                      <p:to>
                                        <p:strVal val="visible"/>
                                      </p:to>
                                    </p:set>
                                    <p:animEffect transition="in" filter="fade">
                                      <p:cBhvr>
                                        <p:cTn id="1367" dur="500"/>
                                        <p:tgtEl>
                                          <p:spTgt spid="466"/>
                                        </p:tgtEl>
                                      </p:cBhvr>
                                    </p:animEffect>
                                  </p:childTnLst>
                                </p:cTn>
                              </p:par>
                              <p:par>
                                <p:cTn id="1368" presetID="10" presetClass="entr" presetSubtype="0" fill="hold" grpId="0" nodeType="withEffect">
                                  <p:stCondLst>
                                    <p:cond delay="0"/>
                                  </p:stCondLst>
                                  <p:childTnLst>
                                    <p:set>
                                      <p:cBhvr>
                                        <p:cTn id="1369" dur="1" fill="hold">
                                          <p:stCondLst>
                                            <p:cond delay="0"/>
                                          </p:stCondLst>
                                        </p:cTn>
                                        <p:tgtEl>
                                          <p:spTgt spid="467"/>
                                        </p:tgtEl>
                                        <p:attrNameLst>
                                          <p:attrName>style.visibility</p:attrName>
                                        </p:attrNameLst>
                                      </p:cBhvr>
                                      <p:to>
                                        <p:strVal val="visible"/>
                                      </p:to>
                                    </p:set>
                                    <p:animEffect transition="in" filter="fade">
                                      <p:cBhvr>
                                        <p:cTn id="1370" dur="500"/>
                                        <p:tgtEl>
                                          <p:spTgt spid="467"/>
                                        </p:tgtEl>
                                      </p:cBhvr>
                                    </p:animEffect>
                                  </p:childTnLst>
                                </p:cTn>
                              </p:par>
                              <p:par>
                                <p:cTn id="1371" presetID="10" presetClass="entr" presetSubtype="0" fill="hold" grpId="0" nodeType="withEffect">
                                  <p:stCondLst>
                                    <p:cond delay="0"/>
                                  </p:stCondLst>
                                  <p:childTnLst>
                                    <p:set>
                                      <p:cBhvr>
                                        <p:cTn id="1372" dur="1" fill="hold">
                                          <p:stCondLst>
                                            <p:cond delay="0"/>
                                          </p:stCondLst>
                                        </p:cTn>
                                        <p:tgtEl>
                                          <p:spTgt spid="468"/>
                                        </p:tgtEl>
                                        <p:attrNameLst>
                                          <p:attrName>style.visibility</p:attrName>
                                        </p:attrNameLst>
                                      </p:cBhvr>
                                      <p:to>
                                        <p:strVal val="visible"/>
                                      </p:to>
                                    </p:set>
                                    <p:animEffect transition="in" filter="fade">
                                      <p:cBhvr>
                                        <p:cTn id="1373" dur="500"/>
                                        <p:tgtEl>
                                          <p:spTgt spid="468"/>
                                        </p:tgtEl>
                                      </p:cBhvr>
                                    </p:animEffect>
                                  </p:childTnLst>
                                </p:cTn>
                              </p:par>
                              <p:par>
                                <p:cTn id="1374" presetID="10" presetClass="entr" presetSubtype="0" fill="hold" grpId="0" nodeType="withEffect">
                                  <p:stCondLst>
                                    <p:cond delay="0"/>
                                  </p:stCondLst>
                                  <p:childTnLst>
                                    <p:set>
                                      <p:cBhvr>
                                        <p:cTn id="1375" dur="1" fill="hold">
                                          <p:stCondLst>
                                            <p:cond delay="0"/>
                                          </p:stCondLst>
                                        </p:cTn>
                                        <p:tgtEl>
                                          <p:spTgt spid="469"/>
                                        </p:tgtEl>
                                        <p:attrNameLst>
                                          <p:attrName>style.visibility</p:attrName>
                                        </p:attrNameLst>
                                      </p:cBhvr>
                                      <p:to>
                                        <p:strVal val="visible"/>
                                      </p:to>
                                    </p:set>
                                    <p:animEffect transition="in" filter="fade">
                                      <p:cBhvr>
                                        <p:cTn id="1376" dur="500"/>
                                        <p:tgtEl>
                                          <p:spTgt spid="469"/>
                                        </p:tgtEl>
                                      </p:cBhvr>
                                    </p:animEffect>
                                  </p:childTnLst>
                                </p:cTn>
                              </p:par>
                              <p:par>
                                <p:cTn id="1377" presetID="10" presetClass="entr" presetSubtype="0" fill="hold" grpId="0" nodeType="withEffect">
                                  <p:stCondLst>
                                    <p:cond delay="0"/>
                                  </p:stCondLst>
                                  <p:childTnLst>
                                    <p:set>
                                      <p:cBhvr>
                                        <p:cTn id="1378" dur="1" fill="hold">
                                          <p:stCondLst>
                                            <p:cond delay="0"/>
                                          </p:stCondLst>
                                        </p:cTn>
                                        <p:tgtEl>
                                          <p:spTgt spid="470"/>
                                        </p:tgtEl>
                                        <p:attrNameLst>
                                          <p:attrName>style.visibility</p:attrName>
                                        </p:attrNameLst>
                                      </p:cBhvr>
                                      <p:to>
                                        <p:strVal val="visible"/>
                                      </p:to>
                                    </p:set>
                                    <p:animEffect transition="in" filter="fade">
                                      <p:cBhvr>
                                        <p:cTn id="1379" dur="500"/>
                                        <p:tgtEl>
                                          <p:spTgt spid="470"/>
                                        </p:tgtEl>
                                      </p:cBhvr>
                                    </p:animEffect>
                                  </p:childTnLst>
                                </p:cTn>
                              </p:par>
                              <p:par>
                                <p:cTn id="1380" presetID="10" presetClass="entr" presetSubtype="0" fill="hold" grpId="0" nodeType="withEffect">
                                  <p:stCondLst>
                                    <p:cond delay="0"/>
                                  </p:stCondLst>
                                  <p:childTnLst>
                                    <p:set>
                                      <p:cBhvr>
                                        <p:cTn id="1381" dur="1" fill="hold">
                                          <p:stCondLst>
                                            <p:cond delay="0"/>
                                          </p:stCondLst>
                                        </p:cTn>
                                        <p:tgtEl>
                                          <p:spTgt spid="471"/>
                                        </p:tgtEl>
                                        <p:attrNameLst>
                                          <p:attrName>style.visibility</p:attrName>
                                        </p:attrNameLst>
                                      </p:cBhvr>
                                      <p:to>
                                        <p:strVal val="visible"/>
                                      </p:to>
                                    </p:set>
                                    <p:animEffect transition="in" filter="fade">
                                      <p:cBhvr>
                                        <p:cTn id="1382" dur="500"/>
                                        <p:tgtEl>
                                          <p:spTgt spid="471"/>
                                        </p:tgtEl>
                                      </p:cBhvr>
                                    </p:animEffect>
                                  </p:childTnLst>
                                </p:cTn>
                              </p:par>
                              <p:par>
                                <p:cTn id="1383" presetID="10" presetClass="entr" presetSubtype="0" fill="hold" grpId="0" nodeType="withEffect">
                                  <p:stCondLst>
                                    <p:cond delay="0"/>
                                  </p:stCondLst>
                                  <p:childTnLst>
                                    <p:set>
                                      <p:cBhvr>
                                        <p:cTn id="1384" dur="1" fill="hold">
                                          <p:stCondLst>
                                            <p:cond delay="0"/>
                                          </p:stCondLst>
                                        </p:cTn>
                                        <p:tgtEl>
                                          <p:spTgt spid="472"/>
                                        </p:tgtEl>
                                        <p:attrNameLst>
                                          <p:attrName>style.visibility</p:attrName>
                                        </p:attrNameLst>
                                      </p:cBhvr>
                                      <p:to>
                                        <p:strVal val="visible"/>
                                      </p:to>
                                    </p:set>
                                    <p:animEffect transition="in" filter="fade">
                                      <p:cBhvr>
                                        <p:cTn id="1385" dur="500"/>
                                        <p:tgtEl>
                                          <p:spTgt spid="472"/>
                                        </p:tgtEl>
                                      </p:cBhvr>
                                    </p:animEffect>
                                  </p:childTnLst>
                                </p:cTn>
                              </p:par>
                              <p:par>
                                <p:cTn id="1386" presetID="10" presetClass="entr" presetSubtype="0" fill="hold" grpId="0" nodeType="withEffect">
                                  <p:stCondLst>
                                    <p:cond delay="0"/>
                                  </p:stCondLst>
                                  <p:childTnLst>
                                    <p:set>
                                      <p:cBhvr>
                                        <p:cTn id="1387" dur="1" fill="hold">
                                          <p:stCondLst>
                                            <p:cond delay="0"/>
                                          </p:stCondLst>
                                        </p:cTn>
                                        <p:tgtEl>
                                          <p:spTgt spid="473"/>
                                        </p:tgtEl>
                                        <p:attrNameLst>
                                          <p:attrName>style.visibility</p:attrName>
                                        </p:attrNameLst>
                                      </p:cBhvr>
                                      <p:to>
                                        <p:strVal val="visible"/>
                                      </p:to>
                                    </p:set>
                                    <p:animEffect transition="in" filter="fade">
                                      <p:cBhvr>
                                        <p:cTn id="1388" dur="500"/>
                                        <p:tgtEl>
                                          <p:spTgt spid="473"/>
                                        </p:tgtEl>
                                      </p:cBhvr>
                                    </p:animEffect>
                                  </p:childTnLst>
                                </p:cTn>
                              </p:par>
                              <p:par>
                                <p:cTn id="1389" presetID="10" presetClass="entr" presetSubtype="0" fill="hold" grpId="0" nodeType="withEffect">
                                  <p:stCondLst>
                                    <p:cond delay="0"/>
                                  </p:stCondLst>
                                  <p:childTnLst>
                                    <p:set>
                                      <p:cBhvr>
                                        <p:cTn id="1390" dur="1" fill="hold">
                                          <p:stCondLst>
                                            <p:cond delay="0"/>
                                          </p:stCondLst>
                                        </p:cTn>
                                        <p:tgtEl>
                                          <p:spTgt spid="474"/>
                                        </p:tgtEl>
                                        <p:attrNameLst>
                                          <p:attrName>style.visibility</p:attrName>
                                        </p:attrNameLst>
                                      </p:cBhvr>
                                      <p:to>
                                        <p:strVal val="visible"/>
                                      </p:to>
                                    </p:set>
                                    <p:animEffect transition="in" filter="fade">
                                      <p:cBhvr>
                                        <p:cTn id="1391" dur="500"/>
                                        <p:tgtEl>
                                          <p:spTgt spid="474"/>
                                        </p:tgtEl>
                                      </p:cBhvr>
                                    </p:animEffect>
                                  </p:childTnLst>
                                </p:cTn>
                              </p:par>
                              <p:par>
                                <p:cTn id="1392" presetID="10" presetClass="entr" presetSubtype="0" fill="hold" grpId="0" nodeType="withEffect">
                                  <p:stCondLst>
                                    <p:cond delay="0"/>
                                  </p:stCondLst>
                                  <p:childTnLst>
                                    <p:set>
                                      <p:cBhvr>
                                        <p:cTn id="1393" dur="1" fill="hold">
                                          <p:stCondLst>
                                            <p:cond delay="0"/>
                                          </p:stCondLst>
                                        </p:cTn>
                                        <p:tgtEl>
                                          <p:spTgt spid="475"/>
                                        </p:tgtEl>
                                        <p:attrNameLst>
                                          <p:attrName>style.visibility</p:attrName>
                                        </p:attrNameLst>
                                      </p:cBhvr>
                                      <p:to>
                                        <p:strVal val="visible"/>
                                      </p:to>
                                    </p:set>
                                    <p:animEffect transition="in" filter="fade">
                                      <p:cBhvr>
                                        <p:cTn id="1394" dur="500"/>
                                        <p:tgtEl>
                                          <p:spTgt spid="475"/>
                                        </p:tgtEl>
                                      </p:cBhvr>
                                    </p:animEffect>
                                  </p:childTnLst>
                                </p:cTn>
                              </p:par>
                              <p:par>
                                <p:cTn id="1395" presetID="10" presetClass="entr" presetSubtype="0" fill="hold" grpId="0" nodeType="withEffect">
                                  <p:stCondLst>
                                    <p:cond delay="0"/>
                                  </p:stCondLst>
                                  <p:childTnLst>
                                    <p:set>
                                      <p:cBhvr>
                                        <p:cTn id="1396" dur="1" fill="hold">
                                          <p:stCondLst>
                                            <p:cond delay="0"/>
                                          </p:stCondLst>
                                        </p:cTn>
                                        <p:tgtEl>
                                          <p:spTgt spid="476"/>
                                        </p:tgtEl>
                                        <p:attrNameLst>
                                          <p:attrName>style.visibility</p:attrName>
                                        </p:attrNameLst>
                                      </p:cBhvr>
                                      <p:to>
                                        <p:strVal val="visible"/>
                                      </p:to>
                                    </p:set>
                                    <p:animEffect transition="in" filter="fade">
                                      <p:cBhvr>
                                        <p:cTn id="1397" dur="500"/>
                                        <p:tgtEl>
                                          <p:spTgt spid="476"/>
                                        </p:tgtEl>
                                      </p:cBhvr>
                                    </p:animEffect>
                                  </p:childTnLst>
                                </p:cTn>
                              </p:par>
                              <p:par>
                                <p:cTn id="1398" presetID="10" presetClass="entr" presetSubtype="0" fill="hold" grpId="0" nodeType="withEffect">
                                  <p:stCondLst>
                                    <p:cond delay="0"/>
                                  </p:stCondLst>
                                  <p:childTnLst>
                                    <p:set>
                                      <p:cBhvr>
                                        <p:cTn id="1399" dur="1" fill="hold">
                                          <p:stCondLst>
                                            <p:cond delay="0"/>
                                          </p:stCondLst>
                                        </p:cTn>
                                        <p:tgtEl>
                                          <p:spTgt spid="477"/>
                                        </p:tgtEl>
                                        <p:attrNameLst>
                                          <p:attrName>style.visibility</p:attrName>
                                        </p:attrNameLst>
                                      </p:cBhvr>
                                      <p:to>
                                        <p:strVal val="visible"/>
                                      </p:to>
                                    </p:set>
                                    <p:animEffect transition="in" filter="fade">
                                      <p:cBhvr>
                                        <p:cTn id="1400" dur="500"/>
                                        <p:tgtEl>
                                          <p:spTgt spid="477"/>
                                        </p:tgtEl>
                                      </p:cBhvr>
                                    </p:animEffect>
                                  </p:childTnLst>
                                </p:cTn>
                              </p:par>
                              <p:par>
                                <p:cTn id="1401" presetID="10" presetClass="entr" presetSubtype="0" fill="hold" grpId="0" nodeType="withEffect">
                                  <p:stCondLst>
                                    <p:cond delay="0"/>
                                  </p:stCondLst>
                                  <p:childTnLst>
                                    <p:set>
                                      <p:cBhvr>
                                        <p:cTn id="1402" dur="1" fill="hold">
                                          <p:stCondLst>
                                            <p:cond delay="0"/>
                                          </p:stCondLst>
                                        </p:cTn>
                                        <p:tgtEl>
                                          <p:spTgt spid="478"/>
                                        </p:tgtEl>
                                        <p:attrNameLst>
                                          <p:attrName>style.visibility</p:attrName>
                                        </p:attrNameLst>
                                      </p:cBhvr>
                                      <p:to>
                                        <p:strVal val="visible"/>
                                      </p:to>
                                    </p:set>
                                    <p:animEffect transition="in" filter="fade">
                                      <p:cBhvr>
                                        <p:cTn id="1403" dur="500"/>
                                        <p:tgtEl>
                                          <p:spTgt spid="478"/>
                                        </p:tgtEl>
                                      </p:cBhvr>
                                    </p:animEffect>
                                  </p:childTnLst>
                                </p:cTn>
                              </p:par>
                              <p:par>
                                <p:cTn id="1404" presetID="10" presetClass="entr" presetSubtype="0" fill="hold" grpId="0" nodeType="withEffect">
                                  <p:stCondLst>
                                    <p:cond delay="0"/>
                                  </p:stCondLst>
                                  <p:childTnLst>
                                    <p:set>
                                      <p:cBhvr>
                                        <p:cTn id="1405" dur="1" fill="hold">
                                          <p:stCondLst>
                                            <p:cond delay="0"/>
                                          </p:stCondLst>
                                        </p:cTn>
                                        <p:tgtEl>
                                          <p:spTgt spid="479"/>
                                        </p:tgtEl>
                                        <p:attrNameLst>
                                          <p:attrName>style.visibility</p:attrName>
                                        </p:attrNameLst>
                                      </p:cBhvr>
                                      <p:to>
                                        <p:strVal val="visible"/>
                                      </p:to>
                                    </p:set>
                                    <p:animEffect transition="in" filter="fade">
                                      <p:cBhvr>
                                        <p:cTn id="1406" dur="500"/>
                                        <p:tgtEl>
                                          <p:spTgt spid="479"/>
                                        </p:tgtEl>
                                      </p:cBhvr>
                                    </p:animEffect>
                                  </p:childTnLst>
                                </p:cTn>
                              </p:par>
                              <p:par>
                                <p:cTn id="1407" presetID="10" presetClass="entr" presetSubtype="0" fill="hold" grpId="0" nodeType="withEffect">
                                  <p:stCondLst>
                                    <p:cond delay="0"/>
                                  </p:stCondLst>
                                  <p:childTnLst>
                                    <p:set>
                                      <p:cBhvr>
                                        <p:cTn id="1408" dur="1" fill="hold">
                                          <p:stCondLst>
                                            <p:cond delay="0"/>
                                          </p:stCondLst>
                                        </p:cTn>
                                        <p:tgtEl>
                                          <p:spTgt spid="480"/>
                                        </p:tgtEl>
                                        <p:attrNameLst>
                                          <p:attrName>style.visibility</p:attrName>
                                        </p:attrNameLst>
                                      </p:cBhvr>
                                      <p:to>
                                        <p:strVal val="visible"/>
                                      </p:to>
                                    </p:set>
                                    <p:animEffect transition="in" filter="fade">
                                      <p:cBhvr>
                                        <p:cTn id="1409" dur="500"/>
                                        <p:tgtEl>
                                          <p:spTgt spid="480"/>
                                        </p:tgtEl>
                                      </p:cBhvr>
                                    </p:animEffect>
                                  </p:childTnLst>
                                </p:cTn>
                              </p:par>
                              <p:par>
                                <p:cTn id="1410" presetID="10" presetClass="entr" presetSubtype="0" fill="hold" grpId="0" nodeType="withEffect">
                                  <p:stCondLst>
                                    <p:cond delay="0"/>
                                  </p:stCondLst>
                                  <p:childTnLst>
                                    <p:set>
                                      <p:cBhvr>
                                        <p:cTn id="1411" dur="1" fill="hold">
                                          <p:stCondLst>
                                            <p:cond delay="0"/>
                                          </p:stCondLst>
                                        </p:cTn>
                                        <p:tgtEl>
                                          <p:spTgt spid="481"/>
                                        </p:tgtEl>
                                        <p:attrNameLst>
                                          <p:attrName>style.visibility</p:attrName>
                                        </p:attrNameLst>
                                      </p:cBhvr>
                                      <p:to>
                                        <p:strVal val="visible"/>
                                      </p:to>
                                    </p:set>
                                    <p:animEffect transition="in" filter="fade">
                                      <p:cBhvr>
                                        <p:cTn id="1412" dur="500"/>
                                        <p:tgtEl>
                                          <p:spTgt spid="481"/>
                                        </p:tgtEl>
                                      </p:cBhvr>
                                    </p:animEffect>
                                  </p:childTnLst>
                                </p:cTn>
                              </p:par>
                              <p:par>
                                <p:cTn id="1413" presetID="10" presetClass="entr" presetSubtype="0" fill="hold" grpId="0" nodeType="withEffect">
                                  <p:stCondLst>
                                    <p:cond delay="0"/>
                                  </p:stCondLst>
                                  <p:childTnLst>
                                    <p:set>
                                      <p:cBhvr>
                                        <p:cTn id="1414" dur="1" fill="hold">
                                          <p:stCondLst>
                                            <p:cond delay="0"/>
                                          </p:stCondLst>
                                        </p:cTn>
                                        <p:tgtEl>
                                          <p:spTgt spid="482"/>
                                        </p:tgtEl>
                                        <p:attrNameLst>
                                          <p:attrName>style.visibility</p:attrName>
                                        </p:attrNameLst>
                                      </p:cBhvr>
                                      <p:to>
                                        <p:strVal val="visible"/>
                                      </p:to>
                                    </p:set>
                                    <p:animEffect transition="in" filter="fade">
                                      <p:cBhvr>
                                        <p:cTn id="1415" dur="500"/>
                                        <p:tgtEl>
                                          <p:spTgt spid="482"/>
                                        </p:tgtEl>
                                      </p:cBhvr>
                                    </p:animEffect>
                                  </p:childTnLst>
                                </p:cTn>
                              </p:par>
                              <p:par>
                                <p:cTn id="1416" presetID="10" presetClass="entr" presetSubtype="0" fill="hold" grpId="0" nodeType="withEffect">
                                  <p:stCondLst>
                                    <p:cond delay="0"/>
                                  </p:stCondLst>
                                  <p:childTnLst>
                                    <p:set>
                                      <p:cBhvr>
                                        <p:cTn id="1417" dur="1" fill="hold">
                                          <p:stCondLst>
                                            <p:cond delay="0"/>
                                          </p:stCondLst>
                                        </p:cTn>
                                        <p:tgtEl>
                                          <p:spTgt spid="483"/>
                                        </p:tgtEl>
                                        <p:attrNameLst>
                                          <p:attrName>style.visibility</p:attrName>
                                        </p:attrNameLst>
                                      </p:cBhvr>
                                      <p:to>
                                        <p:strVal val="visible"/>
                                      </p:to>
                                    </p:set>
                                    <p:animEffect transition="in" filter="fade">
                                      <p:cBhvr>
                                        <p:cTn id="1418" dur="500"/>
                                        <p:tgtEl>
                                          <p:spTgt spid="483"/>
                                        </p:tgtEl>
                                      </p:cBhvr>
                                    </p:animEffect>
                                  </p:childTnLst>
                                </p:cTn>
                              </p:par>
                              <p:par>
                                <p:cTn id="1419" presetID="10" presetClass="entr" presetSubtype="0" fill="hold" grpId="0" nodeType="withEffect">
                                  <p:stCondLst>
                                    <p:cond delay="0"/>
                                  </p:stCondLst>
                                  <p:childTnLst>
                                    <p:set>
                                      <p:cBhvr>
                                        <p:cTn id="1420" dur="1" fill="hold">
                                          <p:stCondLst>
                                            <p:cond delay="0"/>
                                          </p:stCondLst>
                                        </p:cTn>
                                        <p:tgtEl>
                                          <p:spTgt spid="484"/>
                                        </p:tgtEl>
                                        <p:attrNameLst>
                                          <p:attrName>style.visibility</p:attrName>
                                        </p:attrNameLst>
                                      </p:cBhvr>
                                      <p:to>
                                        <p:strVal val="visible"/>
                                      </p:to>
                                    </p:set>
                                    <p:animEffect transition="in" filter="fade">
                                      <p:cBhvr>
                                        <p:cTn id="1421" dur="500"/>
                                        <p:tgtEl>
                                          <p:spTgt spid="484"/>
                                        </p:tgtEl>
                                      </p:cBhvr>
                                    </p:animEffect>
                                  </p:childTnLst>
                                </p:cTn>
                              </p:par>
                              <p:par>
                                <p:cTn id="1422" presetID="10" presetClass="entr" presetSubtype="0" fill="hold" grpId="0" nodeType="withEffect">
                                  <p:stCondLst>
                                    <p:cond delay="0"/>
                                  </p:stCondLst>
                                  <p:childTnLst>
                                    <p:set>
                                      <p:cBhvr>
                                        <p:cTn id="1423" dur="1" fill="hold">
                                          <p:stCondLst>
                                            <p:cond delay="0"/>
                                          </p:stCondLst>
                                        </p:cTn>
                                        <p:tgtEl>
                                          <p:spTgt spid="485"/>
                                        </p:tgtEl>
                                        <p:attrNameLst>
                                          <p:attrName>style.visibility</p:attrName>
                                        </p:attrNameLst>
                                      </p:cBhvr>
                                      <p:to>
                                        <p:strVal val="visible"/>
                                      </p:to>
                                    </p:set>
                                    <p:animEffect transition="in" filter="fade">
                                      <p:cBhvr>
                                        <p:cTn id="1424" dur="500"/>
                                        <p:tgtEl>
                                          <p:spTgt spid="485"/>
                                        </p:tgtEl>
                                      </p:cBhvr>
                                    </p:animEffect>
                                  </p:childTnLst>
                                </p:cTn>
                              </p:par>
                              <p:par>
                                <p:cTn id="1425" presetID="10" presetClass="entr" presetSubtype="0" fill="hold" grpId="0" nodeType="withEffect">
                                  <p:stCondLst>
                                    <p:cond delay="0"/>
                                  </p:stCondLst>
                                  <p:childTnLst>
                                    <p:set>
                                      <p:cBhvr>
                                        <p:cTn id="1426" dur="1" fill="hold">
                                          <p:stCondLst>
                                            <p:cond delay="0"/>
                                          </p:stCondLst>
                                        </p:cTn>
                                        <p:tgtEl>
                                          <p:spTgt spid="486"/>
                                        </p:tgtEl>
                                        <p:attrNameLst>
                                          <p:attrName>style.visibility</p:attrName>
                                        </p:attrNameLst>
                                      </p:cBhvr>
                                      <p:to>
                                        <p:strVal val="visible"/>
                                      </p:to>
                                    </p:set>
                                    <p:animEffect transition="in" filter="fade">
                                      <p:cBhvr>
                                        <p:cTn id="1427" dur="500"/>
                                        <p:tgtEl>
                                          <p:spTgt spid="486"/>
                                        </p:tgtEl>
                                      </p:cBhvr>
                                    </p:animEffect>
                                  </p:childTnLst>
                                </p:cTn>
                              </p:par>
                              <p:par>
                                <p:cTn id="1428" presetID="10" presetClass="entr" presetSubtype="0" fill="hold" grpId="0" nodeType="withEffect">
                                  <p:stCondLst>
                                    <p:cond delay="0"/>
                                  </p:stCondLst>
                                  <p:childTnLst>
                                    <p:set>
                                      <p:cBhvr>
                                        <p:cTn id="1429" dur="1" fill="hold">
                                          <p:stCondLst>
                                            <p:cond delay="0"/>
                                          </p:stCondLst>
                                        </p:cTn>
                                        <p:tgtEl>
                                          <p:spTgt spid="487"/>
                                        </p:tgtEl>
                                        <p:attrNameLst>
                                          <p:attrName>style.visibility</p:attrName>
                                        </p:attrNameLst>
                                      </p:cBhvr>
                                      <p:to>
                                        <p:strVal val="visible"/>
                                      </p:to>
                                    </p:set>
                                    <p:animEffect transition="in" filter="fade">
                                      <p:cBhvr>
                                        <p:cTn id="1430" dur="500"/>
                                        <p:tgtEl>
                                          <p:spTgt spid="487"/>
                                        </p:tgtEl>
                                      </p:cBhvr>
                                    </p:animEffect>
                                  </p:childTnLst>
                                </p:cTn>
                              </p:par>
                              <p:par>
                                <p:cTn id="1431" presetID="10" presetClass="entr" presetSubtype="0" fill="hold" grpId="0" nodeType="withEffect">
                                  <p:stCondLst>
                                    <p:cond delay="0"/>
                                  </p:stCondLst>
                                  <p:childTnLst>
                                    <p:set>
                                      <p:cBhvr>
                                        <p:cTn id="1432" dur="1" fill="hold">
                                          <p:stCondLst>
                                            <p:cond delay="0"/>
                                          </p:stCondLst>
                                        </p:cTn>
                                        <p:tgtEl>
                                          <p:spTgt spid="488"/>
                                        </p:tgtEl>
                                        <p:attrNameLst>
                                          <p:attrName>style.visibility</p:attrName>
                                        </p:attrNameLst>
                                      </p:cBhvr>
                                      <p:to>
                                        <p:strVal val="visible"/>
                                      </p:to>
                                    </p:set>
                                    <p:animEffect transition="in" filter="fade">
                                      <p:cBhvr>
                                        <p:cTn id="1433" dur="500"/>
                                        <p:tgtEl>
                                          <p:spTgt spid="488"/>
                                        </p:tgtEl>
                                      </p:cBhvr>
                                    </p:animEffect>
                                  </p:childTnLst>
                                </p:cTn>
                              </p:par>
                              <p:par>
                                <p:cTn id="1434" presetID="10" presetClass="entr" presetSubtype="0" fill="hold" grpId="0" nodeType="withEffect">
                                  <p:stCondLst>
                                    <p:cond delay="0"/>
                                  </p:stCondLst>
                                  <p:childTnLst>
                                    <p:set>
                                      <p:cBhvr>
                                        <p:cTn id="1435" dur="1" fill="hold">
                                          <p:stCondLst>
                                            <p:cond delay="0"/>
                                          </p:stCondLst>
                                        </p:cTn>
                                        <p:tgtEl>
                                          <p:spTgt spid="489"/>
                                        </p:tgtEl>
                                        <p:attrNameLst>
                                          <p:attrName>style.visibility</p:attrName>
                                        </p:attrNameLst>
                                      </p:cBhvr>
                                      <p:to>
                                        <p:strVal val="visible"/>
                                      </p:to>
                                    </p:set>
                                    <p:animEffect transition="in" filter="fade">
                                      <p:cBhvr>
                                        <p:cTn id="1436" dur="500"/>
                                        <p:tgtEl>
                                          <p:spTgt spid="489"/>
                                        </p:tgtEl>
                                      </p:cBhvr>
                                    </p:animEffect>
                                  </p:childTnLst>
                                </p:cTn>
                              </p:par>
                              <p:par>
                                <p:cTn id="1437" presetID="10" presetClass="entr" presetSubtype="0" fill="hold" grpId="0" nodeType="withEffect">
                                  <p:stCondLst>
                                    <p:cond delay="0"/>
                                  </p:stCondLst>
                                  <p:childTnLst>
                                    <p:set>
                                      <p:cBhvr>
                                        <p:cTn id="1438" dur="1" fill="hold">
                                          <p:stCondLst>
                                            <p:cond delay="0"/>
                                          </p:stCondLst>
                                        </p:cTn>
                                        <p:tgtEl>
                                          <p:spTgt spid="490"/>
                                        </p:tgtEl>
                                        <p:attrNameLst>
                                          <p:attrName>style.visibility</p:attrName>
                                        </p:attrNameLst>
                                      </p:cBhvr>
                                      <p:to>
                                        <p:strVal val="visible"/>
                                      </p:to>
                                    </p:set>
                                    <p:animEffect transition="in" filter="fade">
                                      <p:cBhvr>
                                        <p:cTn id="1439" dur="500"/>
                                        <p:tgtEl>
                                          <p:spTgt spid="490"/>
                                        </p:tgtEl>
                                      </p:cBhvr>
                                    </p:animEffect>
                                  </p:childTnLst>
                                </p:cTn>
                              </p:par>
                              <p:par>
                                <p:cTn id="1440" presetID="10" presetClass="entr" presetSubtype="0" fill="hold" grpId="0" nodeType="withEffect">
                                  <p:stCondLst>
                                    <p:cond delay="0"/>
                                  </p:stCondLst>
                                  <p:childTnLst>
                                    <p:set>
                                      <p:cBhvr>
                                        <p:cTn id="1441" dur="1" fill="hold">
                                          <p:stCondLst>
                                            <p:cond delay="0"/>
                                          </p:stCondLst>
                                        </p:cTn>
                                        <p:tgtEl>
                                          <p:spTgt spid="491"/>
                                        </p:tgtEl>
                                        <p:attrNameLst>
                                          <p:attrName>style.visibility</p:attrName>
                                        </p:attrNameLst>
                                      </p:cBhvr>
                                      <p:to>
                                        <p:strVal val="visible"/>
                                      </p:to>
                                    </p:set>
                                    <p:animEffect transition="in" filter="fade">
                                      <p:cBhvr>
                                        <p:cTn id="1442" dur="500"/>
                                        <p:tgtEl>
                                          <p:spTgt spid="491"/>
                                        </p:tgtEl>
                                      </p:cBhvr>
                                    </p:animEffect>
                                  </p:childTnLst>
                                </p:cTn>
                              </p:par>
                              <p:par>
                                <p:cTn id="1443" presetID="10" presetClass="entr" presetSubtype="0" fill="hold" grpId="0" nodeType="withEffect">
                                  <p:stCondLst>
                                    <p:cond delay="0"/>
                                  </p:stCondLst>
                                  <p:childTnLst>
                                    <p:set>
                                      <p:cBhvr>
                                        <p:cTn id="1444" dur="1" fill="hold">
                                          <p:stCondLst>
                                            <p:cond delay="0"/>
                                          </p:stCondLst>
                                        </p:cTn>
                                        <p:tgtEl>
                                          <p:spTgt spid="492"/>
                                        </p:tgtEl>
                                        <p:attrNameLst>
                                          <p:attrName>style.visibility</p:attrName>
                                        </p:attrNameLst>
                                      </p:cBhvr>
                                      <p:to>
                                        <p:strVal val="visible"/>
                                      </p:to>
                                    </p:set>
                                    <p:animEffect transition="in" filter="fade">
                                      <p:cBhvr>
                                        <p:cTn id="1445" dur="500"/>
                                        <p:tgtEl>
                                          <p:spTgt spid="492"/>
                                        </p:tgtEl>
                                      </p:cBhvr>
                                    </p:animEffect>
                                  </p:childTnLst>
                                </p:cTn>
                              </p:par>
                              <p:par>
                                <p:cTn id="1446" presetID="10" presetClass="entr" presetSubtype="0" fill="hold" grpId="0" nodeType="withEffect">
                                  <p:stCondLst>
                                    <p:cond delay="0"/>
                                  </p:stCondLst>
                                  <p:childTnLst>
                                    <p:set>
                                      <p:cBhvr>
                                        <p:cTn id="1447" dur="1" fill="hold">
                                          <p:stCondLst>
                                            <p:cond delay="0"/>
                                          </p:stCondLst>
                                        </p:cTn>
                                        <p:tgtEl>
                                          <p:spTgt spid="493"/>
                                        </p:tgtEl>
                                        <p:attrNameLst>
                                          <p:attrName>style.visibility</p:attrName>
                                        </p:attrNameLst>
                                      </p:cBhvr>
                                      <p:to>
                                        <p:strVal val="visible"/>
                                      </p:to>
                                    </p:set>
                                    <p:animEffect transition="in" filter="fade">
                                      <p:cBhvr>
                                        <p:cTn id="1448" dur="500"/>
                                        <p:tgtEl>
                                          <p:spTgt spid="493"/>
                                        </p:tgtEl>
                                      </p:cBhvr>
                                    </p:animEffect>
                                  </p:childTnLst>
                                </p:cTn>
                              </p:par>
                              <p:par>
                                <p:cTn id="1449" presetID="10" presetClass="entr" presetSubtype="0" fill="hold" grpId="0" nodeType="withEffect">
                                  <p:stCondLst>
                                    <p:cond delay="0"/>
                                  </p:stCondLst>
                                  <p:childTnLst>
                                    <p:set>
                                      <p:cBhvr>
                                        <p:cTn id="1450" dur="1" fill="hold">
                                          <p:stCondLst>
                                            <p:cond delay="0"/>
                                          </p:stCondLst>
                                        </p:cTn>
                                        <p:tgtEl>
                                          <p:spTgt spid="494"/>
                                        </p:tgtEl>
                                        <p:attrNameLst>
                                          <p:attrName>style.visibility</p:attrName>
                                        </p:attrNameLst>
                                      </p:cBhvr>
                                      <p:to>
                                        <p:strVal val="visible"/>
                                      </p:to>
                                    </p:set>
                                    <p:animEffect transition="in" filter="fade">
                                      <p:cBhvr>
                                        <p:cTn id="1451" dur="500"/>
                                        <p:tgtEl>
                                          <p:spTgt spid="494"/>
                                        </p:tgtEl>
                                      </p:cBhvr>
                                    </p:animEffect>
                                  </p:childTnLst>
                                </p:cTn>
                              </p:par>
                              <p:par>
                                <p:cTn id="1452" presetID="10" presetClass="entr" presetSubtype="0" fill="hold" grpId="0" nodeType="withEffect">
                                  <p:stCondLst>
                                    <p:cond delay="0"/>
                                  </p:stCondLst>
                                  <p:childTnLst>
                                    <p:set>
                                      <p:cBhvr>
                                        <p:cTn id="1453" dur="1" fill="hold">
                                          <p:stCondLst>
                                            <p:cond delay="0"/>
                                          </p:stCondLst>
                                        </p:cTn>
                                        <p:tgtEl>
                                          <p:spTgt spid="495"/>
                                        </p:tgtEl>
                                        <p:attrNameLst>
                                          <p:attrName>style.visibility</p:attrName>
                                        </p:attrNameLst>
                                      </p:cBhvr>
                                      <p:to>
                                        <p:strVal val="visible"/>
                                      </p:to>
                                    </p:set>
                                    <p:animEffect transition="in" filter="fade">
                                      <p:cBhvr>
                                        <p:cTn id="1454" dur="500"/>
                                        <p:tgtEl>
                                          <p:spTgt spid="495"/>
                                        </p:tgtEl>
                                      </p:cBhvr>
                                    </p:animEffect>
                                  </p:childTnLst>
                                </p:cTn>
                              </p:par>
                              <p:par>
                                <p:cTn id="1455" presetID="10" presetClass="entr" presetSubtype="0" fill="hold" grpId="0" nodeType="withEffect">
                                  <p:stCondLst>
                                    <p:cond delay="0"/>
                                  </p:stCondLst>
                                  <p:childTnLst>
                                    <p:set>
                                      <p:cBhvr>
                                        <p:cTn id="1456" dur="1" fill="hold">
                                          <p:stCondLst>
                                            <p:cond delay="0"/>
                                          </p:stCondLst>
                                        </p:cTn>
                                        <p:tgtEl>
                                          <p:spTgt spid="496"/>
                                        </p:tgtEl>
                                        <p:attrNameLst>
                                          <p:attrName>style.visibility</p:attrName>
                                        </p:attrNameLst>
                                      </p:cBhvr>
                                      <p:to>
                                        <p:strVal val="visible"/>
                                      </p:to>
                                    </p:set>
                                    <p:animEffect transition="in" filter="fade">
                                      <p:cBhvr>
                                        <p:cTn id="1457" dur="500"/>
                                        <p:tgtEl>
                                          <p:spTgt spid="496"/>
                                        </p:tgtEl>
                                      </p:cBhvr>
                                    </p:animEffect>
                                  </p:childTnLst>
                                </p:cTn>
                              </p:par>
                              <p:par>
                                <p:cTn id="1458" presetID="10" presetClass="entr" presetSubtype="0" fill="hold" grpId="0" nodeType="withEffect">
                                  <p:stCondLst>
                                    <p:cond delay="0"/>
                                  </p:stCondLst>
                                  <p:childTnLst>
                                    <p:set>
                                      <p:cBhvr>
                                        <p:cTn id="1459" dur="1" fill="hold">
                                          <p:stCondLst>
                                            <p:cond delay="0"/>
                                          </p:stCondLst>
                                        </p:cTn>
                                        <p:tgtEl>
                                          <p:spTgt spid="497"/>
                                        </p:tgtEl>
                                        <p:attrNameLst>
                                          <p:attrName>style.visibility</p:attrName>
                                        </p:attrNameLst>
                                      </p:cBhvr>
                                      <p:to>
                                        <p:strVal val="visible"/>
                                      </p:to>
                                    </p:set>
                                    <p:animEffect transition="in" filter="fade">
                                      <p:cBhvr>
                                        <p:cTn id="1460" dur="500"/>
                                        <p:tgtEl>
                                          <p:spTgt spid="497"/>
                                        </p:tgtEl>
                                      </p:cBhvr>
                                    </p:animEffect>
                                  </p:childTnLst>
                                </p:cTn>
                              </p:par>
                              <p:par>
                                <p:cTn id="1461" presetID="10" presetClass="entr" presetSubtype="0" fill="hold" grpId="0" nodeType="withEffect">
                                  <p:stCondLst>
                                    <p:cond delay="0"/>
                                  </p:stCondLst>
                                  <p:childTnLst>
                                    <p:set>
                                      <p:cBhvr>
                                        <p:cTn id="1462" dur="1" fill="hold">
                                          <p:stCondLst>
                                            <p:cond delay="0"/>
                                          </p:stCondLst>
                                        </p:cTn>
                                        <p:tgtEl>
                                          <p:spTgt spid="498"/>
                                        </p:tgtEl>
                                        <p:attrNameLst>
                                          <p:attrName>style.visibility</p:attrName>
                                        </p:attrNameLst>
                                      </p:cBhvr>
                                      <p:to>
                                        <p:strVal val="visible"/>
                                      </p:to>
                                    </p:set>
                                    <p:animEffect transition="in" filter="fade">
                                      <p:cBhvr>
                                        <p:cTn id="1463" dur="500"/>
                                        <p:tgtEl>
                                          <p:spTgt spid="498"/>
                                        </p:tgtEl>
                                      </p:cBhvr>
                                    </p:animEffect>
                                  </p:childTnLst>
                                </p:cTn>
                              </p:par>
                              <p:par>
                                <p:cTn id="1464" presetID="10" presetClass="entr" presetSubtype="0" fill="hold" grpId="0" nodeType="withEffect">
                                  <p:stCondLst>
                                    <p:cond delay="0"/>
                                  </p:stCondLst>
                                  <p:childTnLst>
                                    <p:set>
                                      <p:cBhvr>
                                        <p:cTn id="1465" dur="1" fill="hold">
                                          <p:stCondLst>
                                            <p:cond delay="0"/>
                                          </p:stCondLst>
                                        </p:cTn>
                                        <p:tgtEl>
                                          <p:spTgt spid="499"/>
                                        </p:tgtEl>
                                        <p:attrNameLst>
                                          <p:attrName>style.visibility</p:attrName>
                                        </p:attrNameLst>
                                      </p:cBhvr>
                                      <p:to>
                                        <p:strVal val="visible"/>
                                      </p:to>
                                    </p:set>
                                    <p:animEffect transition="in" filter="fade">
                                      <p:cBhvr>
                                        <p:cTn id="1466" dur="500"/>
                                        <p:tgtEl>
                                          <p:spTgt spid="499"/>
                                        </p:tgtEl>
                                      </p:cBhvr>
                                    </p:animEffect>
                                  </p:childTnLst>
                                </p:cTn>
                              </p:par>
                              <p:par>
                                <p:cTn id="1467" presetID="10" presetClass="entr" presetSubtype="0" fill="hold" grpId="0" nodeType="withEffect">
                                  <p:stCondLst>
                                    <p:cond delay="0"/>
                                  </p:stCondLst>
                                  <p:childTnLst>
                                    <p:set>
                                      <p:cBhvr>
                                        <p:cTn id="1468" dur="1" fill="hold">
                                          <p:stCondLst>
                                            <p:cond delay="0"/>
                                          </p:stCondLst>
                                        </p:cTn>
                                        <p:tgtEl>
                                          <p:spTgt spid="500"/>
                                        </p:tgtEl>
                                        <p:attrNameLst>
                                          <p:attrName>style.visibility</p:attrName>
                                        </p:attrNameLst>
                                      </p:cBhvr>
                                      <p:to>
                                        <p:strVal val="visible"/>
                                      </p:to>
                                    </p:set>
                                    <p:animEffect transition="in" filter="fade">
                                      <p:cBhvr>
                                        <p:cTn id="1469" dur="500"/>
                                        <p:tgtEl>
                                          <p:spTgt spid="500"/>
                                        </p:tgtEl>
                                      </p:cBhvr>
                                    </p:animEffect>
                                  </p:childTnLst>
                                </p:cTn>
                              </p:par>
                              <p:par>
                                <p:cTn id="1470" presetID="10" presetClass="entr" presetSubtype="0" fill="hold" grpId="0" nodeType="withEffect">
                                  <p:stCondLst>
                                    <p:cond delay="0"/>
                                  </p:stCondLst>
                                  <p:childTnLst>
                                    <p:set>
                                      <p:cBhvr>
                                        <p:cTn id="1471" dur="1" fill="hold">
                                          <p:stCondLst>
                                            <p:cond delay="0"/>
                                          </p:stCondLst>
                                        </p:cTn>
                                        <p:tgtEl>
                                          <p:spTgt spid="501"/>
                                        </p:tgtEl>
                                        <p:attrNameLst>
                                          <p:attrName>style.visibility</p:attrName>
                                        </p:attrNameLst>
                                      </p:cBhvr>
                                      <p:to>
                                        <p:strVal val="visible"/>
                                      </p:to>
                                    </p:set>
                                    <p:animEffect transition="in" filter="fade">
                                      <p:cBhvr>
                                        <p:cTn id="1472" dur="500"/>
                                        <p:tgtEl>
                                          <p:spTgt spid="501"/>
                                        </p:tgtEl>
                                      </p:cBhvr>
                                    </p:animEffect>
                                  </p:childTnLst>
                                </p:cTn>
                              </p:par>
                              <p:par>
                                <p:cTn id="1473" presetID="10" presetClass="entr" presetSubtype="0" fill="hold" grpId="0" nodeType="withEffect">
                                  <p:stCondLst>
                                    <p:cond delay="0"/>
                                  </p:stCondLst>
                                  <p:childTnLst>
                                    <p:set>
                                      <p:cBhvr>
                                        <p:cTn id="1474" dur="1" fill="hold">
                                          <p:stCondLst>
                                            <p:cond delay="0"/>
                                          </p:stCondLst>
                                        </p:cTn>
                                        <p:tgtEl>
                                          <p:spTgt spid="502"/>
                                        </p:tgtEl>
                                        <p:attrNameLst>
                                          <p:attrName>style.visibility</p:attrName>
                                        </p:attrNameLst>
                                      </p:cBhvr>
                                      <p:to>
                                        <p:strVal val="visible"/>
                                      </p:to>
                                    </p:set>
                                    <p:animEffect transition="in" filter="fade">
                                      <p:cBhvr>
                                        <p:cTn id="1475" dur="500"/>
                                        <p:tgtEl>
                                          <p:spTgt spid="502"/>
                                        </p:tgtEl>
                                      </p:cBhvr>
                                    </p:animEffect>
                                  </p:childTnLst>
                                </p:cTn>
                              </p:par>
                              <p:par>
                                <p:cTn id="1476" presetID="10" presetClass="entr" presetSubtype="0" fill="hold" grpId="0" nodeType="withEffect">
                                  <p:stCondLst>
                                    <p:cond delay="0"/>
                                  </p:stCondLst>
                                  <p:childTnLst>
                                    <p:set>
                                      <p:cBhvr>
                                        <p:cTn id="1477" dur="1" fill="hold">
                                          <p:stCondLst>
                                            <p:cond delay="0"/>
                                          </p:stCondLst>
                                        </p:cTn>
                                        <p:tgtEl>
                                          <p:spTgt spid="503"/>
                                        </p:tgtEl>
                                        <p:attrNameLst>
                                          <p:attrName>style.visibility</p:attrName>
                                        </p:attrNameLst>
                                      </p:cBhvr>
                                      <p:to>
                                        <p:strVal val="visible"/>
                                      </p:to>
                                    </p:set>
                                    <p:animEffect transition="in" filter="fade">
                                      <p:cBhvr>
                                        <p:cTn id="1478" dur="500"/>
                                        <p:tgtEl>
                                          <p:spTgt spid="503"/>
                                        </p:tgtEl>
                                      </p:cBhvr>
                                    </p:animEffect>
                                  </p:childTnLst>
                                </p:cTn>
                              </p:par>
                              <p:par>
                                <p:cTn id="1479" presetID="10" presetClass="entr" presetSubtype="0" fill="hold" grpId="0" nodeType="withEffect">
                                  <p:stCondLst>
                                    <p:cond delay="0"/>
                                  </p:stCondLst>
                                  <p:childTnLst>
                                    <p:set>
                                      <p:cBhvr>
                                        <p:cTn id="1480" dur="1" fill="hold">
                                          <p:stCondLst>
                                            <p:cond delay="0"/>
                                          </p:stCondLst>
                                        </p:cTn>
                                        <p:tgtEl>
                                          <p:spTgt spid="504"/>
                                        </p:tgtEl>
                                        <p:attrNameLst>
                                          <p:attrName>style.visibility</p:attrName>
                                        </p:attrNameLst>
                                      </p:cBhvr>
                                      <p:to>
                                        <p:strVal val="visible"/>
                                      </p:to>
                                    </p:set>
                                    <p:animEffect transition="in" filter="fade">
                                      <p:cBhvr>
                                        <p:cTn id="1481" dur="500"/>
                                        <p:tgtEl>
                                          <p:spTgt spid="504"/>
                                        </p:tgtEl>
                                      </p:cBhvr>
                                    </p:animEffect>
                                  </p:childTnLst>
                                </p:cTn>
                              </p:par>
                              <p:par>
                                <p:cTn id="1482" presetID="10" presetClass="entr" presetSubtype="0" fill="hold" grpId="0" nodeType="withEffect">
                                  <p:stCondLst>
                                    <p:cond delay="0"/>
                                  </p:stCondLst>
                                  <p:childTnLst>
                                    <p:set>
                                      <p:cBhvr>
                                        <p:cTn id="1483" dur="1" fill="hold">
                                          <p:stCondLst>
                                            <p:cond delay="0"/>
                                          </p:stCondLst>
                                        </p:cTn>
                                        <p:tgtEl>
                                          <p:spTgt spid="505"/>
                                        </p:tgtEl>
                                        <p:attrNameLst>
                                          <p:attrName>style.visibility</p:attrName>
                                        </p:attrNameLst>
                                      </p:cBhvr>
                                      <p:to>
                                        <p:strVal val="visible"/>
                                      </p:to>
                                    </p:set>
                                    <p:animEffect transition="in" filter="fade">
                                      <p:cBhvr>
                                        <p:cTn id="1484" dur="500"/>
                                        <p:tgtEl>
                                          <p:spTgt spid="505"/>
                                        </p:tgtEl>
                                      </p:cBhvr>
                                    </p:animEffect>
                                  </p:childTnLst>
                                </p:cTn>
                              </p:par>
                              <p:par>
                                <p:cTn id="1485" presetID="10" presetClass="entr" presetSubtype="0" fill="hold" grpId="0" nodeType="withEffect">
                                  <p:stCondLst>
                                    <p:cond delay="0"/>
                                  </p:stCondLst>
                                  <p:childTnLst>
                                    <p:set>
                                      <p:cBhvr>
                                        <p:cTn id="1486" dur="1" fill="hold">
                                          <p:stCondLst>
                                            <p:cond delay="0"/>
                                          </p:stCondLst>
                                        </p:cTn>
                                        <p:tgtEl>
                                          <p:spTgt spid="506"/>
                                        </p:tgtEl>
                                        <p:attrNameLst>
                                          <p:attrName>style.visibility</p:attrName>
                                        </p:attrNameLst>
                                      </p:cBhvr>
                                      <p:to>
                                        <p:strVal val="visible"/>
                                      </p:to>
                                    </p:set>
                                    <p:animEffect transition="in" filter="fade">
                                      <p:cBhvr>
                                        <p:cTn id="1487" dur="500"/>
                                        <p:tgtEl>
                                          <p:spTgt spid="506"/>
                                        </p:tgtEl>
                                      </p:cBhvr>
                                    </p:animEffect>
                                  </p:childTnLst>
                                </p:cTn>
                              </p:par>
                              <p:par>
                                <p:cTn id="1488" presetID="10" presetClass="entr" presetSubtype="0" fill="hold" grpId="0" nodeType="withEffect">
                                  <p:stCondLst>
                                    <p:cond delay="0"/>
                                  </p:stCondLst>
                                  <p:childTnLst>
                                    <p:set>
                                      <p:cBhvr>
                                        <p:cTn id="1489" dur="1" fill="hold">
                                          <p:stCondLst>
                                            <p:cond delay="0"/>
                                          </p:stCondLst>
                                        </p:cTn>
                                        <p:tgtEl>
                                          <p:spTgt spid="507"/>
                                        </p:tgtEl>
                                        <p:attrNameLst>
                                          <p:attrName>style.visibility</p:attrName>
                                        </p:attrNameLst>
                                      </p:cBhvr>
                                      <p:to>
                                        <p:strVal val="visible"/>
                                      </p:to>
                                    </p:set>
                                    <p:animEffect transition="in" filter="fade">
                                      <p:cBhvr>
                                        <p:cTn id="1490" dur="500"/>
                                        <p:tgtEl>
                                          <p:spTgt spid="507"/>
                                        </p:tgtEl>
                                      </p:cBhvr>
                                    </p:animEffect>
                                  </p:childTnLst>
                                </p:cTn>
                              </p:par>
                              <p:par>
                                <p:cTn id="1491" presetID="10" presetClass="entr" presetSubtype="0" fill="hold" grpId="0" nodeType="withEffect">
                                  <p:stCondLst>
                                    <p:cond delay="0"/>
                                  </p:stCondLst>
                                  <p:childTnLst>
                                    <p:set>
                                      <p:cBhvr>
                                        <p:cTn id="1492" dur="1" fill="hold">
                                          <p:stCondLst>
                                            <p:cond delay="0"/>
                                          </p:stCondLst>
                                        </p:cTn>
                                        <p:tgtEl>
                                          <p:spTgt spid="508"/>
                                        </p:tgtEl>
                                        <p:attrNameLst>
                                          <p:attrName>style.visibility</p:attrName>
                                        </p:attrNameLst>
                                      </p:cBhvr>
                                      <p:to>
                                        <p:strVal val="visible"/>
                                      </p:to>
                                    </p:set>
                                    <p:animEffect transition="in" filter="fade">
                                      <p:cBhvr>
                                        <p:cTn id="1493" dur="500"/>
                                        <p:tgtEl>
                                          <p:spTgt spid="508"/>
                                        </p:tgtEl>
                                      </p:cBhvr>
                                    </p:animEffect>
                                  </p:childTnLst>
                                </p:cTn>
                              </p:par>
                              <p:par>
                                <p:cTn id="1494" presetID="10" presetClass="entr" presetSubtype="0" fill="hold" grpId="0" nodeType="withEffect">
                                  <p:stCondLst>
                                    <p:cond delay="0"/>
                                  </p:stCondLst>
                                  <p:childTnLst>
                                    <p:set>
                                      <p:cBhvr>
                                        <p:cTn id="1495" dur="1" fill="hold">
                                          <p:stCondLst>
                                            <p:cond delay="0"/>
                                          </p:stCondLst>
                                        </p:cTn>
                                        <p:tgtEl>
                                          <p:spTgt spid="509"/>
                                        </p:tgtEl>
                                        <p:attrNameLst>
                                          <p:attrName>style.visibility</p:attrName>
                                        </p:attrNameLst>
                                      </p:cBhvr>
                                      <p:to>
                                        <p:strVal val="visible"/>
                                      </p:to>
                                    </p:set>
                                    <p:animEffect transition="in" filter="fade">
                                      <p:cBhvr>
                                        <p:cTn id="1496" dur="500"/>
                                        <p:tgtEl>
                                          <p:spTgt spid="509"/>
                                        </p:tgtEl>
                                      </p:cBhvr>
                                    </p:animEffect>
                                  </p:childTnLst>
                                </p:cTn>
                              </p:par>
                              <p:par>
                                <p:cTn id="1497" presetID="10" presetClass="entr" presetSubtype="0" fill="hold" grpId="0" nodeType="withEffect">
                                  <p:stCondLst>
                                    <p:cond delay="0"/>
                                  </p:stCondLst>
                                  <p:childTnLst>
                                    <p:set>
                                      <p:cBhvr>
                                        <p:cTn id="1498" dur="1" fill="hold">
                                          <p:stCondLst>
                                            <p:cond delay="0"/>
                                          </p:stCondLst>
                                        </p:cTn>
                                        <p:tgtEl>
                                          <p:spTgt spid="510"/>
                                        </p:tgtEl>
                                        <p:attrNameLst>
                                          <p:attrName>style.visibility</p:attrName>
                                        </p:attrNameLst>
                                      </p:cBhvr>
                                      <p:to>
                                        <p:strVal val="visible"/>
                                      </p:to>
                                    </p:set>
                                    <p:animEffect transition="in" filter="fade">
                                      <p:cBhvr>
                                        <p:cTn id="1499" dur="500"/>
                                        <p:tgtEl>
                                          <p:spTgt spid="510"/>
                                        </p:tgtEl>
                                      </p:cBhvr>
                                    </p:animEffect>
                                  </p:childTnLst>
                                </p:cTn>
                              </p:par>
                              <p:par>
                                <p:cTn id="1500" presetID="10" presetClass="entr" presetSubtype="0" fill="hold" grpId="0" nodeType="withEffect">
                                  <p:stCondLst>
                                    <p:cond delay="0"/>
                                  </p:stCondLst>
                                  <p:childTnLst>
                                    <p:set>
                                      <p:cBhvr>
                                        <p:cTn id="1501" dur="1" fill="hold">
                                          <p:stCondLst>
                                            <p:cond delay="0"/>
                                          </p:stCondLst>
                                        </p:cTn>
                                        <p:tgtEl>
                                          <p:spTgt spid="511"/>
                                        </p:tgtEl>
                                        <p:attrNameLst>
                                          <p:attrName>style.visibility</p:attrName>
                                        </p:attrNameLst>
                                      </p:cBhvr>
                                      <p:to>
                                        <p:strVal val="visible"/>
                                      </p:to>
                                    </p:set>
                                    <p:animEffect transition="in" filter="fade">
                                      <p:cBhvr>
                                        <p:cTn id="1502" dur="500"/>
                                        <p:tgtEl>
                                          <p:spTgt spid="511"/>
                                        </p:tgtEl>
                                      </p:cBhvr>
                                    </p:animEffect>
                                  </p:childTnLst>
                                </p:cTn>
                              </p:par>
                              <p:par>
                                <p:cTn id="1503" presetID="10" presetClass="entr" presetSubtype="0" fill="hold" grpId="0" nodeType="withEffect">
                                  <p:stCondLst>
                                    <p:cond delay="0"/>
                                  </p:stCondLst>
                                  <p:childTnLst>
                                    <p:set>
                                      <p:cBhvr>
                                        <p:cTn id="1504" dur="1" fill="hold">
                                          <p:stCondLst>
                                            <p:cond delay="0"/>
                                          </p:stCondLst>
                                        </p:cTn>
                                        <p:tgtEl>
                                          <p:spTgt spid="512"/>
                                        </p:tgtEl>
                                        <p:attrNameLst>
                                          <p:attrName>style.visibility</p:attrName>
                                        </p:attrNameLst>
                                      </p:cBhvr>
                                      <p:to>
                                        <p:strVal val="visible"/>
                                      </p:to>
                                    </p:set>
                                    <p:animEffect transition="in" filter="fade">
                                      <p:cBhvr>
                                        <p:cTn id="1505" dur="500"/>
                                        <p:tgtEl>
                                          <p:spTgt spid="512"/>
                                        </p:tgtEl>
                                      </p:cBhvr>
                                    </p:animEffect>
                                  </p:childTnLst>
                                </p:cTn>
                              </p:par>
                              <p:par>
                                <p:cTn id="1506" presetID="10" presetClass="entr" presetSubtype="0" fill="hold" grpId="0" nodeType="withEffect">
                                  <p:stCondLst>
                                    <p:cond delay="0"/>
                                  </p:stCondLst>
                                  <p:childTnLst>
                                    <p:set>
                                      <p:cBhvr>
                                        <p:cTn id="1507" dur="1" fill="hold">
                                          <p:stCondLst>
                                            <p:cond delay="0"/>
                                          </p:stCondLst>
                                        </p:cTn>
                                        <p:tgtEl>
                                          <p:spTgt spid="513"/>
                                        </p:tgtEl>
                                        <p:attrNameLst>
                                          <p:attrName>style.visibility</p:attrName>
                                        </p:attrNameLst>
                                      </p:cBhvr>
                                      <p:to>
                                        <p:strVal val="visible"/>
                                      </p:to>
                                    </p:set>
                                    <p:animEffect transition="in" filter="fade">
                                      <p:cBhvr>
                                        <p:cTn id="1508" dur="500"/>
                                        <p:tgtEl>
                                          <p:spTgt spid="513"/>
                                        </p:tgtEl>
                                      </p:cBhvr>
                                    </p:animEffect>
                                  </p:childTnLst>
                                </p:cTn>
                              </p:par>
                              <p:par>
                                <p:cTn id="1509" presetID="10" presetClass="entr" presetSubtype="0" fill="hold" grpId="0" nodeType="withEffect">
                                  <p:stCondLst>
                                    <p:cond delay="0"/>
                                  </p:stCondLst>
                                  <p:childTnLst>
                                    <p:set>
                                      <p:cBhvr>
                                        <p:cTn id="1510" dur="1" fill="hold">
                                          <p:stCondLst>
                                            <p:cond delay="0"/>
                                          </p:stCondLst>
                                        </p:cTn>
                                        <p:tgtEl>
                                          <p:spTgt spid="514"/>
                                        </p:tgtEl>
                                        <p:attrNameLst>
                                          <p:attrName>style.visibility</p:attrName>
                                        </p:attrNameLst>
                                      </p:cBhvr>
                                      <p:to>
                                        <p:strVal val="visible"/>
                                      </p:to>
                                    </p:set>
                                    <p:animEffect transition="in" filter="fade">
                                      <p:cBhvr>
                                        <p:cTn id="1511" dur="500"/>
                                        <p:tgtEl>
                                          <p:spTgt spid="514"/>
                                        </p:tgtEl>
                                      </p:cBhvr>
                                    </p:animEffect>
                                  </p:childTnLst>
                                </p:cTn>
                              </p:par>
                              <p:par>
                                <p:cTn id="1512" presetID="10" presetClass="entr" presetSubtype="0" fill="hold" grpId="0" nodeType="withEffect">
                                  <p:stCondLst>
                                    <p:cond delay="0"/>
                                  </p:stCondLst>
                                  <p:childTnLst>
                                    <p:set>
                                      <p:cBhvr>
                                        <p:cTn id="1513" dur="1" fill="hold">
                                          <p:stCondLst>
                                            <p:cond delay="0"/>
                                          </p:stCondLst>
                                        </p:cTn>
                                        <p:tgtEl>
                                          <p:spTgt spid="515"/>
                                        </p:tgtEl>
                                        <p:attrNameLst>
                                          <p:attrName>style.visibility</p:attrName>
                                        </p:attrNameLst>
                                      </p:cBhvr>
                                      <p:to>
                                        <p:strVal val="visible"/>
                                      </p:to>
                                    </p:set>
                                    <p:animEffect transition="in" filter="fade">
                                      <p:cBhvr>
                                        <p:cTn id="1514" dur="500"/>
                                        <p:tgtEl>
                                          <p:spTgt spid="515"/>
                                        </p:tgtEl>
                                      </p:cBhvr>
                                    </p:animEffect>
                                  </p:childTnLst>
                                </p:cTn>
                              </p:par>
                              <p:par>
                                <p:cTn id="1515" presetID="10" presetClass="entr" presetSubtype="0" fill="hold" grpId="0" nodeType="withEffect">
                                  <p:stCondLst>
                                    <p:cond delay="0"/>
                                  </p:stCondLst>
                                  <p:childTnLst>
                                    <p:set>
                                      <p:cBhvr>
                                        <p:cTn id="1516" dur="1" fill="hold">
                                          <p:stCondLst>
                                            <p:cond delay="0"/>
                                          </p:stCondLst>
                                        </p:cTn>
                                        <p:tgtEl>
                                          <p:spTgt spid="516"/>
                                        </p:tgtEl>
                                        <p:attrNameLst>
                                          <p:attrName>style.visibility</p:attrName>
                                        </p:attrNameLst>
                                      </p:cBhvr>
                                      <p:to>
                                        <p:strVal val="visible"/>
                                      </p:to>
                                    </p:set>
                                    <p:animEffect transition="in" filter="fade">
                                      <p:cBhvr>
                                        <p:cTn id="1517" dur="500"/>
                                        <p:tgtEl>
                                          <p:spTgt spid="516"/>
                                        </p:tgtEl>
                                      </p:cBhvr>
                                    </p:animEffect>
                                  </p:childTnLst>
                                </p:cTn>
                              </p:par>
                              <p:par>
                                <p:cTn id="1518" presetID="10" presetClass="entr" presetSubtype="0" fill="hold" grpId="0" nodeType="withEffect">
                                  <p:stCondLst>
                                    <p:cond delay="0"/>
                                  </p:stCondLst>
                                  <p:childTnLst>
                                    <p:set>
                                      <p:cBhvr>
                                        <p:cTn id="1519" dur="1" fill="hold">
                                          <p:stCondLst>
                                            <p:cond delay="0"/>
                                          </p:stCondLst>
                                        </p:cTn>
                                        <p:tgtEl>
                                          <p:spTgt spid="517"/>
                                        </p:tgtEl>
                                        <p:attrNameLst>
                                          <p:attrName>style.visibility</p:attrName>
                                        </p:attrNameLst>
                                      </p:cBhvr>
                                      <p:to>
                                        <p:strVal val="visible"/>
                                      </p:to>
                                    </p:set>
                                    <p:animEffect transition="in" filter="fade">
                                      <p:cBhvr>
                                        <p:cTn id="1520" dur="500"/>
                                        <p:tgtEl>
                                          <p:spTgt spid="517"/>
                                        </p:tgtEl>
                                      </p:cBhvr>
                                    </p:animEffect>
                                  </p:childTnLst>
                                </p:cTn>
                              </p:par>
                              <p:par>
                                <p:cTn id="1521" presetID="10" presetClass="entr" presetSubtype="0" fill="hold" grpId="0" nodeType="withEffect">
                                  <p:stCondLst>
                                    <p:cond delay="0"/>
                                  </p:stCondLst>
                                  <p:childTnLst>
                                    <p:set>
                                      <p:cBhvr>
                                        <p:cTn id="1522" dur="1" fill="hold">
                                          <p:stCondLst>
                                            <p:cond delay="0"/>
                                          </p:stCondLst>
                                        </p:cTn>
                                        <p:tgtEl>
                                          <p:spTgt spid="518"/>
                                        </p:tgtEl>
                                        <p:attrNameLst>
                                          <p:attrName>style.visibility</p:attrName>
                                        </p:attrNameLst>
                                      </p:cBhvr>
                                      <p:to>
                                        <p:strVal val="visible"/>
                                      </p:to>
                                    </p:set>
                                    <p:animEffect transition="in" filter="fade">
                                      <p:cBhvr>
                                        <p:cTn id="1523" dur="500"/>
                                        <p:tgtEl>
                                          <p:spTgt spid="518"/>
                                        </p:tgtEl>
                                      </p:cBhvr>
                                    </p:animEffect>
                                  </p:childTnLst>
                                </p:cTn>
                              </p:par>
                              <p:par>
                                <p:cTn id="1524" presetID="10" presetClass="entr" presetSubtype="0" fill="hold" grpId="0" nodeType="withEffect">
                                  <p:stCondLst>
                                    <p:cond delay="0"/>
                                  </p:stCondLst>
                                  <p:childTnLst>
                                    <p:set>
                                      <p:cBhvr>
                                        <p:cTn id="1525" dur="1" fill="hold">
                                          <p:stCondLst>
                                            <p:cond delay="0"/>
                                          </p:stCondLst>
                                        </p:cTn>
                                        <p:tgtEl>
                                          <p:spTgt spid="519"/>
                                        </p:tgtEl>
                                        <p:attrNameLst>
                                          <p:attrName>style.visibility</p:attrName>
                                        </p:attrNameLst>
                                      </p:cBhvr>
                                      <p:to>
                                        <p:strVal val="visible"/>
                                      </p:to>
                                    </p:set>
                                    <p:animEffect transition="in" filter="fade">
                                      <p:cBhvr>
                                        <p:cTn id="1526" dur="500"/>
                                        <p:tgtEl>
                                          <p:spTgt spid="519"/>
                                        </p:tgtEl>
                                      </p:cBhvr>
                                    </p:animEffect>
                                  </p:childTnLst>
                                </p:cTn>
                              </p:par>
                              <p:par>
                                <p:cTn id="1527" presetID="10" presetClass="entr" presetSubtype="0" fill="hold" grpId="0" nodeType="withEffect">
                                  <p:stCondLst>
                                    <p:cond delay="0"/>
                                  </p:stCondLst>
                                  <p:childTnLst>
                                    <p:set>
                                      <p:cBhvr>
                                        <p:cTn id="1528" dur="1" fill="hold">
                                          <p:stCondLst>
                                            <p:cond delay="0"/>
                                          </p:stCondLst>
                                        </p:cTn>
                                        <p:tgtEl>
                                          <p:spTgt spid="520"/>
                                        </p:tgtEl>
                                        <p:attrNameLst>
                                          <p:attrName>style.visibility</p:attrName>
                                        </p:attrNameLst>
                                      </p:cBhvr>
                                      <p:to>
                                        <p:strVal val="visible"/>
                                      </p:to>
                                    </p:set>
                                    <p:animEffect transition="in" filter="fade">
                                      <p:cBhvr>
                                        <p:cTn id="1529" dur="500"/>
                                        <p:tgtEl>
                                          <p:spTgt spid="520"/>
                                        </p:tgtEl>
                                      </p:cBhvr>
                                    </p:animEffect>
                                  </p:childTnLst>
                                </p:cTn>
                              </p:par>
                              <p:par>
                                <p:cTn id="1530" presetID="10" presetClass="entr" presetSubtype="0" fill="hold" grpId="0" nodeType="withEffect">
                                  <p:stCondLst>
                                    <p:cond delay="0"/>
                                  </p:stCondLst>
                                  <p:childTnLst>
                                    <p:set>
                                      <p:cBhvr>
                                        <p:cTn id="1531" dur="1" fill="hold">
                                          <p:stCondLst>
                                            <p:cond delay="0"/>
                                          </p:stCondLst>
                                        </p:cTn>
                                        <p:tgtEl>
                                          <p:spTgt spid="521"/>
                                        </p:tgtEl>
                                        <p:attrNameLst>
                                          <p:attrName>style.visibility</p:attrName>
                                        </p:attrNameLst>
                                      </p:cBhvr>
                                      <p:to>
                                        <p:strVal val="visible"/>
                                      </p:to>
                                    </p:set>
                                    <p:animEffect transition="in" filter="fade">
                                      <p:cBhvr>
                                        <p:cTn id="1532" dur="500"/>
                                        <p:tgtEl>
                                          <p:spTgt spid="521"/>
                                        </p:tgtEl>
                                      </p:cBhvr>
                                    </p:animEffect>
                                  </p:childTnLst>
                                </p:cTn>
                              </p:par>
                              <p:par>
                                <p:cTn id="1533" presetID="10" presetClass="entr" presetSubtype="0" fill="hold" grpId="0" nodeType="withEffect">
                                  <p:stCondLst>
                                    <p:cond delay="0"/>
                                  </p:stCondLst>
                                  <p:childTnLst>
                                    <p:set>
                                      <p:cBhvr>
                                        <p:cTn id="1534" dur="1" fill="hold">
                                          <p:stCondLst>
                                            <p:cond delay="0"/>
                                          </p:stCondLst>
                                        </p:cTn>
                                        <p:tgtEl>
                                          <p:spTgt spid="522"/>
                                        </p:tgtEl>
                                        <p:attrNameLst>
                                          <p:attrName>style.visibility</p:attrName>
                                        </p:attrNameLst>
                                      </p:cBhvr>
                                      <p:to>
                                        <p:strVal val="visible"/>
                                      </p:to>
                                    </p:set>
                                    <p:animEffect transition="in" filter="fade">
                                      <p:cBhvr>
                                        <p:cTn id="1535" dur="500"/>
                                        <p:tgtEl>
                                          <p:spTgt spid="522"/>
                                        </p:tgtEl>
                                      </p:cBhvr>
                                    </p:animEffect>
                                  </p:childTnLst>
                                </p:cTn>
                              </p:par>
                              <p:par>
                                <p:cTn id="1536" presetID="10" presetClass="entr" presetSubtype="0" fill="hold" grpId="0" nodeType="withEffect">
                                  <p:stCondLst>
                                    <p:cond delay="0"/>
                                  </p:stCondLst>
                                  <p:childTnLst>
                                    <p:set>
                                      <p:cBhvr>
                                        <p:cTn id="1537" dur="1" fill="hold">
                                          <p:stCondLst>
                                            <p:cond delay="0"/>
                                          </p:stCondLst>
                                        </p:cTn>
                                        <p:tgtEl>
                                          <p:spTgt spid="523"/>
                                        </p:tgtEl>
                                        <p:attrNameLst>
                                          <p:attrName>style.visibility</p:attrName>
                                        </p:attrNameLst>
                                      </p:cBhvr>
                                      <p:to>
                                        <p:strVal val="visible"/>
                                      </p:to>
                                    </p:set>
                                    <p:animEffect transition="in" filter="fade">
                                      <p:cBhvr>
                                        <p:cTn id="1538" dur="500"/>
                                        <p:tgtEl>
                                          <p:spTgt spid="523"/>
                                        </p:tgtEl>
                                      </p:cBhvr>
                                    </p:animEffect>
                                  </p:childTnLst>
                                </p:cTn>
                              </p:par>
                              <p:par>
                                <p:cTn id="1539" presetID="10" presetClass="entr" presetSubtype="0" fill="hold" grpId="0" nodeType="withEffect">
                                  <p:stCondLst>
                                    <p:cond delay="0"/>
                                  </p:stCondLst>
                                  <p:childTnLst>
                                    <p:set>
                                      <p:cBhvr>
                                        <p:cTn id="1540" dur="1" fill="hold">
                                          <p:stCondLst>
                                            <p:cond delay="0"/>
                                          </p:stCondLst>
                                        </p:cTn>
                                        <p:tgtEl>
                                          <p:spTgt spid="524"/>
                                        </p:tgtEl>
                                        <p:attrNameLst>
                                          <p:attrName>style.visibility</p:attrName>
                                        </p:attrNameLst>
                                      </p:cBhvr>
                                      <p:to>
                                        <p:strVal val="visible"/>
                                      </p:to>
                                    </p:set>
                                    <p:animEffect transition="in" filter="fade">
                                      <p:cBhvr>
                                        <p:cTn id="1541" dur="500"/>
                                        <p:tgtEl>
                                          <p:spTgt spid="524"/>
                                        </p:tgtEl>
                                      </p:cBhvr>
                                    </p:animEffect>
                                  </p:childTnLst>
                                </p:cTn>
                              </p:par>
                              <p:par>
                                <p:cTn id="1542" presetID="10" presetClass="entr" presetSubtype="0" fill="hold" grpId="0" nodeType="withEffect">
                                  <p:stCondLst>
                                    <p:cond delay="0"/>
                                  </p:stCondLst>
                                  <p:childTnLst>
                                    <p:set>
                                      <p:cBhvr>
                                        <p:cTn id="1543" dur="1" fill="hold">
                                          <p:stCondLst>
                                            <p:cond delay="0"/>
                                          </p:stCondLst>
                                        </p:cTn>
                                        <p:tgtEl>
                                          <p:spTgt spid="525"/>
                                        </p:tgtEl>
                                        <p:attrNameLst>
                                          <p:attrName>style.visibility</p:attrName>
                                        </p:attrNameLst>
                                      </p:cBhvr>
                                      <p:to>
                                        <p:strVal val="visible"/>
                                      </p:to>
                                    </p:set>
                                    <p:animEffect transition="in" filter="fade">
                                      <p:cBhvr>
                                        <p:cTn id="1544" dur="500"/>
                                        <p:tgtEl>
                                          <p:spTgt spid="525"/>
                                        </p:tgtEl>
                                      </p:cBhvr>
                                    </p:animEffect>
                                  </p:childTnLst>
                                </p:cTn>
                              </p:par>
                              <p:par>
                                <p:cTn id="1545" presetID="10" presetClass="entr" presetSubtype="0" fill="hold" grpId="0" nodeType="withEffect">
                                  <p:stCondLst>
                                    <p:cond delay="0"/>
                                  </p:stCondLst>
                                  <p:childTnLst>
                                    <p:set>
                                      <p:cBhvr>
                                        <p:cTn id="1546" dur="1" fill="hold">
                                          <p:stCondLst>
                                            <p:cond delay="0"/>
                                          </p:stCondLst>
                                        </p:cTn>
                                        <p:tgtEl>
                                          <p:spTgt spid="526"/>
                                        </p:tgtEl>
                                        <p:attrNameLst>
                                          <p:attrName>style.visibility</p:attrName>
                                        </p:attrNameLst>
                                      </p:cBhvr>
                                      <p:to>
                                        <p:strVal val="visible"/>
                                      </p:to>
                                    </p:set>
                                    <p:animEffect transition="in" filter="fade">
                                      <p:cBhvr>
                                        <p:cTn id="1547" dur="500"/>
                                        <p:tgtEl>
                                          <p:spTgt spid="526"/>
                                        </p:tgtEl>
                                      </p:cBhvr>
                                    </p:animEffect>
                                  </p:childTnLst>
                                </p:cTn>
                              </p:par>
                              <p:par>
                                <p:cTn id="1548" presetID="10" presetClass="entr" presetSubtype="0" fill="hold" grpId="0" nodeType="withEffect">
                                  <p:stCondLst>
                                    <p:cond delay="0"/>
                                  </p:stCondLst>
                                  <p:childTnLst>
                                    <p:set>
                                      <p:cBhvr>
                                        <p:cTn id="1549" dur="1" fill="hold">
                                          <p:stCondLst>
                                            <p:cond delay="0"/>
                                          </p:stCondLst>
                                        </p:cTn>
                                        <p:tgtEl>
                                          <p:spTgt spid="527"/>
                                        </p:tgtEl>
                                        <p:attrNameLst>
                                          <p:attrName>style.visibility</p:attrName>
                                        </p:attrNameLst>
                                      </p:cBhvr>
                                      <p:to>
                                        <p:strVal val="visible"/>
                                      </p:to>
                                    </p:set>
                                    <p:animEffect transition="in" filter="fade">
                                      <p:cBhvr>
                                        <p:cTn id="1550" dur="500"/>
                                        <p:tgtEl>
                                          <p:spTgt spid="527"/>
                                        </p:tgtEl>
                                      </p:cBhvr>
                                    </p:animEffect>
                                  </p:childTnLst>
                                </p:cTn>
                              </p:par>
                              <p:par>
                                <p:cTn id="1551" presetID="10" presetClass="entr" presetSubtype="0" fill="hold" grpId="0" nodeType="withEffect">
                                  <p:stCondLst>
                                    <p:cond delay="0"/>
                                  </p:stCondLst>
                                  <p:childTnLst>
                                    <p:set>
                                      <p:cBhvr>
                                        <p:cTn id="1552" dur="1" fill="hold">
                                          <p:stCondLst>
                                            <p:cond delay="0"/>
                                          </p:stCondLst>
                                        </p:cTn>
                                        <p:tgtEl>
                                          <p:spTgt spid="528"/>
                                        </p:tgtEl>
                                        <p:attrNameLst>
                                          <p:attrName>style.visibility</p:attrName>
                                        </p:attrNameLst>
                                      </p:cBhvr>
                                      <p:to>
                                        <p:strVal val="visible"/>
                                      </p:to>
                                    </p:set>
                                    <p:animEffect transition="in" filter="fade">
                                      <p:cBhvr>
                                        <p:cTn id="1553" dur="500"/>
                                        <p:tgtEl>
                                          <p:spTgt spid="528"/>
                                        </p:tgtEl>
                                      </p:cBhvr>
                                    </p:animEffect>
                                  </p:childTnLst>
                                </p:cTn>
                              </p:par>
                              <p:par>
                                <p:cTn id="1554" presetID="10" presetClass="entr" presetSubtype="0" fill="hold" grpId="0" nodeType="withEffect">
                                  <p:stCondLst>
                                    <p:cond delay="0"/>
                                  </p:stCondLst>
                                  <p:childTnLst>
                                    <p:set>
                                      <p:cBhvr>
                                        <p:cTn id="1555" dur="1" fill="hold">
                                          <p:stCondLst>
                                            <p:cond delay="0"/>
                                          </p:stCondLst>
                                        </p:cTn>
                                        <p:tgtEl>
                                          <p:spTgt spid="529"/>
                                        </p:tgtEl>
                                        <p:attrNameLst>
                                          <p:attrName>style.visibility</p:attrName>
                                        </p:attrNameLst>
                                      </p:cBhvr>
                                      <p:to>
                                        <p:strVal val="visible"/>
                                      </p:to>
                                    </p:set>
                                    <p:animEffect transition="in" filter="fade">
                                      <p:cBhvr>
                                        <p:cTn id="1556" dur="500"/>
                                        <p:tgtEl>
                                          <p:spTgt spid="529"/>
                                        </p:tgtEl>
                                      </p:cBhvr>
                                    </p:animEffect>
                                  </p:childTnLst>
                                </p:cTn>
                              </p:par>
                              <p:par>
                                <p:cTn id="1557" presetID="10" presetClass="entr" presetSubtype="0" fill="hold" grpId="0" nodeType="withEffect">
                                  <p:stCondLst>
                                    <p:cond delay="0"/>
                                  </p:stCondLst>
                                  <p:childTnLst>
                                    <p:set>
                                      <p:cBhvr>
                                        <p:cTn id="1558" dur="1" fill="hold">
                                          <p:stCondLst>
                                            <p:cond delay="0"/>
                                          </p:stCondLst>
                                        </p:cTn>
                                        <p:tgtEl>
                                          <p:spTgt spid="530"/>
                                        </p:tgtEl>
                                        <p:attrNameLst>
                                          <p:attrName>style.visibility</p:attrName>
                                        </p:attrNameLst>
                                      </p:cBhvr>
                                      <p:to>
                                        <p:strVal val="visible"/>
                                      </p:to>
                                    </p:set>
                                    <p:animEffect transition="in" filter="fade">
                                      <p:cBhvr>
                                        <p:cTn id="1559" dur="500"/>
                                        <p:tgtEl>
                                          <p:spTgt spid="530"/>
                                        </p:tgtEl>
                                      </p:cBhvr>
                                    </p:animEffect>
                                  </p:childTnLst>
                                </p:cTn>
                              </p:par>
                              <p:par>
                                <p:cTn id="1560" presetID="10" presetClass="entr" presetSubtype="0" fill="hold" grpId="0" nodeType="withEffect">
                                  <p:stCondLst>
                                    <p:cond delay="0"/>
                                  </p:stCondLst>
                                  <p:childTnLst>
                                    <p:set>
                                      <p:cBhvr>
                                        <p:cTn id="1561" dur="1" fill="hold">
                                          <p:stCondLst>
                                            <p:cond delay="0"/>
                                          </p:stCondLst>
                                        </p:cTn>
                                        <p:tgtEl>
                                          <p:spTgt spid="531"/>
                                        </p:tgtEl>
                                        <p:attrNameLst>
                                          <p:attrName>style.visibility</p:attrName>
                                        </p:attrNameLst>
                                      </p:cBhvr>
                                      <p:to>
                                        <p:strVal val="visible"/>
                                      </p:to>
                                    </p:set>
                                    <p:animEffect transition="in" filter="fade">
                                      <p:cBhvr>
                                        <p:cTn id="1562" dur="500"/>
                                        <p:tgtEl>
                                          <p:spTgt spid="531"/>
                                        </p:tgtEl>
                                      </p:cBhvr>
                                    </p:animEffect>
                                  </p:childTnLst>
                                </p:cTn>
                              </p:par>
                              <p:par>
                                <p:cTn id="1563" presetID="10" presetClass="entr" presetSubtype="0" fill="hold" grpId="0" nodeType="withEffect">
                                  <p:stCondLst>
                                    <p:cond delay="0"/>
                                  </p:stCondLst>
                                  <p:childTnLst>
                                    <p:set>
                                      <p:cBhvr>
                                        <p:cTn id="1564" dur="1" fill="hold">
                                          <p:stCondLst>
                                            <p:cond delay="0"/>
                                          </p:stCondLst>
                                        </p:cTn>
                                        <p:tgtEl>
                                          <p:spTgt spid="532"/>
                                        </p:tgtEl>
                                        <p:attrNameLst>
                                          <p:attrName>style.visibility</p:attrName>
                                        </p:attrNameLst>
                                      </p:cBhvr>
                                      <p:to>
                                        <p:strVal val="visible"/>
                                      </p:to>
                                    </p:set>
                                    <p:animEffect transition="in" filter="fade">
                                      <p:cBhvr>
                                        <p:cTn id="1565" dur="500"/>
                                        <p:tgtEl>
                                          <p:spTgt spid="532"/>
                                        </p:tgtEl>
                                      </p:cBhvr>
                                    </p:animEffect>
                                  </p:childTnLst>
                                </p:cTn>
                              </p:par>
                              <p:par>
                                <p:cTn id="1566" presetID="10" presetClass="entr" presetSubtype="0" fill="hold" grpId="0" nodeType="withEffect">
                                  <p:stCondLst>
                                    <p:cond delay="0"/>
                                  </p:stCondLst>
                                  <p:childTnLst>
                                    <p:set>
                                      <p:cBhvr>
                                        <p:cTn id="1567" dur="1" fill="hold">
                                          <p:stCondLst>
                                            <p:cond delay="0"/>
                                          </p:stCondLst>
                                        </p:cTn>
                                        <p:tgtEl>
                                          <p:spTgt spid="533"/>
                                        </p:tgtEl>
                                        <p:attrNameLst>
                                          <p:attrName>style.visibility</p:attrName>
                                        </p:attrNameLst>
                                      </p:cBhvr>
                                      <p:to>
                                        <p:strVal val="visible"/>
                                      </p:to>
                                    </p:set>
                                    <p:animEffect transition="in" filter="fade">
                                      <p:cBhvr>
                                        <p:cTn id="1568" dur="500"/>
                                        <p:tgtEl>
                                          <p:spTgt spid="533"/>
                                        </p:tgtEl>
                                      </p:cBhvr>
                                    </p:animEffect>
                                  </p:childTnLst>
                                </p:cTn>
                              </p:par>
                              <p:par>
                                <p:cTn id="1569" presetID="10" presetClass="entr" presetSubtype="0" fill="hold" grpId="0" nodeType="withEffect">
                                  <p:stCondLst>
                                    <p:cond delay="0"/>
                                  </p:stCondLst>
                                  <p:childTnLst>
                                    <p:set>
                                      <p:cBhvr>
                                        <p:cTn id="1570" dur="1" fill="hold">
                                          <p:stCondLst>
                                            <p:cond delay="0"/>
                                          </p:stCondLst>
                                        </p:cTn>
                                        <p:tgtEl>
                                          <p:spTgt spid="534"/>
                                        </p:tgtEl>
                                        <p:attrNameLst>
                                          <p:attrName>style.visibility</p:attrName>
                                        </p:attrNameLst>
                                      </p:cBhvr>
                                      <p:to>
                                        <p:strVal val="visible"/>
                                      </p:to>
                                    </p:set>
                                    <p:animEffect transition="in" filter="fade">
                                      <p:cBhvr>
                                        <p:cTn id="1571" dur="500"/>
                                        <p:tgtEl>
                                          <p:spTgt spid="534"/>
                                        </p:tgtEl>
                                      </p:cBhvr>
                                    </p:animEffect>
                                  </p:childTnLst>
                                </p:cTn>
                              </p:par>
                              <p:par>
                                <p:cTn id="1572" presetID="10" presetClass="entr" presetSubtype="0" fill="hold" grpId="0" nodeType="withEffect">
                                  <p:stCondLst>
                                    <p:cond delay="0"/>
                                  </p:stCondLst>
                                  <p:childTnLst>
                                    <p:set>
                                      <p:cBhvr>
                                        <p:cTn id="1573" dur="1" fill="hold">
                                          <p:stCondLst>
                                            <p:cond delay="0"/>
                                          </p:stCondLst>
                                        </p:cTn>
                                        <p:tgtEl>
                                          <p:spTgt spid="535"/>
                                        </p:tgtEl>
                                        <p:attrNameLst>
                                          <p:attrName>style.visibility</p:attrName>
                                        </p:attrNameLst>
                                      </p:cBhvr>
                                      <p:to>
                                        <p:strVal val="visible"/>
                                      </p:to>
                                    </p:set>
                                    <p:animEffect transition="in" filter="fade">
                                      <p:cBhvr>
                                        <p:cTn id="1574" dur="500"/>
                                        <p:tgtEl>
                                          <p:spTgt spid="535"/>
                                        </p:tgtEl>
                                      </p:cBhvr>
                                    </p:animEffect>
                                  </p:childTnLst>
                                </p:cTn>
                              </p:par>
                              <p:par>
                                <p:cTn id="1575" presetID="10" presetClass="entr" presetSubtype="0" fill="hold" grpId="0" nodeType="withEffect">
                                  <p:stCondLst>
                                    <p:cond delay="0"/>
                                  </p:stCondLst>
                                  <p:childTnLst>
                                    <p:set>
                                      <p:cBhvr>
                                        <p:cTn id="1576" dur="1" fill="hold">
                                          <p:stCondLst>
                                            <p:cond delay="0"/>
                                          </p:stCondLst>
                                        </p:cTn>
                                        <p:tgtEl>
                                          <p:spTgt spid="536"/>
                                        </p:tgtEl>
                                        <p:attrNameLst>
                                          <p:attrName>style.visibility</p:attrName>
                                        </p:attrNameLst>
                                      </p:cBhvr>
                                      <p:to>
                                        <p:strVal val="visible"/>
                                      </p:to>
                                    </p:set>
                                    <p:animEffect transition="in" filter="fade">
                                      <p:cBhvr>
                                        <p:cTn id="1577" dur="500"/>
                                        <p:tgtEl>
                                          <p:spTgt spid="536"/>
                                        </p:tgtEl>
                                      </p:cBhvr>
                                    </p:animEffect>
                                  </p:childTnLst>
                                </p:cTn>
                              </p:par>
                              <p:par>
                                <p:cTn id="1578" presetID="10" presetClass="entr" presetSubtype="0" fill="hold" grpId="0" nodeType="withEffect">
                                  <p:stCondLst>
                                    <p:cond delay="0"/>
                                  </p:stCondLst>
                                  <p:childTnLst>
                                    <p:set>
                                      <p:cBhvr>
                                        <p:cTn id="1579" dur="1" fill="hold">
                                          <p:stCondLst>
                                            <p:cond delay="0"/>
                                          </p:stCondLst>
                                        </p:cTn>
                                        <p:tgtEl>
                                          <p:spTgt spid="537"/>
                                        </p:tgtEl>
                                        <p:attrNameLst>
                                          <p:attrName>style.visibility</p:attrName>
                                        </p:attrNameLst>
                                      </p:cBhvr>
                                      <p:to>
                                        <p:strVal val="visible"/>
                                      </p:to>
                                    </p:set>
                                    <p:animEffect transition="in" filter="fade">
                                      <p:cBhvr>
                                        <p:cTn id="1580" dur="500"/>
                                        <p:tgtEl>
                                          <p:spTgt spid="537"/>
                                        </p:tgtEl>
                                      </p:cBhvr>
                                    </p:animEffect>
                                  </p:childTnLst>
                                </p:cTn>
                              </p:par>
                              <p:par>
                                <p:cTn id="1581" presetID="10" presetClass="entr" presetSubtype="0" fill="hold" grpId="0" nodeType="withEffect">
                                  <p:stCondLst>
                                    <p:cond delay="0"/>
                                  </p:stCondLst>
                                  <p:childTnLst>
                                    <p:set>
                                      <p:cBhvr>
                                        <p:cTn id="1582" dur="1" fill="hold">
                                          <p:stCondLst>
                                            <p:cond delay="0"/>
                                          </p:stCondLst>
                                        </p:cTn>
                                        <p:tgtEl>
                                          <p:spTgt spid="538"/>
                                        </p:tgtEl>
                                        <p:attrNameLst>
                                          <p:attrName>style.visibility</p:attrName>
                                        </p:attrNameLst>
                                      </p:cBhvr>
                                      <p:to>
                                        <p:strVal val="visible"/>
                                      </p:to>
                                    </p:set>
                                    <p:animEffect transition="in" filter="fade">
                                      <p:cBhvr>
                                        <p:cTn id="1583" dur="500"/>
                                        <p:tgtEl>
                                          <p:spTgt spid="538"/>
                                        </p:tgtEl>
                                      </p:cBhvr>
                                    </p:animEffect>
                                  </p:childTnLst>
                                </p:cTn>
                              </p:par>
                              <p:par>
                                <p:cTn id="1584" presetID="10" presetClass="entr" presetSubtype="0" fill="hold" grpId="0" nodeType="withEffect">
                                  <p:stCondLst>
                                    <p:cond delay="0"/>
                                  </p:stCondLst>
                                  <p:childTnLst>
                                    <p:set>
                                      <p:cBhvr>
                                        <p:cTn id="1585" dur="1" fill="hold">
                                          <p:stCondLst>
                                            <p:cond delay="0"/>
                                          </p:stCondLst>
                                        </p:cTn>
                                        <p:tgtEl>
                                          <p:spTgt spid="539"/>
                                        </p:tgtEl>
                                        <p:attrNameLst>
                                          <p:attrName>style.visibility</p:attrName>
                                        </p:attrNameLst>
                                      </p:cBhvr>
                                      <p:to>
                                        <p:strVal val="visible"/>
                                      </p:to>
                                    </p:set>
                                    <p:animEffect transition="in" filter="fade">
                                      <p:cBhvr>
                                        <p:cTn id="1586" dur="500"/>
                                        <p:tgtEl>
                                          <p:spTgt spid="539"/>
                                        </p:tgtEl>
                                      </p:cBhvr>
                                    </p:animEffect>
                                  </p:childTnLst>
                                </p:cTn>
                              </p:par>
                              <p:par>
                                <p:cTn id="1587" presetID="10" presetClass="entr" presetSubtype="0" fill="hold" grpId="0" nodeType="withEffect">
                                  <p:stCondLst>
                                    <p:cond delay="0"/>
                                  </p:stCondLst>
                                  <p:childTnLst>
                                    <p:set>
                                      <p:cBhvr>
                                        <p:cTn id="1588" dur="1" fill="hold">
                                          <p:stCondLst>
                                            <p:cond delay="0"/>
                                          </p:stCondLst>
                                        </p:cTn>
                                        <p:tgtEl>
                                          <p:spTgt spid="540"/>
                                        </p:tgtEl>
                                        <p:attrNameLst>
                                          <p:attrName>style.visibility</p:attrName>
                                        </p:attrNameLst>
                                      </p:cBhvr>
                                      <p:to>
                                        <p:strVal val="visible"/>
                                      </p:to>
                                    </p:set>
                                    <p:animEffect transition="in" filter="fade">
                                      <p:cBhvr>
                                        <p:cTn id="1589" dur="500"/>
                                        <p:tgtEl>
                                          <p:spTgt spid="540"/>
                                        </p:tgtEl>
                                      </p:cBhvr>
                                    </p:animEffect>
                                  </p:childTnLst>
                                </p:cTn>
                              </p:par>
                              <p:par>
                                <p:cTn id="1590" presetID="10" presetClass="entr" presetSubtype="0" fill="hold" grpId="0" nodeType="withEffect">
                                  <p:stCondLst>
                                    <p:cond delay="0"/>
                                  </p:stCondLst>
                                  <p:childTnLst>
                                    <p:set>
                                      <p:cBhvr>
                                        <p:cTn id="1591" dur="1" fill="hold">
                                          <p:stCondLst>
                                            <p:cond delay="0"/>
                                          </p:stCondLst>
                                        </p:cTn>
                                        <p:tgtEl>
                                          <p:spTgt spid="541"/>
                                        </p:tgtEl>
                                        <p:attrNameLst>
                                          <p:attrName>style.visibility</p:attrName>
                                        </p:attrNameLst>
                                      </p:cBhvr>
                                      <p:to>
                                        <p:strVal val="visible"/>
                                      </p:to>
                                    </p:set>
                                    <p:animEffect transition="in" filter="fade">
                                      <p:cBhvr>
                                        <p:cTn id="1592" dur="500"/>
                                        <p:tgtEl>
                                          <p:spTgt spid="541"/>
                                        </p:tgtEl>
                                      </p:cBhvr>
                                    </p:animEffect>
                                  </p:childTnLst>
                                </p:cTn>
                              </p:par>
                              <p:par>
                                <p:cTn id="1593" presetID="10" presetClass="entr" presetSubtype="0" fill="hold" grpId="0" nodeType="withEffect">
                                  <p:stCondLst>
                                    <p:cond delay="0"/>
                                  </p:stCondLst>
                                  <p:childTnLst>
                                    <p:set>
                                      <p:cBhvr>
                                        <p:cTn id="1594" dur="1" fill="hold">
                                          <p:stCondLst>
                                            <p:cond delay="0"/>
                                          </p:stCondLst>
                                        </p:cTn>
                                        <p:tgtEl>
                                          <p:spTgt spid="542"/>
                                        </p:tgtEl>
                                        <p:attrNameLst>
                                          <p:attrName>style.visibility</p:attrName>
                                        </p:attrNameLst>
                                      </p:cBhvr>
                                      <p:to>
                                        <p:strVal val="visible"/>
                                      </p:to>
                                    </p:set>
                                    <p:animEffect transition="in" filter="fade">
                                      <p:cBhvr>
                                        <p:cTn id="1595" dur="500"/>
                                        <p:tgtEl>
                                          <p:spTgt spid="542"/>
                                        </p:tgtEl>
                                      </p:cBhvr>
                                    </p:animEffect>
                                  </p:childTnLst>
                                </p:cTn>
                              </p:par>
                              <p:par>
                                <p:cTn id="1596" presetID="22" presetClass="entr" presetSubtype="4" fill="hold" grpId="0" nodeType="withEffect">
                                  <p:stCondLst>
                                    <p:cond delay="0"/>
                                  </p:stCondLst>
                                  <p:childTnLst>
                                    <p:set>
                                      <p:cBhvr>
                                        <p:cTn id="1597" dur="1" fill="hold">
                                          <p:stCondLst>
                                            <p:cond delay="0"/>
                                          </p:stCondLst>
                                        </p:cTn>
                                        <p:tgtEl>
                                          <p:spTgt spid="547"/>
                                        </p:tgtEl>
                                        <p:attrNameLst>
                                          <p:attrName>style.visibility</p:attrName>
                                        </p:attrNameLst>
                                      </p:cBhvr>
                                      <p:to>
                                        <p:strVal val="visible"/>
                                      </p:to>
                                    </p:set>
                                    <p:animEffect transition="in" filter="wipe(down)">
                                      <p:cBhvr>
                                        <p:cTn id="1598" dur="500"/>
                                        <p:tgtEl>
                                          <p:spTgt spid="547"/>
                                        </p:tgtEl>
                                      </p:cBhvr>
                                    </p:animEffect>
                                  </p:childTnLst>
                                </p:cTn>
                              </p:par>
                            </p:childTnLst>
                          </p:cTn>
                        </p:par>
                      </p:childTnLst>
                    </p:cTn>
                  </p:par>
                  <p:par>
                    <p:cTn id="1599" fill="hold">
                      <p:stCondLst>
                        <p:cond delay="indefinite"/>
                      </p:stCondLst>
                      <p:childTnLst>
                        <p:par>
                          <p:cTn id="1600" fill="hold">
                            <p:stCondLst>
                              <p:cond delay="0"/>
                            </p:stCondLst>
                            <p:childTnLst>
                              <p:par>
                                <p:cTn id="1601" presetID="16" presetClass="entr" presetSubtype="21" fill="hold" grpId="0" nodeType="clickEffect">
                                  <p:stCondLst>
                                    <p:cond delay="0"/>
                                  </p:stCondLst>
                                  <p:childTnLst>
                                    <p:set>
                                      <p:cBhvr>
                                        <p:cTn id="1602" dur="1" fill="hold">
                                          <p:stCondLst>
                                            <p:cond delay="0"/>
                                          </p:stCondLst>
                                        </p:cTn>
                                        <p:tgtEl>
                                          <p:spTgt spid="549"/>
                                        </p:tgtEl>
                                        <p:attrNameLst>
                                          <p:attrName>style.visibility</p:attrName>
                                        </p:attrNameLst>
                                      </p:cBhvr>
                                      <p:to>
                                        <p:strVal val="visible"/>
                                      </p:to>
                                    </p:set>
                                    <p:animEffect transition="in" filter="barn(inVertical)">
                                      <p:cBhvr>
                                        <p:cTn id="1603" dur="5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2" grpId="0" animBg="1"/>
      <p:bldP spid="48" grpId="0" animBg="1"/>
      <p:bldP spid="49" grpId="0" animBg="1"/>
      <p:bldP spid="50"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p:bldP spid="385" grpId="0" animBg="1"/>
      <p:bldP spid="386" grpId="0" animBg="1"/>
      <p:bldP spid="387" grpId="0" animBg="1"/>
      <p:bldP spid="388" grpId="0" animBg="1"/>
      <p:bldP spid="389" grpId="0"/>
      <p:bldP spid="390" grpId="0" animBg="1"/>
      <p:bldP spid="391" grpId="0" animBg="1"/>
      <p:bldP spid="392" grpId="0" animBg="1"/>
      <p:bldP spid="393" grpId="0" animBg="1"/>
      <p:bldP spid="394" grpId="0"/>
      <p:bldP spid="395" grpId="0" animBg="1"/>
      <p:bldP spid="396" grpId="0" animBg="1"/>
      <p:bldP spid="397" grpId="0" animBg="1"/>
      <p:bldP spid="398" grpId="0" animBg="1"/>
      <p:bldP spid="399" grpId="0"/>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p:bldP spid="544" grpId="0"/>
      <p:bldP spid="545" grpId="0"/>
      <p:bldP spid="546" grpId="0"/>
      <p:bldP spid="548" grpId="0"/>
      <p:bldP spid="547" grpId="0"/>
      <p:bldP spid="54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迫切性</a:t>
            </a:r>
            <a:endParaRPr lang="zh-CN" altLang="en-US" sz="2800" b="1" dirty="0">
              <a:solidFill>
                <a:schemeClr val="tx1">
                  <a:lumMod val="75000"/>
                  <a:lumOff val="25000"/>
                </a:schemeClr>
              </a:solidFill>
              <a:latin typeface="微软雅黑" pitchFamily="34" charset="-122"/>
              <a:ea typeface="微软雅黑" pitchFamily="34" charset="-122"/>
            </a:endParaRPr>
          </a:p>
        </p:txBody>
      </p:sp>
      <p:cxnSp>
        <p:nvCxnSpPr>
          <p:cNvPr id="3" name="MH_Other_1"/>
          <p:cNvCxnSpPr>
            <a:cxnSpLocks noChangeShapeType="1"/>
          </p:cNvCxnSpPr>
          <p:nvPr>
            <p:custDataLst>
              <p:tags r:id="rId1"/>
            </p:custDataLst>
          </p:nvPr>
        </p:nvCxnSpPr>
        <p:spPr bwMode="auto">
          <a:xfrm rot="5400000" flipH="1" flipV="1">
            <a:off x="2701599" y="4498837"/>
            <a:ext cx="409670"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4" name="MH_Other_2"/>
          <p:cNvCxnSpPr>
            <a:cxnSpLocks noChangeShapeType="1"/>
          </p:cNvCxnSpPr>
          <p:nvPr>
            <p:custDataLst>
              <p:tags r:id="rId2"/>
            </p:custDataLst>
          </p:nvPr>
        </p:nvCxnSpPr>
        <p:spPr bwMode="auto">
          <a:xfrm rot="5400000" flipH="1" flipV="1">
            <a:off x="4668152" y="4498837"/>
            <a:ext cx="409670"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5" name="MH_Other_3"/>
          <p:cNvCxnSpPr>
            <a:cxnSpLocks noChangeShapeType="1"/>
          </p:cNvCxnSpPr>
          <p:nvPr>
            <p:custDataLst>
              <p:tags r:id="rId3"/>
            </p:custDataLst>
          </p:nvPr>
        </p:nvCxnSpPr>
        <p:spPr bwMode="auto">
          <a:xfrm rot="5400000" flipH="1" flipV="1">
            <a:off x="6573593" y="4498837"/>
            <a:ext cx="409670"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6" name="MH_Other_4"/>
          <p:cNvCxnSpPr>
            <a:cxnSpLocks noChangeShapeType="1"/>
          </p:cNvCxnSpPr>
          <p:nvPr>
            <p:custDataLst>
              <p:tags r:id="rId4"/>
            </p:custDataLst>
          </p:nvPr>
        </p:nvCxnSpPr>
        <p:spPr bwMode="auto">
          <a:xfrm rot="5400000" flipH="1" flipV="1">
            <a:off x="3676528" y="4120685"/>
            <a:ext cx="411258"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7" name="MH_Other_5"/>
          <p:cNvCxnSpPr>
            <a:cxnSpLocks noChangeShapeType="1"/>
          </p:cNvCxnSpPr>
          <p:nvPr>
            <p:custDataLst>
              <p:tags r:id="rId5"/>
            </p:custDataLst>
          </p:nvPr>
        </p:nvCxnSpPr>
        <p:spPr bwMode="auto">
          <a:xfrm rot="5400000" flipH="1" flipV="1">
            <a:off x="5581969" y="4120685"/>
            <a:ext cx="411258"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8" name="MH_Other_6"/>
          <p:cNvCxnSpPr>
            <a:cxnSpLocks noChangeShapeType="1"/>
          </p:cNvCxnSpPr>
          <p:nvPr>
            <p:custDataLst>
              <p:tags r:id="rId6"/>
            </p:custDataLst>
          </p:nvPr>
        </p:nvCxnSpPr>
        <p:spPr bwMode="auto">
          <a:xfrm rot="5400000" flipH="1" flipV="1">
            <a:off x="7563628" y="4120685"/>
            <a:ext cx="411258"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9" name="MH_Other_7"/>
          <p:cNvCxnSpPr>
            <a:cxnSpLocks noChangeShapeType="1"/>
          </p:cNvCxnSpPr>
          <p:nvPr>
            <p:custDataLst>
              <p:tags r:id="rId7"/>
            </p:custDataLst>
          </p:nvPr>
        </p:nvCxnSpPr>
        <p:spPr bwMode="auto">
          <a:xfrm rot="5400000" flipH="1" flipV="1">
            <a:off x="1731596" y="4119891"/>
            <a:ext cx="411258" cy="3176"/>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10" name="MH_Other_8"/>
          <p:cNvSpPr>
            <a:spLocks noChangeArrowheads="1"/>
          </p:cNvSpPr>
          <p:nvPr>
            <p:custDataLst>
              <p:tags r:id="rId8"/>
            </p:custDataLst>
          </p:nvPr>
        </p:nvSpPr>
        <p:spPr bwMode="auto">
          <a:xfrm>
            <a:off x="1289375" y="3742624"/>
            <a:ext cx="1295700" cy="1295700"/>
          </a:xfrm>
          <a:prstGeom prst="ellipse">
            <a:avLst/>
          </a:prstGeom>
          <a:solidFill>
            <a:schemeClr val="accent1"/>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a:solidFill>
                  <a:srgbClr val="FFFFFF"/>
                </a:solidFill>
                <a:latin typeface="微软雅黑" panose="020B0503020204020204" pitchFamily="34" charset="-122"/>
                <a:ea typeface="微软雅黑" panose="020B0503020204020204" pitchFamily="34" charset="-122"/>
              </a:rPr>
              <a:t>1</a:t>
            </a:r>
            <a:endParaRPr lang="zh-CN" altLang="zh-CN" sz="4801" dirty="0">
              <a:solidFill>
                <a:srgbClr val="FFFFFF"/>
              </a:solidFill>
              <a:latin typeface="微软雅黑" panose="020B0503020204020204" pitchFamily="34" charset="-122"/>
              <a:ea typeface="微软雅黑" panose="020B0503020204020204" pitchFamily="34" charset="-122"/>
            </a:endParaRPr>
          </a:p>
        </p:txBody>
      </p:sp>
      <p:sp>
        <p:nvSpPr>
          <p:cNvPr id="11" name="MH_Other_9"/>
          <p:cNvSpPr>
            <a:spLocks noChangeArrowheads="1"/>
          </p:cNvSpPr>
          <p:nvPr>
            <p:custDataLst>
              <p:tags r:id="rId9"/>
            </p:custDataLst>
          </p:nvPr>
        </p:nvSpPr>
        <p:spPr bwMode="auto">
          <a:xfrm>
            <a:off x="2464213" y="3742624"/>
            <a:ext cx="1090865" cy="1295700"/>
          </a:xfrm>
          <a:custGeom>
            <a:avLst/>
            <a:gdLst>
              <a:gd name="connsiteX0" fmla="*/ 441458 w 1089158"/>
              <a:gd name="connsiteY0" fmla="*/ 0 h 1295400"/>
              <a:gd name="connsiteX1" fmla="*/ 1089158 w 1089158"/>
              <a:gd name="connsiteY1" fmla="*/ 647700 h 1295400"/>
              <a:gd name="connsiteX2" fmla="*/ 441458 w 1089158"/>
              <a:gd name="connsiteY2" fmla="*/ 1295400 h 1295400"/>
              <a:gd name="connsiteX3" fmla="*/ 79323 w 1089158"/>
              <a:gd name="connsiteY3" fmla="*/ 1184783 h 1295400"/>
              <a:gd name="connsiteX4" fmla="*/ 0 w 1089158"/>
              <a:gd name="connsiteY4" fmla="*/ 1119336 h 1295400"/>
              <a:gd name="connsiteX5" fmla="*/ 53741 w 1089158"/>
              <a:gd name="connsiteY5" fmla="*/ 1054202 h 1295400"/>
              <a:gd name="connsiteX6" fmla="*/ 177910 w 1089158"/>
              <a:gd name="connsiteY6" fmla="*/ 647700 h 1295400"/>
              <a:gd name="connsiteX7" fmla="*/ 53741 w 1089158"/>
              <a:gd name="connsiteY7" fmla="*/ 241198 h 1295400"/>
              <a:gd name="connsiteX8" fmla="*/ 0 w 1089158"/>
              <a:gd name="connsiteY8" fmla="*/ 176064 h 1295400"/>
              <a:gd name="connsiteX9" fmla="*/ 79323 w 1089158"/>
              <a:gd name="connsiteY9" fmla="*/ 110617 h 1295400"/>
              <a:gd name="connsiteX10" fmla="*/ 441458 w 1089158"/>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8" h="1295400">
                <a:moveTo>
                  <a:pt x="441458" y="0"/>
                </a:moveTo>
                <a:cubicBezTo>
                  <a:pt x="799173" y="0"/>
                  <a:pt x="1089158" y="289985"/>
                  <a:pt x="1089158" y="647700"/>
                </a:cubicBezTo>
                <a:cubicBezTo>
                  <a:pt x="1089158" y="1005415"/>
                  <a:pt x="799173" y="1295400"/>
                  <a:pt x="441458" y="1295400"/>
                </a:cubicBezTo>
                <a:cubicBezTo>
                  <a:pt x="307315" y="1295400"/>
                  <a:pt x="182696" y="1254621"/>
                  <a:pt x="79323" y="1184783"/>
                </a:cubicBezTo>
                <a:lnTo>
                  <a:pt x="0" y="1119336"/>
                </a:lnTo>
                <a:lnTo>
                  <a:pt x="53741" y="1054202"/>
                </a:lnTo>
                <a:cubicBezTo>
                  <a:pt x="132135" y="938164"/>
                  <a:pt x="177910" y="798278"/>
                  <a:pt x="177910" y="647700"/>
                </a:cubicBezTo>
                <a:cubicBezTo>
                  <a:pt x="177910" y="497123"/>
                  <a:pt x="132135" y="357237"/>
                  <a:pt x="53741" y="241198"/>
                </a:cubicBezTo>
                <a:lnTo>
                  <a:pt x="0" y="176064"/>
                </a:lnTo>
                <a:lnTo>
                  <a:pt x="79323" y="110617"/>
                </a:lnTo>
                <a:cubicBezTo>
                  <a:pt x="182696" y="40779"/>
                  <a:pt x="307315" y="0"/>
                  <a:pt x="441458" y="0"/>
                </a:cubicBezTo>
                <a:close/>
              </a:path>
            </a:pathLst>
          </a:custGeom>
          <a:solidFill>
            <a:srgbClr val="F2F2F2"/>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a:solidFill>
                  <a:schemeClr val="accent1"/>
                </a:solidFill>
                <a:latin typeface="微软雅黑" panose="020B0503020204020204" pitchFamily="34" charset="-122"/>
                <a:ea typeface="微软雅黑" panose="020B0503020204020204" pitchFamily="34" charset="-122"/>
              </a:rPr>
              <a:t>2</a:t>
            </a:r>
            <a:endParaRPr lang="zh-CN" altLang="zh-CN" sz="4801" dirty="0">
              <a:solidFill>
                <a:schemeClr val="accent1"/>
              </a:solidFill>
              <a:latin typeface="微软雅黑" panose="020B0503020204020204" pitchFamily="34" charset="-122"/>
              <a:ea typeface="微软雅黑" panose="020B0503020204020204" pitchFamily="34" charset="-122"/>
            </a:endParaRPr>
          </a:p>
        </p:txBody>
      </p:sp>
      <p:sp>
        <p:nvSpPr>
          <p:cNvPr id="12" name="MH_Other_10"/>
          <p:cNvSpPr>
            <a:spLocks noChangeArrowheads="1"/>
          </p:cNvSpPr>
          <p:nvPr>
            <p:custDataLst>
              <p:tags r:id="rId10"/>
            </p:custDataLst>
          </p:nvPr>
        </p:nvSpPr>
        <p:spPr bwMode="auto">
          <a:xfrm>
            <a:off x="3439937" y="3742624"/>
            <a:ext cx="1090865" cy="1295700"/>
          </a:xfrm>
          <a:custGeom>
            <a:avLst/>
            <a:gdLst>
              <a:gd name="connsiteX0" fmla="*/ 441458 w 1089158"/>
              <a:gd name="connsiteY0" fmla="*/ 0 h 1295400"/>
              <a:gd name="connsiteX1" fmla="*/ 1089158 w 1089158"/>
              <a:gd name="connsiteY1" fmla="*/ 647700 h 1295400"/>
              <a:gd name="connsiteX2" fmla="*/ 441458 w 1089158"/>
              <a:gd name="connsiteY2" fmla="*/ 1295400 h 1295400"/>
              <a:gd name="connsiteX3" fmla="*/ 79323 w 1089158"/>
              <a:gd name="connsiteY3" fmla="*/ 1184783 h 1295400"/>
              <a:gd name="connsiteX4" fmla="*/ 0 w 1089158"/>
              <a:gd name="connsiteY4" fmla="*/ 1119336 h 1295400"/>
              <a:gd name="connsiteX5" fmla="*/ 53741 w 1089158"/>
              <a:gd name="connsiteY5" fmla="*/ 1054202 h 1295400"/>
              <a:gd name="connsiteX6" fmla="*/ 177910 w 1089158"/>
              <a:gd name="connsiteY6" fmla="*/ 647700 h 1295400"/>
              <a:gd name="connsiteX7" fmla="*/ 53741 w 1089158"/>
              <a:gd name="connsiteY7" fmla="*/ 241198 h 1295400"/>
              <a:gd name="connsiteX8" fmla="*/ 0 w 1089158"/>
              <a:gd name="connsiteY8" fmla="*/ 176064 h 1295400"/>
              <a:gd name="connsiteX9" fmla="*/ 79323 w 1089158"/>
              <a:gd name="connsiteY9" fmla="*/ 110617 h 1295400"/>
              <a:gd name="connsiteX10" fmla="*/ 441458 w 1089158"/>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8" h="1295400">
                <a:moveTo>
                  <a:pt x="441458" y="0"/>
                </a:moveTo>
                <a:cubicBezTo>
                  <a:pt x="799173" y="0"/>
                  <a:pt x="1089158" y="289985"/>
                  <a:pt x="1089158" y="647700"/>
                </a:cubicBezTo>
                <a:cubicBezTo>
                  <a:pt x="1089158" y="1005415"/>
                  <a:pt x="799173" y="1295400"/>
                  <a:pt x="441458" y="1295400"/>
                </a:cubicBezTo>
                <a:cubicBezTo>
                  <a:pt x="307315" y="1295400"/>
                  <a:pt x="182696" y="1254621"/>
                  <a:pt x="79323" y="1184783"/>
                </a:cubicBezTo>
                <a:lnTo>
                  <a:pt x="0" y="1119336"/>
                </a:lnTo>
                <a:lnTo>
                  <a:pt x="53741" y="1054202"/>
                </a:lnTo>
                <a:cubicBezTo>
                  <a:pt x="132135" y="938164"/>
                  <a:pt x="177910" y="798278"/>
                  <a:pt x="177910" y="647700"/>
                </a:cubicBezTo>
                <a:cubicBezTo>
                  <a:pt x="177910" y="497123"/>
                  <a:pt x="132135" y="357237"/>
                  <a:pt x="53741" y="241198"/>
                </a:cubicBezTo>
                <a:lnTo>
                  <a:pt x="0" y="176064"/>
                </a:lnTo>
                <a:lnTo>
                  <a:pt x="79323" y="110617"/>
                </a:lnTo>
                <a:cubicBezTo>
                  <a:pt x="182696" y="40779"/>
                  <a:pt x="307315" y="0"/>
                  <a:pt x="441458" y="0"/>
                </a:cubicBezTo>
                <a:close/>
              </a:path>
            </a:pathLst>
          </a:custGeom>
          <a:solidFill>
            <a:schemeClr val="accent1"/>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a:solidFill>
                  <a:srgbClr val="FFFFFF"/>
                </a:solidFill>
                <a:latin typeface="微软雅黑" panose="020B0503020204020204" pitchFamily="34" charset="-122"/>
                <a:ea typeface="微软雅黑" panose="020B0503020204020204" pitchFamily="34" charset="-122"/>
              </a:rPr>
              <a:t>3</a:t>
            </a:r>
            <a:endParaRPr lang="zh-CN" altLang="zh-CN" sz="4801" dirty="0">
              <a:solidFill>
                <a:srgbClr val="FFFFFF"/>
              </a:solidFill>
              <a:latin typeface="微软雅黑" panose="020B0503020204020204" pitchFamily="34" charset="-122"/>
              <a:ea typeface="微软雅黑" panose="020B0503020204020204" pitchFamily="34" charset="-122"/>
            </a:endParaRPr>
          </a:p>
        </p:txBody>
      </p:sp>
      <p:sp>
        <p:nvSpPr>
          <p:cNvPr id="13" name="MH_Other_11"/>
          <p:cNvSpPr>
            <a:spLocks noChangeArrowheads="1"/>
          </p:cNvSpPr>
          <p:nvPr>
            <p:custDataLst>
              <p:tags r:id="rId11"/>
            </p:custDataLst>
          </p:nvPr>
        </p:nvSpPr>
        <p:spPr bwMode="auto">
          <a:xfrm>
            <a:off x="4430766" y="3742624"/>
            <a:ext cx="1090865" cy="1295700"/>
          </a:xfrm>
          <a:custGeom>
            <a:avLst/>
            <a:gdLst>
              <a:gd name="connsiteX0" fmla="*/ 441457 w 1089157"/>
              <a:gd name="connsiteY0" fmla="*/ 0 h 1295400"/>
              <a:gd name="connsiteX1" fmla="*/ 1089157 w 1089157"/>
              <a:gd name="connsiteY1" fmla="*/ 647700 h 1295400"/>
              <a:gd name="connsiteX2" fmla="*/ 441457 w 1089157"/>
              <a:gd name="connsiteY2" fmla="*/ 1295400 h 1295400"/>
              <a:gd name="connsiteX3" fmla="*/ 79322 w 1089157"/>
              <a:gd name="connsiteY3" fmla="*/ 1184783 h 1295400"/>
              <a:gd name="connsiteX4" fmla="*/ 0 w 1089157"/>
              <a:gd name="connsiteY4" fmla="*/ 1119336 h 1295400"/>
              <a:gd name="connsiteX5" fmla="*/ 53740 w 1089157"/>
              <a:gd name="connsiteY5" fmla="*/ 1054202 h 1295400"/>
              <a:gd name="connsiteX6" fmla="*/ 177909 w 1089157"/>
              <a:gd name="connsiteY6" fmla="*/ 647700 h 1295400"/>
              <a:gd name="connsiteX7" fmla="*/ 53740 w 1089157"/>
              <a:gd name="connsiteY7" fmla="*/ 241198 h 1295400"/>
              <a:gd name="connsiteX8" fmla="*/ 0 w 1089157"/>
              <a:gd name="connsiteY8" fmla="*/ 176064 h 1295400"/>
              <a:gd name="connsiteX9" fmla="*/ 79322 w 1089157"/>
              <a:gd name="connsiteY9" fmla="*/ 110617 h 1295400"/>
              <a:gd name="connsiteX10" fmla="*/ 441457 w 1089157"/>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7" h="1295400">
                <a:moveTo>
                  <a:pt x="441457" y="0"/>
                </a:moveTo>
                <a:cubicBezTo>
                  <a:pt x="799172" y="0"/>
                  <a:pt x="1089157" y="289985"/>
                  <a:pt x="1089157" y="647700"/>
                </a:cubicBezTo>
                <a:cubicBezTo>
                  <a:pt x="1089157" y="1005415"/>
                  <a:pt x="799172" y="1295400"/>
                  <a:pt x="441457" y="1295400"/>
                </a:cubicBezTo>
                <a:cubicBezTo>
                  <a:pt x="307314" y="1295400"/>
                  <a:pt x="182696" y="1254621"/>
                  <a:pt x="79322" y="1184783"/>
                </a:cubicBezTo>
                <a:lnTo>
                  <a:pt x="0" y="1119336"/>
                </a:lnTo>
                <a:lnTo>
                  <a:pt x="53740" y="1054202"/>
                </a:lnTo>
                <a:cubicBezTo>
                  <a:pt x="132134" y="938164"/>
                  <a:pt x="177909" y="798278"/>
                  <a:pt x="177909" y="647700"/>
                </a:cubicBezTo>
                <a:cubicBezTo>
                  <a:pt x="177909" y="497123"/>
                  <a:pt x="132134" y="357237"/>
                  <a:pt x="53740" y="241198"/>
                </a:cubicBezTo>
                <a:lnTo>
                  <a:pt x="0" y="176064"/>
                </a:lnTo>
                <a:lnTo>
                  <a:pt x="79322" y="110617"/>
                </a:lnTo>
                <a:cubicBezTo>
                  <a:pt x="182696" y="40779"/>
                  <a:pt x="307314" y="0"/>
                  <a:pt x="441457" y="0"/>
                </a:cubicBezTo>
                <a:close/>
              </a:path>
            </a:pathLst>
          </a:custGeom>
          <a:solidFill>
            <a:srgbClr val="F2F2F2"/>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a:solidFill>
                  <a:schemeClr val="accent1"/>
                </a:solidFill>
                <a:latin typeface="微软雅黑" panose="020B0503020204020204" pitchFamily="34" charset="-122"/>
                <a:ea typeface="微软雅黑" panose="020B0503020204020204" pitchFamily="34" charset="-122"/>
              </a:rPr>
              <a:t>4</a:t>
            </a:r>
            <a:endParaRPr lang="zh-CN" altLang="zh-CN" sz="4801" dirty="0">
              <a:solidFill>
                <a:schemeClr val="accent1"/>
              </a:solidFill>
              <a:latin typeface="微软雅黑" panose="020B0503020204020204" pitchFamily="34" charset="-122"/>
              <a:ea typeface="微软雅黑" panose="020B0503020204020204" pitchFamily="34" charset="-122"/>
            </a:endParaRPr>
          </a:p>
        </p:txBody>
      </p:sp>
      <p:sp>
        <p:nvSpPr>
          <p:cNvPr id="14" name="MH_Other_12"/>
          <p:cNvSpPr>
            <a:spLocks noChangeArrowheads="1"/>
          </p:cNvSpPr>
          <p:nvPr>
            <p:custDataLst>
              <p:tags r:id="rId12"/>
            </p:custDataLst>
          </p:nvPr>
        </p:nvSpPr>
        <p:spPr bwMode="auto">
          <a:xfrm>
            <a:off x="5391426" y="3742624"/>
            <a:ext cx="1044817" cy="1295700"/>
          </a:xfrm>
          <a:custGeom>
            <a:avLst/>
            <a:gdLst>
              <a:gd name="connsiteX0" fmla="*/ 396121 w 1043821"/>
              <a:gd name="connsiteY0" fmla="*/ 0 h 1295400"/>
              <a:gd name="connsiteX1" fmla="*/ 1043821 w 1043821"/>
              <a:gd name="connsiteY1" fmla="*/ 647700 h 1295400"/>
              <a:gd name="connsiteX2" fmla="*/ 396121 w 1043821"/>
              <a:gd name="connsiteY2" fmla="*/ 1295400 h 1295400"/>
              <a:gd name="connsiteX3" fmla="*/ 33986 w 1043821"/>
              <a:gd name="connsiteY3" fmla="*/ 1184783 h 1295400"/>
              <a:gd name="connsiteX4" fmla="*/ 0 w 1043821"/>
              <a:gd name="connsiteY4" fmla="*/ 1156743 h 1295400"/>
              <a:gd name="connsiteX5" fmla="*/ 84604 w 1043821"/>
              <a:gd name="connsiteY5" fmla="*/ 1054202 h 1295400"/>
              <a:gd name="connsiteX6" fmla="*/ 208773 w 1043821"/>
              <a:gd name="connsiteY6" fmla="*/ 647700 h 1295400"/>
              <a:gd name="connsiteX7" fmla="*/ 84604 w 1043821"/>
              <a:gd name="connsiteY7" fmla="*/ 241198 h 1295400"/>
              <a:gd name="connsiteX8" fmla="*/ 0 w 1043821"/>
              <a:gd name="connsiteY8" fmla="*/ 138658 h 1295400"/>
              <a:gd name="connsiteX9" fmla="*/ 33986 w 1043821"/>
              <a:gd name="connsiteY9" fmla="*/ 110617 h 1295400"/>
              <a:gd name="connsiteX10" fmla="*/ 396121 w 1043821"/>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821" h="1295400">
                <a:moveTo>
                  <a:pt x="396121" y="0"/>
                </a:moveTo>
                <a:cubicBezTo>
                  <a:pt x="753836" y="0"/>
                  <a:pt x="1043821" y="289985"/>
                  <a:pt x="1043821" y="647700"/>
                </a:cubicBezTo>
                <a:cubicBezTo>
                  <a:pt x="1043821" y="1005415"/>
                  <a:pt x="753836" y="1295400"/>
                  <a:pt x="396121" y="1295400"/>
                </a:cubicBezTo>
                <a:cubicBezTo>
                  <a:pt x="261978" y="1295400"/>
                  <a:pt x="137360" y="1254621"/>
                  <a:pt x="33986" y="1184783"/>
                </a:cubicBezTo>
                <a:lnTo>
                  <a:pt x="0" y="1156743"/>
                </a:lnTo>
                <a:lnTo>
                  <a:pt x="84604" y="1054202"/>
                </a:lnTo>
                <a:cubicBezTo>
                  <a:pt x="162998" y="938164"/>
                  <a:pt x="208773" y="798278"/>
                  <a:pt x="208773" y="647700"/>
                </a:cubicBezTo>
                <a:cubicBezTo>
                  <a:pt x="208773" y="497123"/>
                  <a:pt x="162998" y="357237"/>
                  <a:pt x="84604" y="241198"/>
                </a:cubicBezTo>
                <a:lnTo>
                  <a:pt x="0" y="138658"/>
                </a:lnTo>
                <a:lnTo>
                  <a:pt x="33986" y="110617"/>
                </a:lnTo>
                <a:cubicBezTo>
                  <a:pt x="137360" y="40779"/>
                  <a:pt x="261978" y="0"/>
                  <a:pt x="396121" y="0"/>
                </a:cubicBezTo>
                <a:close/>
              </a:path>
            </a:pathLst>
          </a:custGeom>
          <a:solidFill>
            <a:schemeClr val="accent1"/>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a:solidFill>
                  <a:srgbClr val="FFFFFF"/>
                </a:solidFill>
                <a:latin typeface="微软雅黑" panose="020B0503020204020204" pitchFamily="34" charset="-122"/>
                <a:ea typeface="微软雅黑" panose="020B0503020204020204" pitchFamily="34" charset="-122"/>
              </a:rPr>
              <a:t>5</a:t>
            </a:r>
            <a:endParaRPr lang="zh-CN" altLang="zh-CN" sz="4801" dirty="0">
              <a:solidFill>
                <a:srgbClr val="FFFFFF"/>
              </a:solidFill>
              <a:latin typeface="微软雅黑" panose="020B0503020204020204" pitchFamily="34" charset="-122"/>
              <a:ea typeface="微软雅黑" panose="020B0503020204020204" pitchFamily="34" charset="-122"/>
            </a:endParaRPr>
          </a:p>
        </p:txBody>
      </p:sp>
      <p:sp>
        <p:nvSpPr>
          <p:cNvPr id="15" name="MH_Other_13"/>
          <p:cNvSpPr>
            <a:spLocks noChangeArrowheads="1"/>
          </p:cNvSpPr>
          <p:nvPr>
            <p:custDataLst>
              <p:tags r:id="rId13"/>
            </p:custDataLst>
          </p:nvPr>
        </p:nvSpPr>
        <p:spPr bwMode="auto">
          <a:xfrm>
            <a:off x="6336207" y="3742624"/>
            <a:ext cx="1090865" cy="1295700"/>
          </a:xfrm>
          <a:custGeom>
            <a:avLst/>
            <a:gdLst>
              <a:gd name="connsiteX0" fmla="*/ 441457 w 1089157"/>
              <a:gd name="connsiteY0" fmla="*/ 0 h 1295400"/>
              <a:gd name="connsiteX1" fmla="*/ 1089157 w 1089157"/>
              <a:gd name="connsiteY1" fmla="*/ 647700 h 1295400"/>
              <a:gd name="connsiteX2" fmla="*/ 441457 w 1089157"/>
              <a:gd name="connsiteY2" fmla="*/ 1295400 h 1295400"/>
              <a:gd name="connsiteX3" fmla="*/ 79322 w 1089157"/>
              <a:gd name="connsiteY3" fmla="*/ 1184783 h 1295400"/>
              <a:gd name="connsiteX4" fmla="*/ 0 w 1089157"/>
              <a:gd name="connsiteY4" fmla="*/ 1119336 h 1295400"/>
              <a:gd name="connsiteX5" fmla="*/ 53740 w 1089157"/>
              <a:gd name="connsiteY5" fmla="*/ 1054202 h 1295400"/>
              <a:gd name="connsiteX6" fmla="*/ 177909 w 1089157"/>
              <a:gd name="connsiteY6" fmla="*/ 647700 h 1295400"/>
              <a:gd name="connsiteX7" fmla="*/ 53740 w 1089157"/>
              <a:gd name="connsiteY7" fmla="*/ 241198 h 1295400"/>
              <a:gd name="connsiteX8" fmla="*/ 0 w 1089157"/>
              <a:gd name="connsiteY8" fmla="*/ 176064 h 1295400"/>
              <a:gd name="connsiteX9" fmla="*/ 79322 w 1089157"/>
              <a:gd name="connsiteY9" fmla="*/ 110617 h 1295400"/>
              <a:gd name="connsiteX10" fmla="*/ 441457 w 1089157"/>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7" h="1295400">
                <a:moveTo>
                  <a:pt x="441457" y="0"/>
                </a:moveTo>
                <a:cubicBezTo>
                  <a:pt x="799172" y="0"/>
                  <a:pt x="1089157" y="289985"/>
                  <a:pt x="1089157" y="647700"/>
                </a:cubicBezTo>
                <a:cubicBezTo>
                  <a:pt x="1089157" y="1005415"/>
                  <a:pt x="799172" y="1295400"/>
                  <a:pt x="441457" y="1295400"/>
                </a:cubicBezTo>
                <a:cubicBezTo>
                  <a:pt x="307314" y="1295400"/>
                  <a:pt x="182696" y="1254621"/>
                  <a:pt x="79322" y="1184783"/>
                </a:cubicBezTo>
                <a:lnTo>
                  <a:pt x="0" y="1119336"/>
                </a:lnTo>
                <a:lnTo>
                  <a:pt x="53740" y="1054202"/>
                </a:lnTo>
                <a:cubicBezTo>
                  <a:pt x="132134" y="938164"/>
                  <a:pt x="177909" y="798278"/>
                  <a:pt x="177909" y="647700"/>
                </a:cubicBezTo>
                <a:cubicBezTo>
                  <a:pt x="177909" y="497123"/>
                  <a:pt x="132134" y="357237"/>
                  <a:pt x="53740" y="241198"/>
                </a:cubicBezTo>
                <a:lnTo>
                  <a:pt x="0" y="176064"/>
                </a:lnTo>
                <a:lnTo>
                  <a:pt x="79322" y="110617"/>
                </a:lnTo>
                <a:cubicBezTo>
                  <a:pt x="182696" y="40779"/>
                  <a:pt x="307314" y="0"/>
                  <a:pt x="441457" y="0"/>
                </a:cubicBezTo>
                <a:close/>
              </a:path>
            </a:pathLst>
          </a:custGeom>
          <a:solidFill>
            <a:srgbClr val="F2F2F2"/>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a:solidFill>
                  <a:schemeClr val="accent1"/>
                </a:solidFill>
                <a:latin typeface="微软雅黑" panose="020B0503020204020204" pitchFamily="34" charset="-122"/>
                <a:ea typeface="微软雅黑" panose="020B0503020204020204" pitchFamily="34" charset="-122"/>
              </a:rPr>
              <a:t>6</a:t>
            </a:r>
            <a:endParaRPr lang="zh-CN" altLang="zh-CN" sz="4801" dirty="0">
              <a:solidFill>
                <a:schemeClr val="accent1"/>
              </a:solidFill>
              <a:latin typeface="微软雅黑" panose="020B0503020204020204" pitchFamily="34" charset="-122"/>
              <a:ea typeface="微软雅黑" panose="020B0503020204020204" pitchFamily="34" charset="-122"/>
            </a:endParaRPr>
          </a:p>
        </p:txBody>
      </p:sp>
      <p:sp>
        <p:nvSpPr>
          <p:cNvPr id="16" name="MH_Other_14"/>
          <p:cNvSpPr>
            <a:spLocks noChangeArrowheads="1"/>
          </p:cNvSpPr>
          <p:nvPr>
            <p:custDataLst>
              <p:tags r:id="rId14"/>
            </p:custDataLst>
          </p:nvPr>
        </p:nvSpPr>
        <p:spPr bwMode="auto">
          <a:xfrm>
            <a:off x="7327036" y="3742624"/>
            <a:ext cx="1090865" cy="1295700"/>
          </a:xfrm>
          <a:custGeom>
            <a:avLst/>
            <a:gdLst>
              <a:gd name="connsiteX0" fmla="*/ 441457 w 1089157"/>
              <a:gd name="connsiteY0" fmla="*/ 0 h 1295400"/>
              <a:gd name="connsiteX1" fmla="*/ 1089157 w 1089157"/>
              <a:gd name="connsiteY1" fmla="*/ 647700 h 1295400"/>
              <a:gd name="connsiteX2" fmla="*/ 441457 w 1089157"/>
              <a:gd name="connsiteY2" fmla="*/ 1295400 h 1295400"/>
              <a:gd name="connsiteX3" fmla="*/ 79322 w 1089157"/>
              <a:gd name="connsiteY3" fmla="*/ 1184783 h 1295400"/>
              <a:gd name="connsiteX4" fmla="*/ 0 w 1089157"/>
              <a:gd name="connsiteY4" fmla="*/ 1119336 h 1295400"/>
              <a:gd name="connsiteX5" fmla="*/ 53740 w 1089157"/>
              <a:gd name="connsiteY5" fmla="*/ 1054202 h 1295400"/>
              <a:gd name="connsiteX6" fmla="*/ 177909 w 1089157"/>
              <a:gd name="connsiteY6" fmla="*/ 647700 h 1295400"/>
              <a:gd name="connsiteX7" fmla="*/ 53740 w 1089157"/>
              <a:gd name="connsiteY7" fmla="*/ 241198 h 1295400"/>
              <a:gd name="connsiteX8" fmla="*/ 0 w 1089157"/>
              <a:gd name="connsiteY8" fmla="*/ 176064 h 1295400"/>
              <a:gd name="connsiteX9" fmla="*/ 79322 w 1089157"/>
              <a:gd name="connsiteY9" fmla="*/ 110617 h 1295400"/>
              <a:gd name="connsiteX10" fmla="*/ 441457 w 1089157"/>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7" h="1295400">
                <a:moveTo>
                  <a:pt x="441457" y="0"/>
                </a:moveTo>
                <a:cubicBezTo>
                  <a:pt x="799172" y="0"/>
                  <a:pt x="1089157" y="289985"/>
                  <a:pt x="1089157" y="647700"/>
                </a:cubicBezTo>
                <a:cubicBezTo>
                  <a:pt x="1089157" y="1005415"/>
                  <a:pt x="799172" y="1295400"/>
                  <a:pt x="441457" y="1295400"/>
                </a:cubicBezTo>
                <a:cubicBezTo>
                  <a:pt x="307314" y="1295400"/>
                  <a:pt x="182696" y="1254621"/>
                  <a:pt x="79322" y="1184783"/>
                </a:cubicBezTo>
                <a:lnTo>
                  <a:pt x="0" y="1119336"/>
                </a:lnTo>
                <a:lnTo>
                  <a:pt x="53740" y="1054202"/>
                </a:lnTo>
                <a:cubicBezTo>
                  <a:pt x="132134" y="938164"/>
                  <a:pt x="177909" y="798278"/>
                  <a:pt x="177909" y="647700"/>
                </a:cubicBezTo>
                <a:cubicBezTo>
                  <a:pt x="177909" y="497123"/>
                  <a:pt x="132134" y="357237"/>
                  <a:pt x="53740" y="241198"/>
                </a:cubicBezTo>
                <a:lnTo>
                  <a:pt x="0" y="176064"/>
                </a:lnTo>
                <a:lnTo>
                  <a:pt x="79322" y="110617"/>
                </a:lnTo>
                <a:cubicBezTo>
                  <a:pt x="182696" y="40779"/>
                  <a:pt x="307314" y="0"/>
                  <a:pt x="441457" y="0"/>
                </a:cubicBezTo>
                <a:close/>
              </a:path>
            </a:pathLst>
          </a:custGeom>
          <a:solidFill>
            <a:schemeClr val="accent1"/>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a:solidFill>
                  <a:srgbClr val="FFFFFF"/>
                </a:solidFill>
                <a:latin typeface="微软雅黑" panose="020B0503020204020204" pitchFamily="34" charset="-122"/>
                <a:ea typeface="微软雅黑" panose="020B0503020204020204" pitchFamily="34" charset="-122"/>
              </a:rPr>
              <a:t>7</a:t>
            </a:r>
            <a:endParaRPr lang="zh-CN" altLang="zh-CN" sz="4801" dirty="0">
              <a:solidFill>
                <a:srgbClr val="FFFFFF"/>
              </a:solidFill>
              <a:latin typeface="微软雅黑" panose="020B0503020204020204" pitchFamily="34" charset="-122"/>
              <a:ea typeface="微软雅黑" panose="020B0503020204020204" pitchFamily="34" charset="-122"/>
            </a:endParaRPr>
          </a:p>
        </p:txBody>
      </p:sp>
      <p:sp>
        <p:nvSpPr>
          <p:cNvPr id="17" name="MH_SubTitle_1"/>
          <p:cNvSpPr txBox="1">
            <a:spLocks noChangeArrowheads="1"/>
          </p:cNvSpPr>
          <p:nvPr>
            <p:custDataLst>
              <p:tags r:id="rId15"/>
            </p:custDataLst>
          </p:nvPr>
        </p:nvSpPr>
        <p:spPr bwMode="auto">
          <a:xfrm>
            <a:off x="1238563" y="2561399"/>
            <a:ext cx="1333809" cy="132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a:latin typeface="微软雅黑" panose="020B0503020204020204" pitchFamily="34" charset="-122"/>
                <a:ea typeface="微软雅黑" panose="020B0503020204020204" pitchFamily="34" charset="-122"/>
              </a:rPr>
              <a:t>环境影响评价</a:t>
            </a:r>
            <a:endParaRPr lang="en-US" altLang="zh-CN" sz="2000" b="1" dirty="0">
              <a:latin typeface="微软雅黑" panose="020B0503020204020204" pitchFamily="34" charset="-122"/>
              <a:ea typeface="微软雅黑" panose="020B0503020204020204" pitchFamily="34" charset="-122"/>
            </a:endParaRPr>
          </a:p>
        </p:txBody>
      </p:sp>
      <p:sp>
        <p:nvSpPr>
          <p:cNvPr id="18" name="MH_SubTitle_3"/>
          <p:cNvSpPr txBox="1">
            <a:spLocks noChangeArrowheads="1"/>
          </p:cNvSpPr>
          <p:nvPr>
            <p:custDataLst>
              <p:tags r:id="rId16"/>
            </p:custDataLst>
          </p:nvPr>
        </p:nvSpPr>
        <p:spPr bwMode="auto">
          <a:xfrm>
            <a:off x="3254156" y="2561399"/>
            <a:ext cx="1332220" cy="132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a:latin typeface="微软雅黑" panose="020B0503020204020204" pitchFamily="34" charset="-122"/>
                <a:ea typeface="微软雅黑" panose="020B0503020204020204" pitchFamily="34" charset="-122"/>
              </a:rPr>
              <a:t>总量控制</a:t>
            </a:r>
            <a:endParaRPr lang="en-US" altLang="zh-CN" sz="2000" b="1" dirty="0">
              <a:latin typeface="微软雅黑" panose="020B0503020204020204" pitchFamily="34" charset="-122"/>
              <a:ea typeface="微软雅黑" panose="020B0503020204020204" pitchFamily="34" charset="-122"/>
            </a:endParaRPr>
          </a:p>
        </p:txBody>
      </p:sp>
      <p:sp>
        <p:nvSpPr>
          <p:cNvPr id="19" name="MH_SubTitle_5"/>
          <p:cNvSpPr txBox="1">
            <a:spLocks noChangeArrowheads="1"/>
          </p:cNvSpPr>
          <p:nvPr>
            <p:custDataLst>
              <p:tags r:id="rId17"/>
            </p:custDataLst>
          </p:nvPr>
        </p:nvSpPr>
        <p:spPr bwMode="auto">
          <a:xfrm>
            <a:off x="5086555" y="2561399"/>
            <a:ext cx="1332220" cy="132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a:latin typeface="微软雅黑" panose="020B0503020204020204" pitchFamily="34" charset="-122"/>
                <a:ea typeface="微软雅黑" panose="020B0503020204020204" pitchFamily="34" charset="-122"/>
              </a:rPr>
              <a:t>排污收费</a:t>
            </a:r>
            <a:endParaRPr lang="en-US" altLang="zh-CN" sz="2000" b="1" dirty="0">
              <a:latin typeface="微软雅黑" panose="020B0503020204020204" pitchFamily="34" charset="-122"/>
              <a:ea typeface="微软雅黑" panose="020B0503020204020204" pitchFamily="34" charset="-122"/>
            </a:endParaRPr>
          </a:p>
        </p:txBody>
      </p:sp>
      <p:sp>
        <p:nvSpPr>
          <p:cNvPr id="20" name="MH_SubTitle_7"/>
          <p:cNvSpPr txBox="1">
            <a:spLocks noChangeArrowheads="1"/>
          </p:cNvSpPr>
          <p:nvPr>
            <p:custDataLst>
              <p:tags r:id="rId18"/>
            </p:custDataLst>
          </p:nvPr>
        </p:nvSpPr>
        <p:spPr bwMode="auto">
          <a:xfrm>
            <a:off x="6990408" y="2561399"/>
            <a:ext cx="1332221" cy="132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smtClean="0">
                <a:latin typeface="微软雅黑" panose="020B0503020204020204" pitchFamily="34" charset="-122"/>
                <a:ea typeface="微软雅黑" panose="020B0503020204020204" pitchFamily="34" charset="-122"/>
              </a:rPr>
              <a:t>环境监测</a:t>
            </a:r>
            <a:endParaRPr lang="en-US" altLang="zh-CN" sz="2000" b="1" dirty="0">
              <a:latin typeface="微软雅黑" panose="020B0503020204020204" pitchFamily="34" charset="-122"/>
              <a:ea typeface="微软雅黑" panose="020B0503020204020204" pitchFamily="34" charset="-122"/>
            </a:endParaRPr>
          </a:p>
        </p:txBody>
      </p:sp>
      <p:sp>
        <p:nvSpPr>
          <p:cNvPr id="21" name="MH_SubTitle_2"/>
          <p:cNvSpPr txBox="1">
            <a:spLocks noChangeArrowheads="1"/>
          </p:cNvSpPr>
          <p:nvPr>
            <p:custDataLst>
              <p:tags r:id="rId19"/>
            </p:custDataLst>
          </p:nvPr>
        </p:nvSpPr>
        <p:spPr bwMode="auto">
          <a:xfrm>
            <a:off x="2246675" y="4721931"/>
            <a:ext cx="1332220" cy="132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a:latin typeface="微软雅黑" panose="020B0503020204020204" pitchFamily="34" charset="-122"/>
                <a:ea typeface="微软雅黑" panose="020B0503020204020204" pitchFamily="34" charset="-122"/>
              </a:rPr>
              <a:t>“三同时”</a:t>
            </a:r>
            <a:endParaRPr lang="en-US" altLang="zh-CN" sz="2000" b="1" dirty="0">
              <a:latin typeface="微软雅黑" panose="020B0503020204020204" pitchFamily="34" charset="-122"/>
              <a:ea typeface="微软雅黑" panose="020B0503020204020204" pitchFamily="34" charset="-122"/>
            </a:endParaRPr>
          </a:p>
        </p:txBody>
      </p:sp>
      <p:sp>
        <p:nvSpPr>
          <p:cNvPr id="22" name="MH_SubTitle_4"/>
          <p:cNvSpPr txBox="1">
            <a:spLocks noChangeArrowheads="1"/>
          </p:cNvSpPr>
          <p:nvPr>
            <p:custDataLst>
              <p:tags r:id="rId20"/>
            </p:custDataLst>
          </p:nvPr>
        </p:nvSpPr>
        <p:spPr bwMode="auto">
          <a:xfrm>
            <a:off x="4203700" y="4721931"/>
            <a:ext cx="1583103" cy="132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a:solidFill>
                  <a:srgbClr val="FF0000"/>
                </a:solidFill>
                <a:latin typeface="微软雅黑" panose="020B0503020204020204" pitchFamily="34" charset="-122"/>
                <a:ea typeface="微软雅黑" panose="020B0503020204020204" pitchFamily="34" charset="-122"/>
              </a:rPr>
              <a:t>排污许可证</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sp>
        <p:nvSpPr>
          <p:cNvPr id="23" name="MH_SubTitle_6"/>
          <p:cNvSpPr txBox="1">
            <a:spLocks noChangeArrowheads="1"/>
          </p:cNvSpPr>
          <p:nvPr>
            <p:custDataLst>
              <p:tags r:id="rId21"/>
            </p:custDataLst>
          </p:nvPr>
        </p:nvSpPr>
        <p:spPr bwMode="auto">
          <a:xfrm>
            <a:off x="6123433" y="4721931"/>
            <a:ext cx="1332221" cy="132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a:latin typeface="微软雅黑" panose="020B0503020204020204" pitchFamily="34" charset="-122"/>
                <a:ea typeface="微软雅黑" panose="020B0503020204020204" pitchFamily="34" charset="-122"/>
              </a:rPr>
              <a:t>环境监察</a:t>
            </a:r>
            <a:endParaRPr lang="en-US" altLang="zh-CN" sz="2000" b="1" dirty="0">
              <a:latin typeface="微软雅黑" panose="020B0503020204020204" pitchFamily="34" charset="-122"/>
              <a:ea typeface="微软雅黑" panose="020B0503020204020204" pitchFamily="34" charset="-122"/>
            </a:endParaRPr>
          </a:p>
        </p:txBody>
      </p:sp>
      <p:cxnSp>
        <p:nvCxnSpPr>
          <p:cNvPr id="24" name="MH_Other_3"/>
          <p:cNvCxnSpPr>
            <a:cxnSpLocks noChangeShapeType="1"/>
          </p:cNvCxnSpPr>
          <p:nvPr>
            <p:custDataLst>
              <p:tags r:id="rId22"/>
            </p:custDataLst>
          </p:nvPr>
        </p:nvCxnSpPr>
        <p:spPr bwMode="auto">
          <a:xfrm rot="5400000" flipH="1" flipV="1">
            <a:off x="8545160" y="4520605"/>
            <a:ext cx="409670"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cxnSp>
        <p:nvCxnSpPr>
          <p:cNvPr id="25" name="MH_Other_6"/>
          <p:cNvCxnSpPr>
            <a:cxnSpLocks noChangeShapeType="1"/>
          </p:cNvCxnSpPr>
          <p:nvPr>
            <p:custDataLst>
              <p:tags r:id="rId23"/>
            </p:custDataLst>
          </p:nvPr>
        </p:nvCxnSpPr>
        <p:spPr bwMode="auto">
          <a:xfrm rot="5400000" flipH="1" flipV="1">
            <a:off x="9535195" y="4142453"/>
            <a:ext cx="411258" cy="1588"/>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cxnSp>
      <p:sp>
        <p:nvSpPr>
          <p:cNvPr id="26" name="MH_Other_13"/>
          <p:cNvSpPr>
            <a:spLocks noChangeArrowheads="1"/>
          </p:cNvSpPr>
          <p:nvPr>
            <p:custDataLst>
              <p:tags r:id="rId24"/>
            </p:custDataLst>
          </p:nvPr>
        </p:nvSpPr>
        <p:spPr bwMode="auto">
          <a:xfrm>
            <a:off x="8307774" y="3764392"/>
            <a:ext cx="1090865" cy="1295700"/>
          </a:xfrm>
          <a:custGeom>
            <a:avLst/>
            <a:gdLst>
              <a:gd name="connsiteX0" fmla="*/ 441457 w 1089157"/>
              <a:gd name="connsiteY0" fmla="*/ 0 h 1295400"/>
              <a:gd name="connsiteX1" fmla="*/ 1089157 w 1089157"/>
              <a:gd name="connsiteY1" fmla="*/ 647700 h 1295400"/>
              <a:gd name="connsiteX2" fmla="*/ 441457 w 1089157"/>
              <a:gd name="connsiteY2" fmla="*/ 1295400 h 1295400"/>
              <a:gd name="connsiteX3" fmla="*/ 79322 w 1089157"/>
              <a:gd name="connsiteY3" fmla="*/ 1184783 h 1295400"/>
              <a:gd name="connsiteX4" fmla="*/ 0 w 1089157"/>
              <a:gd name="connsiteY4" fmla="*/ 1119336 h 1295400"/>
              <a:gd name="connsiteX5" fmla="*/ 53740 w 1089157"/>
              <a:gd name="connsiteY5" fmla="*/ 1054202 h 1295400"/>
              <a:gd name="connsiteX6" fmla="*/ 177909 w 1089157"/>
              <a:gd name="connsiteY6" fmla="*/ 647700 h 1295400"/>
              <a:gd name="connsiteX7" fmla="*/ 53740 w 1089157"/>
              <a:gd name="connsiteY7" fmla="*/ 241198 h 1295400"/>
              <a:gd name="connsiteX8" fmla="*/ 0 w 1089157"/>
              <a:gd name="connsiteY8" fmla="*/ 176064 h 1295400"/>
              <a:gd name="connsiteX9" fmla="*/ 79322 w 1089157"/>
              <a:gd name="connsiteY9" fmla="*/ 110617 h 1295400"/>
              <a:gd name="connsiteX10" fmla="*/ 441457 w 1089157"/>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7" h="1295400">
                <a:moveTo>
                  <a:pt x="441457" y="0"/>
                </a:moveTo>
                <a:cubicBezTo>
                  <a:pt x="799172" y="0"/>
                  <a:pt x="1089157" y="289985"/>
                  <a:pt x="1089157" y="647700"/>
                </a:cubicBezTo>
                <a:cubicBezTo>
                  <a:pt x="1089157" y="1005415"/>
                  <a:pt x="799172" y="1295400"/>
                  <a:pt x="441457" y="1295400"/>
                </a:cubicBezTo>
                <a:cubicBezTo>
                  <a:pt x="307314" y="1295400"/>
                  <a:pt x="182696" y="1254621"/>
                  <a:pt x="79322" y="1184783"/>
                </a:cubicBezTo>
                <a:lnTo>
                  <a:pt x="0" y="1119336"/>
                </a:lnTo>
                <a:lnTo>
                  <a:pt x="53740" y="1054202"/>
                </a:lnTo>
                <a:cubicBezTo>
                  <a:pt x="132134" y="938164"/>
                  <a:pt x="177909" y="798278"/>
                  <a:pt x="177909" y="647700"/>
                </a:cubicBezTo>
                <a:cubicBezTo>
                  <a:pt x="177909" y="497123"/>
                  <a:pt x="132134" y="357237"/>
                  <a:pt x="53740" y="241198"/>
                </a:cubicBezTo>
                <a:lnTo>
                  <a:pt x="0" y="176064"/>
                </a:lnTo>
                <a:lnTo>
                  <a:pt x="79322" y="110617"/>
                </a:lnTo>
                <a:cubicBezTo>
                  <a:pt x="182696" y="40779"/>
                  <a:pt x="307314" y="0"/>
                  <a:pt x="441457" y="0"/>
                </a:cubicBezTo>
                <a:close/>
              </a:path>
            </a:pathLst>
          </a:custGeom>
          <a:solidFill>
            <a:srgbClr val="F2F2F2"/>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a:solidFill>
                  <a:schemeClr val="accent1"/>
                </a:solidFill>
                <a:latin typeface="微软雅黑" panose="020B0503020204020204" pitchFamily="34" charset="-122"/>
                <a:ea typeface="微软雅黑" panose="020B0503020204020204" pitchFamily="34" charset="-122"/>
              </a:rPr>
              <a:t>8</a:t>
            </a:r>
            <a:endParaRPr lang="zh-CN" altLang="zh-CN" sz="4801" dirty="0">
              <a:solidFill>
                <a:schemeClr val="accent1"/>
              </a:solidFill>
              <a:latin typeface="微软雅黑" panose="020B0503020204020204" pitchFamily="34" charset="-122"/>
              <a:ea typeface="微软雅黑" panose="020B0503020204020204" pitchFamily="34" charset="-122"/>
            </a:endParaRPr>
          </a:p>
        </p:txBody>
      </p:sp>
      <p:sp>
        <p:nvSpPr>
          <p:cNvPr id="27" name="MH_Other_14"/>
          <p:cNvSpPr>
            <a:spLocks noChangeArrowheads="1"/>
          </p:cNvSpPr>
          <p:nvPr>
            <p:custDataLst>
              <p:tags r:id="rId25"/>
            </p:custDataLst>
          </p:nvPr>
        </p:nvSpPr>
        <p:spPr bwMode="auto">
          <a:xfrm>
            <a:off x="9298603" y="3764392"/>
            <a:ext cx="1090865" cy="1295700"/>
          </a:xfrm>
          <a:custGeom>
            <a:avLst/>
            <a:gdLst>
              <a:gd name="connsiteX0" fmla="*/ 441457 w 1089157"/>
              <a:gd name="connsiteY0" fmla="*/ 0 h 1295400"/>
              <a:gd name="connsiteX1" fmla="*/ 1089157 w 1089157"/>
              <a:gd name="connsiteY1" fmla="*/ 647700 h 1295400"/>
              <a:gd name="connsiteX2" fmla="*/ 441457 w 1089157"/>
              <a:gd name="connsiteY2" fmla="*/ 1295400 h 1295400"/>
              <a:gd name="connsiteX3" fmla="*/ 79322 w 1089157"/>
              <a:gd name="connsiteY3" fmla="*/ 1184783 h 1295400"/>
              <a:gd name="connsiteX4" fmla="*/ 0 w 1089157"/>
              <a:gd name="connsiteY4" fmla="*/ 1119336 h 1295400"/>
              <a:gd name="connsiteX5" fmla="*/ 53740 w 1089157"/>
              <a:gd name="connsiteY5" fmla="*/ 1054202 h 1295400"/>
              <a:gd name="connsiteX6" fmla="*/ 177909 w 1089157"/>
              <a:gd name="connsiteY6" fmla="*/ 647700 h 1295400"/>
              <a:gd name="connsiteX7" fmla="*/ 53740 w 1089157"/>
              <a:gd name="connsiteY7" fmla="*/ 241198 h 1295400"/>
              <a:gd name="connsiteX8" fmla="*/ 0 w 1089157"/>
              <a:gd name="connsiteY8" fmla="*/ 176064 h 1295400"/>
              <a:gd name="connsiteX9" fmla="*/ 79322 w 1089157"/>
              <a:gd name="connsiteY9" fmla="*/ 110617 h 1295400"/>
              <a:gd name="connsiteX10" fmla="*/ 441457 w 1089157"/>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157" h="1295400">
                <a:moveTo>
                  <a:pt x="441457" y="0"/>
                </a:moveTo>
                <a:cubicBezTo>
                  <a:pt x="799172" y="0"/>
                  <a:pt x="1089157" y="289985"/>
                  <a:pt x="1089157" y="647700"/>
                </a:cubicBezTo>
                <a:cubicBezTo>
                  <a:pt x="1089157" y="1005415"/>
                  <a:pt x="799172" y="1295400"/>
                  <a:pt x="441457" y="1295400"/>
                </a:cubicBezTo>
                <a:cubicBezTo>
                  <a:pt x="307314" y="1295400"/>
                  <a:pt x="182696" y="1254621"/>
                  <a:pt x="79322" y="1184783"/>
                </a:cubicBezTo>
                <a:lnTo>
                  <a:pt x="0" y="1119336"/>
                </a:lnTo>
                <a:lnTo>
                  <a:pt x="53740" y="1054202"/>
                </a:lnTo>
                <a:cubicBezTo>
                  <a:pt x="132134" y="938164"/>
                  <a:pt x="177909" y="798278"/>
                  <a:pt x="177909" y="647700"/>
                </a:cubicBezTo>
                <a:cubicBezTo>
                  <a:pt x="177909" y="497123"/>
                  <a:pt x="132134" y="357237"/>
                  <a:pt x="53740" y="241198"/>
                </a:cubicBezTo>
                <a:lnTo>
                  <a:pt x="0" y="176064"/>
                </a:lnTo>
                <a:lnTo>
                  <a:pt x="79322" y="110617"/>
                </a:lnTo>
                <a:cubicBezTo>
                  <a:pt x="182696" y="40779"/>
                  <a:pt x="307314" y="0"/>
                  <a:pt x="441457" y="0"/>
                </a:cubicBezTo>
                <a:close/>
              </a:path>
            </a:pathLst>
          </a:custGeom>
          <a:solidFill>
            <a:schemeClr val="accent1"/>
          </a:solidFill>
          <a:ln w="9525">
            <a:noFill/>
            <a:round/>
            <a:headEnd/>
            <a:tailEnd/>
          </a:ln>
          <a:effectLst>
            <a:outerShdw blurRad="40000" dist="23000" dir="5400000" rotWithShape="0">
              <a:srgbClr val="808080">
                <a:alpha val="34999"/>
              </a:srgbClr>
            </a:outerShdw>
          </a:effectLst>
        </p:spPr>
        <p:txBody>
          <a:bodyPr anchor="ctr"/>
          <a:lstStyle/>
          <a:p>
            <a:pPr algn="ctr">
              <a:defRPr/>
            </a:pPr>
            <a:r>
              <a:rPr lang="en-US" altLang="zh-CN" sz="4801" dirty="0" smtClean="0">
                <a:solidFill>
                  <a:srgbClr val="FFFFFF"/>
                </a:solidFill>
                <a:latin typeface="微软雅黑" panose="020B0503020204020204" pitchFamily="34" charset="-122"/>
                <a:ea typeface="微软雅黑" panose="020B0503020204020204" pitchFamily="34" charset="-122"/>
              </a:rPr>
              <a:t>9</a:t>
            </a:r>
            <a:endParaRPr lang="zh-CN" altLang="zh-CN" sz="4801" dirty="0">
              <a:solidFill>
                <a:srgbClr val="FFFFFF"/>
              </a:solidFill>
              <a:latin typeface="微软雅黑" panose="020B0503020204020204" pitchFamily="34" charset="-122"/>
              <a:ea typeface="微软雅黑" panose="020B0503020204020204" pitchFamily="34" charset="-122"/>
            </a:endParaRPr>
          </a:p>
        </p:txBody>
      </p:sp>
      <p:sp>
        <p:nvSpPr>
          <p:cNvPr id="28" name="MH_SubTitle_6"/>
          <p:cNvSpPr txBox="1">
            <a:spLocks noChangeArrowheads="1"/>
          </p:cNvSpPr>
          <p:nvPr>
            <p:custDataLst>
              <p:tags r:id="rId26"/>
            </p:custDataLst>
          </p:nvPr>
        </p:nvSpPr>
        <p:spPr bwMode="auto">
          <a:xfrm>
            <a:off x="8083090" y="4693036"/>
            <a:ext cx="1332221" cy="132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smtClean="0">
                <a:latin typeface="微软雅黑" panose="020B0503020204020204" pitchFamily="34" charset="-122"/>
                <a:ea typeface="微软雅黑" panose="020B0503020204020204" pitchFamily="34" charset="-122"/>
              </a:rPr>
              <a:t>环境标准</a:t>
            </a:r>
            <a:endParaRPr lang="en-US" altLang="zh-CN" sz="2000" b="1" dirty="0">
              <a:latin typeface="微软雅黑" panose="020B0503020204020204" pitchFamily="34" charset="-122"/>
              <a:ea typeface="微软雅黑" panose="020B0503020204020204" pitchFamily="34" charset="-122"/>
            </a:endParaRPr>
          </a:p>
        </p:txBody>
      </p:sp>
      <p:sp>
        <p:nvSpPr>
          <p:cNvPr id="29" name="MH_SubTitle_7"/>
          <p:cNvSpPr txBox="1">
            <a:spLocks noChangeArrowheads="1"/>
          </p:cNvSpPr>
          <p:nvPr>
            <p:custDataLst>
              <p:tags r:id="rId27"/>
            </p:custDataLst>
          </p:nvPr>
        </p:nvSpPr>
        <p:spPr bwMode="auto">
          <a:xfrm>
            <a:off x="9047206" y="2535291"/>
            <a:ext cx="1332221" cy="132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lgn="ctr" eaLnBrk="1" hangingPunct="1">
              <a:lnSpc>
                <a:spcPct val="130000"/>
              </a:lnSpc>
              <a:defRPr/>
            </a:pPr>
            <a:r>
              <a:rPr lang="zh-CN" altLang="en-US" sz="2000" b="1" dirty="0" smtClean="0">
                <a:latin typeface="微软雅黑" panose="020B0503020204020204" pitchFamily="34" charset="-122"/>
                <a:ea typeface="微软雅黑" panose="020B0503020204020204" pitchFamily="34" charset="-122"/>
              </a:rPr>
              <a:t>环境统计</a:t>
            </a:r>
            <a:endParaRPr lang="en-US" altLang="zh-CN" sz="2000" b="1"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1490663" y="1269554"/>
            <a:ext cx="7632848" cy="461665"/>
          </a:xfrm>
          <a:prstGeom prst="rect">
            <a:avLst/>
          </a:prstGeom>
          <a:noFill/>
        </p:spPr>
        <p:txBody>
          <a:bodyPr wrap="square" rtlCol="0">
            <a:spAutoFit/>
          </a:bodyPr>
          <a:lstStyle/>
          <a:p>
            <a:pPr>
              <a:lnSpc>
                <a:spcPct val="120000"/>
              </a:lnSpc>
            </a:pPr>
            <a:r>
              <a:rPr lang="zh-CN" altLang="en-US" sz="2000" dirty="0" smtClean="0">
                <a:latin typeface="微软雅黑" panose="020B0503020204020204" pitchFamily="34" charset="-122"/>
                <a:ea typeface="微软雅黑" panose="020B0503020204020204" pitchFamily="34" charset="-122"/>
              </a:rPr>
              <a:t>现行排污许可制度作为</a:t>
            </a:r>
            <a:r>
              <a:rPr lang="zh-CN" altLang="en-US" sz="2000" dirty="0" smtClean="0">
                <a:solidFill>
                  <a:srgbClr val="FF0000"/>
                </a:solidFill>
                <a:latin typeface="微软雅黑" panose="020B0503020204020204" pitchFamily="34" charset="-122"/>
                <a:ea typeface="微软雅黑" panose="020B0503020204020204" pitchFamily="34" charset="-122"/>
              </a:rPr>
              <a:t>固定污染源管理体系</a:t>
            </a:r>
            <a:r>
              <a:rPr lang="zh-CN" altLang="en-US" sz="2000" dirty="0" smtClean="0">
                <a:latin typeface="微软雅黑" panose="020B0503020204020204" pitchFamily="34" charset="-122"/>
                <a:ea typeface="微软雅黑" panose="020B0503020204020204" pitchFamily="34" charset="-122"/>
              </a:rPr>
              <a:t>中的一个环节。</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926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barn(inVertical)">
                                      <p:cBhvr>
                                        <p:cTn id="76" dur="500"/>
                                        <p:tgtEl>
                                          <p:spTgt spid="5"/>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arn(inVertical)">
                                      <p:cBhvr>
                                        <p:cTn id="79" dur="500"/>
                                        <p:tgtEl>
                                          <p:spTgt spid="15"/>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arn(inVertic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barn(inVertical)">
                                      <p:cBhvr>
                                        <p:cTn id="87" dur="500"/>
                                        <p:tgtEl>
                                          <p:spTgt spid="8"/>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barn(inVertical)">
                                      <p:cBhvr>
                                        <p:cTn id="90" dur="500"/>
                                        <p:tgtEl>
                                          <p:spTgt spid="16"/>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barn(inVertical)">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barn(inVertical)">
                                      <p:cBhvr>
                                        <p:cTn id="98" dur="500"/>
                                        <p:tgtEl>
                                          <p:spTgt spid="24"/>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barn(inVertical)">
                                      <p:cBhvr>
                                        <p:cTn id="101" dur="500"/>
                                        <p:tgtEl>
                                          <p:spTgt spid="26"/>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barn(inVertical)">
                                      <p:cBhvr>
                                        <p:cTn id="104" dur="500"/>
                                        <p:tgtEl>
                                          <p:spTgt spid="28"/>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barn(inVertical)">
                                      <p:cBhvr>
                                        <p:cTn id="109" dur="500"/>
                                        <p:tgtEl>
                                          <p:spTgt spid="25"/>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arn(inVertical)">
                                      <p:cBhvr>
                                        <p:cTn id="112" dur="500"/>
                                        <p:tgtEl>
                                          <p:spTgt spid="2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barn(inVertical)">
                                      <p:cBhvr>
                                        <p:cTn id="1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6" grpId="0" animBg="1"/>
      <p:bldP spid="27" grpId="0" animBg="1"/>
      <p:bldP spid="28" grpId="0"/>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迫切性</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31" name="MH_SubTitle_1"/>
          <p:cNvSpPr/>
          <p:nvPr>
            <p:custDataLst>
              <p:tags r:id="rId1"/>
            </p:custDataLst>
          </p:nvPr>
        </p:nvSpPr>
        <p:spPr>
          <a:xfrm>
            <a:off x="2180347" y="967523"/>
            <a:ext cx="1785873" cy="4478495"/>
          </a:xfrm>
          <a:custGeom>
            <a:avLst/>
            <a:gdLst>
              <a:gd name="connsiteX0" fmla="*/ 0 w 1263312"/>
              <a:gd name="connsiteY0" fmla="*/ 0 h 2664296"/>
              <a:gd name="connsiteX1" fmla="*/ 1263312 w 1263312"/>
              <a:gd name="connsiteY1" fmla="*/ 0 h 2664296"/>
              <a:gd name="connsiteX2" fmla="*/ 1263312 w 1263312"/>
              <a:gd name="connsiteY2" fmla="*/ 2310404 h 2664296"/>
              <a:gd name="connsiteX3" fmla="*/ 631656 w 1263312"/>
              <a:gd name="connsiteY3" fmla="*/ 2664296 h 2664296"/>
              <a:gd name="connsiteX4" fmla="*/ 0 w 1263312"/>
              <a:gd name="connsiteY4" fmla="*/ 2310404 h 266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12" h="2664296">
                <a:moveTo>
                  <a:pt x="0" y="0"/>
                </a:moveTo>
                <a:lnTo>
                  <a:pt x="1263312" y="0"/>
                </a:lnTo>
                <a:lnTo>
                  <a:pt x="1263312" y="2310404"/>
                </a:lnTo>
                <a:lnTo>
                  <a:pt x="631656" y="2664296"/>
                </a:lnTo>
                <a:lnTo>
                  <a:pt x="0" y="2310404"/>
                </a:lnTo>
                <a:close/>
              </a:path>
            </a:pathLst>
          </a:custGeom>
          <a:gradFill>
            <a:gsLst>
              <a:gs pos="0">
                <a:schemeClr val="accent1">
                  <a:lumMod val="60000"/>
                  <a:lumOff val="40000"/>
                </a:schemeClr>
              </a:gs>
              <a:gs pos="100000">
                <a:schemeClr val="accent1">
                  <a:lumMod val="20000"/>
                  <a:lumOff val="80000"/>
                </a:schemeClr>
              </a:gs>
            </a:gsLst>
            <a:lin ang="5400000" scaled="0"/>
          </a:gradFill>
          <a:ln>
            <a:noFill/>
          </a:ln>
          <a:effectLst>
            <a:outerShdw blurRad="25400" dist="25400" dir="2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17" tIns="936217" rIns="72017" bIns="180042"/>
          <a:lstStyle/>
          <a:p>
            <a:pPr algn="ctr">
              <a:lnSpc>
                <a:spcPct val="120000"/>
              </a:lnSpc>
              <a:defRPr/>
            </a:pPr>
            <a:r>
              <a:rPr lang="zh-CN" altLang="en-US" sz="2000" b="1" dirty="0" smtClean="0">
                <a:solidFill>
                  <a:srgbClr val="333333"/>
                </a:solidFill>
                <a:latin typeface="微软雅黑" panose="020B0503020204020204" pitchFamily="34" charset="-122"/>
                <a:ea typeface="微软雅黑" panose="020B0503020204020204" pitchFamily="34" charset="-122"/>
              </a:rPr>
              <a:t>迫切需要明确排污许可</a:t>
            </a:r>
            <a:r>
              <a:rPr lang="zh-CN" altLang="en-US" sz="2000" b="1" dirty="0">
                <a:solidFill>
                  <a:srgbClr val="333333"/>
                </a:solidFill>
                <a:latin typeface="微软雅黑" panose="020B0503020204020204" pitchFamily="34" charset="-122"/>
                <a:ea typeface="微软雅黑" panose="020B0503020204020204" pitchFamily="34" charset="-122"/>
              </a:rPr>
              <a:t>制度</a:t>
            </a:r>
            <a:r>
              <a:rPr lang="zh-CN" altLang="en-US" sz="2000" b="1" dirty="0" smtClean="0">
                <a:solidFill>
                  <a:srgbClr val="333333"/>
                </a:solidFill>
                <a:latin typeface="微软雅黑" panose="020B0503020204020204" pitchFamily="34" charset="-122"/>
                <a:ea typeface="微软雅黑" panose="020B0503020204020204" pitchFamily="34" charset="-122"/>
              </a:rPr>
              <a:t>改革总体</a:t>
            </a:r>
            <a:r>
              <a:rPr lang="zh-CN" altLang="en-US" sz="2000" b="1" dirty="0">
                <a:solidFill>
                  <a:srgbClr val="333333"/>
                </a:solidFill>
                <a:latin typeface="微软雅黑" panose="020B0503020204020204" pitchFamily="34" charset="-122"/>
                <a:ea typeface="微软雅黑" panose="020B0503020204020204" pitchFamily="34" charset="-122"/>
              </a:rPr>
              <a:t>目标、</a:t>
            </a:r>
            <a:r>
              <a:rPr lang="zh-CN" altLang="en-US" sz="2000" b="1" dirty="0" smtClean="0">
                <a:solidFill>
                  <a:srgbClr val="333333"/>
                </a:solidFill>
                <a:latin typeface="微软雅黑" panose="020B0503020204020204" pitchFamily="34" charset="-122"/>
                <a:ea typeface="微软雅黑" panose="020B0503020204020204" pitchFamily="34" charset="-122"/>
              </a:rPr>
              <a:t>基本原则</a:t>
            </a:r>
            <a:r>
              <a:rPr lang="zh-CN" altLang="en-US" sz="2000" b="1" dirty="0">
                <a:solidFill>
                  <a:srgbClr val="333333"/>
                </a:solidFill>
                <a:latin typeface="微软雅黑" panose="020B0503020204020204" pitchFamily="34" charset="-122"/>
                <a:ea typeface="微软雅黑" panose="020B0503020204020204" pitchFamily="34" charset="-122"/>
              </a:rPr>
              <a:t>、</a:t>
            </a:r>
            <a:r>
              <a:rPr lang="zh-CN" altLang="en-US" sz="2000" b="1" dirty="0" smtClean="0">
                <a:solidFill>
                  <a:srgbClr val="333333"/>
                </a:solidFill>
                <a:latin typeface="微软雅黑" panose="020B0503020204020204" pitchFamily="34" charset="-122"/>
                <a:ea typeface="微软雅黑" panose="020B0503020204020204" pitchFamily="34" charset="-122"/>
              </a:rPr>
              <a:t>改革途径</a:t>
            </a:r>
            <a:r>
              <a:rPr lang="zh-CN" altLang="en-US" sz="2000" b="1" dirty="0">
                <a:solidFill>
                  <a:srgbClr val="333333"/>
                </a:solidFill>
                <a:latin typeface="微软雅黑" panose="020B0503020204020204" pitchFamily="34" charset="-122"/>
                <a:ea typeface="微软雅黑" panose="020B0503020204020204" pitchFamily="34" charset="-122"/>
              </a:rPr>
              <a:t>、进度</a:t>
            </a:r>
            <a:r>
              <a:rPr lang="zh-CN" altLang="en-US" sz="2000" b="1" dirty="0" smtClean="0">
                <a:solidFill>
                  <a:srgbClr val="333333"/>
                </a:solidFill>
                <a:latin typeface="微软雅黑" panose="020B0503020204020204" pitchFamily="34" charset="-122"/>
                <a:ea typeface="微软雅黑" panose="020B0503020204020204" pitchFamily="34" charset="-122"/>
              </a:rPr>
              <a:t>安排</a:t>
            </a:r>
            <a:r>
              <a:rPr lang="zh-CN" altLang="en-US" sz="2000" b="1" dirty="0">
                <a:solidFill>
                  <a:srgbClr val="333333"/>
                </a:solidFill>
                <a:latin typeface="微软雅黑" panose="020B0503020204020204" pitchFamily="34" charset="-122"/>
                <a:ea typeface="微软雅黑" panose="020B0503020204020204" pitchFamily="34" charset="-122"/>
              </a:rPr>
              <a:t>、组织</a:t>
            </a:r>
            <a:r>
              <a:rPr lang="zh-CN" altLang="en-US" sz="2000" b="1" dirty="0" smtClean="0">
                <a:solidFill>
                  <a:srgbClr val="333333"/>
                </a:solidFill>
                <a:latin typeface="微软雅黑" panose="020B0503020204020204" pitchFamily="34" charset="-122"/>
                <a:ea typeface="微软雅黑" panose="020B0503020204020204" pitchFamily="34" charset="-122"/>
              </a:rPr>
              <a:t>实施等</a:t>
            </a:r>
            <a:r>
              <a:rPr lang="zh-CN" altLang="en-US" sz="2000" b="1" dirty="0">
                <a:solidFill>
                  <a:srgbClr val="333333"/>
                </a:solidFill>
                <a:latin typeface="微软雅黑" panose="020B0503020204020204" pitchFamily="34" charset="-122"/>
                <a:ea typeface="微软雅黑" panose="020B0503020204020204" pitchFamily="34" charset="-122"/>
              </a:rPr>
              <a:t>重大问题</a:t>
            </a:r>
          </a:p>
        </p:txBody>
      </p:sp>
      <p:sp>
        <p:nvSpPr>
          <p:cNvPr id="32" name="MH_SubTitle_2"/>
          <p:cNvSpPr/>
          <p:nvPr>
            <p:custDataLst>
              <p:tags r:id="rId2"/>
            </p:custDataLst>
          </p:nvPr>
        </p:nvSpPr>
        <p:spPr>
          <a:xfrm>
            <a:off x="5203178" y="967523"/>
            <a:ext cx="1785873" cy="4478495"/>
          </a:xfrm>
          <a:custGeom>
            <a:avLst/>
            <a:gdLst>
              <a:gd name="connsiteX0" fmla="*/ 0 w 1263312"/>
              <a:gd name="connsiteY0" fmla="*/ 0 h 2664296"/>
              <a:gd name="connsiteX1" fmla="*/ 1263312 w 1263312"/>
              <a:gd name="connsiteY1" fmla="*/ 0 h 2664296"/>
              <a:gd name="connsiteX2" fmla="*/ 1263312 w 1263312"/>
              <a:gd name="connsiteY2" fmla="*/ 2310404 h 2664296"/>
              <a:gd name="connsiteX3" fmla="*/ 631656 w 1263312"/>
              <a:gd name="connsiteY3" fmla="*/ 2664296 h 2664296"/>
              <a:gd name="connsiteX4" fmla="*/ 0 w 1263312"/>
              <a:gd name="connsiteY4" fmla="*/ 2310404 h 266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12" h="2664296">
                <a:moveTo>
                  <a:pt x="0" y="0"/>
                </a:moveTo>
                <a:lnTo>
                  <a:pt x="1263312" y="0"/>
                </a:lnTo>
                <a:lnTo>
                  <a:pt x="1263312" y="2310404"/>
                </a:lnTo>
                <a:lnTo>
                  <a:pt x="631656" y="2664296"/>
                </a:lnTo>
                <a:lnTo>
                  <a:pt x="0" y="2310404"/>
                </a:lnTo>
                <a:close/>
              </a:path>
            </a:pathLst>
          </a:custGeom>
          <a:gradFill>
            <a:gsLst>
              <a:gs pos="0">
                <a:schemeClr val="accent2">
                  <a:lumMod val="60000"/>
                  <a:lumOff val="40000"/>
                </a:schemeClr>
              </a:gs>
              <a:gs pos="100000">
                <a:schemeClr val="accent2">
                  <a:lumMod val="20000"/>
                  <a:lumOff val="80000"/>
                </a:schemeClr>
              </a:gs>
            </a:gsLst>
            <a:lin ang="5400000" scaled="0"/>
          </a:gradFill>
          <a:ln>
            <a:noFill/>
          </a:ln>
          <a:effectLst>
            <a:outerShdw blurRad="25400" dist="25400" dir="2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17" tIns="936217" rIns="72017" bIns="180042"/>
          <a:lstStyle/>
          <a:p>
            <a:pPr>
              <a:lnSpc>
                <a:spcPct val="120000"/>
              </a:lnSpc>
              <a:defRPr/>
            </a:pPr>
            <a:r>
              <a:rPr lang="zh-CN" altLang="en-US" sz="2000" b="1" dirty="0" smtClean="0">
                <a:solidFill>
                  <a:srgbClr val="333333"/>
                </a:solidFill>
                <a:latin typeface="微软雅黑" panose="020B0503020204020204" pitchFamily="34" charset="-122"/>
                <a:ea typeface="微软雅黑" panose="020B0503020204020204" pitchFamily="34" charset="-122"/>
              </a:rPr>
              <a:t>迫切需要整合衔接各项</a:t>
            </a:r>
            <a:r>
              <a:rPr lang="zh-CN" altLang="en-US" sz="2000" b="1" dirty="0">
                <a:solidFill>
                  <a:srgbClr val="333333"/>
                </a:solidFill>
                <a:latin typeface="微软雅黑" panose="020B0503020204020204" pitchFamily="34" charset="-122"/>
                <a:ea typeface="微软雅黑" panose="020B0503020204020204" pitchFamily="34" charset="-122"/>
              </a:rPr>
              <a:t>制度、</a:t>
            </a:r>
            <a:r>
              <a:rPr lang="zh-CN" altLang="en-US" sz="2000" b="1" dirty="0" smtClean="0">
                <a:solidFill>
                  <a:srgbClr val="333333"/>
                </a:solidFill>
                <a:latin typeface="微软雅黑" panose="020B0503020204020204" pitchFamily="34" charset="-122"/>
                <a:ea typeface="微软雅黑" panose="020B0503020204020204" pitchFamily="34" charset="-122"/>
              </a:rPr>
              <a:t>统一</a:t>
            </a:r>
            <a:r>
              <a:rPr lang="zh-CN" altLang="en-US" sz="2000" b="1" dirty="0">
                <a:solidFill>
                  <a:srgbClr val="333333"/>
                </a:solidFill>
                <a:latin typeface="微软雅黑" panose="020B0503020204020204" pitchFamily="34" charset="-122"/>
                <a:ea typeface="微软雅黑" panose="020B0503020204020204" pitchFamily="34" charset="-122"/>
              </a:rPr>
              <a:t>管理对象</a:t>
            </a:r>
            <a:r>
              <a:rPr lang="zh-CN" altLang="en-US" sz="2000" b="1" dirty="0" smtClean="0">
                <a:solidFill>
                  <a:srgbClr val="333333"/>
                </a:solidFill>
                <a:latin typeface="微软雅黑" panose="020B0503020204020204" pitchFamily="34" charset="-122"/>
                <a:ea typeface="微软雅黑" panose="020B0503020204020204" pitchFamily="34" charset="-122"/>
              </a:rPr>
              <a:t>和内容</a:t>
            </a:r>
            <a:r>
              <a:rPr lang="zh-CN" altLang="en-US" sz="2000" b="1" dirty="0">
                <a:solidFill>
                  <a:srgbClr val="333333"/>
                </a:solidFill>
                <a:latin typeface="微软雅黑" panose="020B0503020204020204" pitchFamily="34" charset="-122"/>
                <a:ea typeface="微软雅黑" panose="020B0503020204020204" pitchFamily="34" charset="-122"/>
              </a:rPr>
              <a:t>、划分</a:t>
            </a:r>
            <a:r>
              <a:rPr lang="zh-CN" altLang="en-US" sz="2000" b="1" dirty="0" smtClean="0">
                <a:solidFill>
                  <a:srgbClr val="333333"/>
                </a:solidFill>
                <a:latin typeface="微软雅黑" panose="020B0503020204020204" pitchFamily="34" charset="-122"/>
                <a:ea typeface="微软雅黑" panose="020B0503020204020204" pitchFamily="34" charset="-122"/>
              </a:rPr>
              <a:t>中央</a:t>
            </a:r>
            <a:r>
              <a:rPr lang="zh-CN" altLang="en-US" sz="2000" b="1" dirty="0">
                <a:solidFill>
                  <a:srgbClr val="333333"/>
                </a:solidFill>
                <a:latin typeface="微软雅黑" panose="020B0503020204020204" pitchFamily="34" charset="-122"/>
                <a:ea typeface="微软雅黑" panose="020B0503020204020204" pitchFamily="34" charset="-122"/>
              </a:rPr>
              <a:t>和地方事权</a:t>
            </a:r>
            <a:r>
              <a:rPr lang="zh-CN" altLang="en-US" sz="2000" b="1" dirty="0" smtClean="0">
                <a:solidFill>
                  <a:srgbClr val="333333"/>
                </a:solidFill>
                <a:latin typeface="微软雅黑" panose="020B0503020204020204" pitchFamily="34" charset="-122"/>
                <a:ea typeface="微软雅黑" panose="020B0503020204020204" pitchFamily="34" charset="-122"/>
              </a:rPr>
              <a:t>、明确</a:t>
            </a:r>
            <a:r>
              <a:rPr lang="zh-CN" altLang="en-US" sz="2000" b="1" dirty="0">
                <a:solidFill>
                  <a:srgbClr val="333333"/>
                </a:solidFill>
                <a:latin typeface="微软雅黑" panose="020B0503020204020204" pitchFamily="34" charset="-122"/>
                <a:ea typeface="微软雅黑" panose="020B0503020204020204" pitchFamily="34" charset="-122"/>
              </a:rPr>
              <a:t>各方</a:t>
            </a:r>
            <a:r>
              <a:rPr lang="zh-CN" altLang="en-US" sz="2000" b="1" dirty="0" smtClean="0">
                <a:solidFill>
                  <a:srgbClr val="333333"/>
                </a:solidFill>
                <a:latin typeface="微软雅黑" panose="020B0503020204020204" pitchFamily="34" charset="-122"/>
                <a:ea typeface="微软雅黑" panose="020B0503020204020204" pitchFamily="34" charset="-122"/>
              </a:rPr>
              <a:t>责任</a:t>
            </a:r>
            <a:endParaRPr lang="zh-CN" altLang="en-US" sz="2000" b="1" dirty="0">
              <a:solidFill>
                <a:srgbClr val="333333"/>
              </a:solidFill>
            </a:endParaRPr>
          </a:p>
        </p:txBody>
      </p:sp>
      <p:sp>
        <p:nvSpPr>
          <p:cNvPr id="33" name="MH_SubTitle_3"/>
          <p:cNvSpPr/>
          <p:nvPr>
            <p:custDataLst>
              <p:tags r:id="rId3"/>
            </p:custDataLst>
          </p:nvPr>
        </p:nvSpPr>
        <p:spPr>
          <a:xfrm>
            <a:off x="8103170" y="967523"/>
            <a:ext cx="1785873" cy="4478495"/>
          </a:xfrm>
          <a:custGeom>
            <a:avLst/>
            <a:gdLst>
              <a:gd name="connsiteX0" fmla="*/ 0 w 1263312"/>
              <a:gd name="connsiteY0" fmla="*/ 0 h 2664296"/>
              <a:gd name="connsiteX1" fmla="*/ 1263312 w 1263312"/>
              <a:gd name="connsiteY1" fmla="*/ 0 h 2664296"/>
              <a:gd name="connsiteX2" fmla="*/ 1263312 w 1263312"/>
              <a:gd name="connsiteY2" fmla="*/ 2310404 h 2664296"/>
              <a:gd name="connsiteX3" fmla="*/ 631656 w 1263312"/>
              <a:gd name="connsiteY3" fmla="*/ 2664296 h 2664296"/>
              <a:gd name="connsiteX4" fmla="*/ 0 w 1263312"/>
              <a:gd name="connsiteY4" fmla="*/ 2310404 h 266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312" h="2664296">
                <a:moveTo>
                  <a:pt x="0" y="0"/>
                </a:moveTo>
                <a:lnTo>
                  <a:pt x="1263312" y="0"/>
                </a:lnTo>
                <a:lnTo>
                  <a:pt x="1263312" y="2310404"/>
                </a:lnTo>
                <a:lnTo>
                  <a:pt x="631656" y="2664296"/>
                </a:lnTo>
                <a:lnTo>
                  <a:pt x="0" y="2310404"/>
                </a:lnTo>
                <a:close/>
              </a:path>
            </a:pathLst>
          </a:custGeom>
          <a:gradFill>
            <a:gsLst>
              <a:gs pos="0">
                <a:schemeClr val="accent3">
                  <a:lumMod val="60000"/>
                  <a:lumOff val="40000"/>
                </a:schemeClr>
              </a:gs>
              <a:gs pos="100000">
                <a:schemeClr val="accent3">
                  <a:lumMod val="20000"/>
                  <a:lumOff val="80000"/>
                </a:schemeClr>
              </a:gs>
            </a:gsLst>
            <a:lin ang="5400000" scaled="0"/>
          </a:gradFill>
          <a:ln>
            <a:noFill/>
          </a:ln>
          <a:effectLst>
            <a:outerShdw blurRad="25400" dist="25400" dir="2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17" tIns="936217" rIns="72017" bIns="180042"/>
          <a:lstStyle/>
          <a:p>
            <a:pPr algn="ctr">
              <a:lnSpc>
                <a:spcPct val="120000"/>
              </a:lnSpc>
              <a:defRPr/>
            </a:pPr>
            <a:r>
              <a:rPr lang="zh-CN" altLang="en-US" sz="2000" b="1" dirty="0" smtClean="0">
                <a:solidFill>
                  <a:srgbClr val="333333"/>
                </a:solidFill>
                <a:latin typeface="微软雅黑" panose="020B0503020204020204" pitchFamily="34" charset="-122"/>
                <a:ea typeface="微软雅黑" panose="020B0503020204020204" pitchFamily="34" charset="-122"/>
              </a:rPr>
              <a:t>迫切需要完善法律</a:t>
            </a:r>
            <a:r>
              <a:rPr lang="zh-CN" altLang="en-US" sz="2000" b="1" dirty="0">
                <a:solidFill>
                  <a:srgbClr val="333333"/>
                </a:solidFill>
                <a:latin typeface="微软雅黑" panose="020B0503020204020204" pitchFamily="34" charset="-122"/>
                <a:ea typeface="微软雅黑" panose="020B0503020204020204" pitchFamily="34" charset="-122"/>
              </a:rPr>
              <a:t>法规、</a:t>
            </a:r>
            <a:r>
              <a:rPr lang="zh-CN" altLang="en-US" sz="2000" b="1" dirty="0" smtClean="0">
                <a:solidFill>
                  <a:srgbClr val="333333"/>
                </a:solidFill>
                <a:latin typeface="微软雅黑" panose="020B0503020204020204" pitchFamily="34" charset="-122"/>
                <a:ea typeface="微软雅黑" panose="020B0503020204020204" pitchFamily="34" charset="-122"/>
              </a:rPr>
              <a:t>制定配套</a:t>
            </a:r>
            <a:r>
              <a:rPr lang="zh-CN" altLang="en-US" sz="2000" b="1" dirty="0">
                <a:solidFill>
                  <a:srgbClr val="333333"/>
                </a:solidFill>
                <a:latin typeface="微软雅黑" panose="020B0503020204020204" pitchFamily="34" charset="-122"/>
                <a:ea typeface="微软雅黑" panose="020B0503020204020204" pitchFamily="34" charset="-122"/>
              </a:rPr>
              <a:t>政策、</a:t>
            </a:r>
            <a:r>
              <a:rPr lang="zh-CN" altLang="en-US" sz="2000" b="1" dirty="0" smtClean="0">
                <a:solidFill>
                  <a:srgbClr val="333333"/>
                </a:solidFill>
                <a:latin typeface="微软雅黑" panose="020B0503020204020204" pitchFamily="34" charset="-122"/>
                <a:ea typeface="微软雅黑" panose="020B0503020204020204" pitchFamily="34" charset="-122"/>
              </a:rPr>
              <a:t>组织</a:t>
            </a:r>
            <a:r>
              <a:rPr lang="zh-CN" altLang="en-US" sz="2000" b="1" dirty="0">
                <a:solidFill>
                  <a:srgbClr val="333333"/>
                </a:solidFill>
                <a:latin typeface="微软雅黑" panose="020B0503020204020204" pitchFamily="34" charset="-122"/>
                <a:ea typeface="微软雅黑" panose="020B0503020204020204" pitchFamily="34" charset="-122"/>
              </a:rPr>
              <a:t>宣传培训。</a:t>
            </a:r>
          </a:p>
        </p:txBody>
      </p:sp>
      <p:sp>
        <p:nvSpPr>
          <p:cNvPr id="34" name="MH_Other_1"/>
          <p:cNvSpPr/>
          <p:nvPr>
            <p:custDataLst>
              <p:tags r:id="rId4"/>
            </p:custDataLst>
          </p:nvPr>
        </p:nvSpPr>
        <p:spPr>
          <a:xfrm>
            <a:off x="2038263" y="1262866"/>
            <a:ext cx="2066318" cy="960820"/>
          </a:xfrm>
          <a:custGeom>
            <a:avLst/>
            <a:gdLst>
              <a:gd name="connsiteX0" fmla="*/ 118224 w 1463464"/>
              <a:gd name="connsiteY0" fmla="*/ 0 h 572657"/>
              <a:gd name="connsiteX1" fmla="*/ 1345240 w 1463464"/>
              <a:gd name="connsiteY1" fmla="*/ 0 h 572657"/>
              <a:gd name="connsiteX2" fmla="*/ 1463464 w 1463464"/>
              <a:gd name="connsiteY2" fmla="*/ 118224 h 572657"/>
              <a:gd name="connsiteX3" fmla="*/ 1463464 w 1463464"/>
              <a:gd name="connsiteY3" fmla="*/ 457776 h 572657"/>
              <a:gd name="connsiteX4" fmla="*/ 1391258 w 1463464"/>
              <a:gd name="connsiteY4" fmla="*/ 566709 h 572657"/>
              <a:gd name="connsiteX5" fmla="*/ 1364976 w 1463464"/>
              <a:gd name="connsiteY5" fmla="*/ 572016 h 572657"/>
              <a:gd name="connsiteX6" fmla="*/ 1364976 w 1463464"/>
              <a:gd name="connsiteY6" fmla="*/ 374067 h 572657"/>
              <a:gd name="connsiteX7" fmla="*/ 101664 w 1463464"/>
              <a:gd name="connsiteY7" fmla="*/ 374067 h 572657"/>
              <a:gd name="connsiteX8" fmla="*/ 101664 w 1463464"/>
              <a:gd name="connsiteY8" fmla="*/ 572657 h 572657"/>
              <a:gd name="connsiteX9" fmla="*/ 72206 w 1463464"/>
              <a:gd name="connsiteY9" fmla="*/ 566709 h 572657"/>
              <a:gd name="connsiteX10" fmla="*/ 0 w 1463464"/>
              <a:gd name="connsiteY10" fmla="*/ 457776 h 572657"/>
              <a:gd name="connsiteX11" fmla="*/ 0 w 1463464"/>
              <a:gd name="connsiteY11" fmla="*/ 118224 h 572657"/>
              <a:gd name="connsiteX12" fmla="*/ 118224 w 1463464"/>
              <a:gd name="connsiteY12" fmla="*/ 0 h 5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3464" h="572657">
                <a:moveTo>
                  <a:pt x="118224" y="0"/>
                </a:moveTo>
                <a:lnTo>
                  <a:pt x="1345240" y="0"/>
                </a:lnTo>
                <a:cubicBezTo>
                  <a:pt x="1410533" y="0"/>
                  <a:pt x="1463464" y="52931"/>
                  <a:pt x="1463464" y="118224"/>
                </a:cubicBezTo>
                <a:lnTo>
                  <a:pt x="1463464" y="457776"/>
                </a:lnTo>
                <a:cubicBezTo>
                  <a:pt x="1463464" y="506746"/>
                  <a:pt x="1433690" y="548762"/>
                  <a:pt x="1391258" y="566709"/>
                </a:cubicBezTo>
                <a:lnTo>
                  <a:pt x="1364976" y="572016"/>
                </a:lnTo>
                <a:lnTo>
                  <a:pt x="1364976" y="374067"/>
                </a:lnTo>
                <a:lnTo>
                  <a:pt x="101664" y="374067"/>
                </a:lnTo>
                <a:lnTo>
                  <a:pt x="101664" y="572657"/>
                </a:lnTo>
                <a:lnTo>
                  <a:pt x="72206" y="566709"/>
                </a:lnTo>
                <a:cubicBezTo>
                  <a:pt x="29774" y="548762"/>
                  <a:pt x="0" y="506746"/>
                  <a:pt x="0" y="457776"/>
                </a:cubicBezTo>
                <a:lnTo>
                  <a:pt x="0" y="118224"/>
                </a:lnTo>
                <a:cubicBezTo>
                  <a:pt x="0" y="52931"/>
                  <a:pt x="52931" y="0"/>
                  <a:pt x="118224"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648150"/>
          <a:lstStyle/>
          <a:p>
            <a:pPr algn="ctr">
              <a:defRPr/>
            </a:pPr>
            <a:r>
              <a:rPr lang="en-US" altLang="zh-CN" sz="2801" b="1" i="1">
                <a:solidFill>
                  <a:srgbClr val="FFFFFF"/>
                </a:solidFill>
                <a:latin typeface="+mn-ea"/>
              </a:rPr>
              <a:t>01</a:t>
            </a:r>
            <a:endParaRPr lang="zh-CN" altLang="en-US" sz="2801" b="1" i="1">
              <a:solidFill>
                <a:srgbClr val="FFFFFF"/>
              </a:solidFill>
              <a:latin typeface="+mn-ea"/>
            </a:endParaRPr>
          </a:p>
        </p:txBody>
      </p:sp>
      <p:sp>
        <p:nvSpPr>
          <p:cNvPr id="35" name="MH_Other_2"/>
          <p:cNvSpPr/>
          <p:nvPr>
            <p:custDataLst>
              <p:tags r:id="rId5"/>
            </p:custDataLst>
          </p:nvPr>
        </p:nvSpPr>
        <p:spPr>
          <a:xfrm>
            <a:off x="2085471" y="1636017"/>
            <a:ext cx="139102" cy="336286"/>
          </a:xfrm>
          <a:custGeom>
            <a:avLst/>
            <a:gdLst>
              <a:gd name="connsiteX0" fmla="*/ 98488 w 98488"/>
              <a:gd name="connsiteY0" fmla="*/ 0 h 200121"/>
              <a:gd name="connsiteX1" fmla="*/ 98488 w 98488"/>
              <a:gd name="connsiteY1" fmla="*/ 200121 h 200121"/>
              <a:gd name="connsiteX2" fmla="*/ 65969 w 98488"/>
              <a:gd name="connsiteY2" fmla="*/ 193928 h 200121"/>
              <a:gd name="connsiteX3" fmla="*/ 0 w 98488"/>
              <a:gd name="connsiteY3" fmla="*/ 100060 h 200121"/>
              <a:gd name="connsiteX4" fmla="*/ 65969 w 98488"/>
              <a:gd name="connsiteY4" fmla="*/ 6192 h 200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 h="200121">
                <a:moveTo>
                  <a:pt x="98488" y="0"/>
                </a:moveTo>
                <a:lnTo>
                  <a:pt x="98488" y="200121"/>
                </a:lnTo>
                <a:lnTo>
                  <a:pt x="65969" y="193928"/>
                </a:lnTo>
                <a:cubicBezTo>
                  <a:pt x="27202" y="178463"/>
                  <a:pt x="0" y="142257"/>
                  <a:pt x="0" y="100060"/>
                </a:cubicBezTo>
                <a:cubicBezTo>
                  <a:pt x="0" y="57863"/>
                  <a:pt x="27202" y="21657"/>
                  <a:pt x="65969" y="6192"/>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36" name="MH_Other_3"/>
          <p:cNvSpPr/>
          <p:nvPr>
            <p:custDataLst>
              <p:tags r:id="rId6"/>
            </p:custDataLst>
          </p:nvPr>
        </p:nvSpPr>
        <p:spPr>
          <a:xfrm flipH="1">
            <a:off x="3933997" y="1648291"/>
            <a:ext cx="139102" cy="336286"/>
          </a:xfrm>
          <a:custGeom>
            <a:avLst/>
            <a:gdLst>
              <a:gd name="connsiteX0" fmla="*/ 98488 w 98488"/>
              <a:gd name="connsiteY0" fmla="*/ 0 h 200121"/>
              <a:gd name="connsiteX1" fmla="*/ 98488 w 98488"/>
              <a:gd name="connsiteY1" fmla="*/ 200121 h 200121"/>
              <a:gd name="connsiteX2" fmla="*/ 65969 w 98488"/>
              <a:gd name="connsiteY2" fmla="*/ 193928 h 200121"/>
              <a:gd name="connsiteX3" fmla="*/ 0 w 98488"/>
              <a:gd name="connsiteY3" fmla="*/ 100060 h 200121"/>
              <a:gd name="connsiteX4" fmla="*/ 65969 w 98488"/>
              <a:gd name="connsiteY4" fmla="*/ 6192 h 200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 h="200121">
                <a:moveTo>
                  <a:pt x="98488" y="0"/>
                </a:moveTo>
                <a:lnTo>
                  <a:pt x="98488" y="200121"/>
                </a:lnTo>
                <a:lnTo>
                  <a:pt x="65969" y="193928"/>
                </a:lnTo>
                <a:cubicBezTo>
                  <a:pt x="27202" y="178463"/>
                  <a:pt x="0" y="142257"/>
                  <a:pt x="0" y="100060"/>
                </a:cubicBezTo>
                <a:cubicBezTo>
                  <a:pt x="0" y="57863"/>
                  <a:pt x="27202" y="21657"/>
                  <a:pt x="65969" y="6192"/>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37" name="MH_Other_4"/>
          <p:cNvSpPr/>
          <p:nvPr>
            <p:custDataLst>
              <p:tags r:id="rId7"/>
            </p:custDataLst>
          </p:nvPr>
        </p:nvSpPr>
        <p:spPr>
          <a:xfrm>
            <a:off x="5058405" y="1262866"/>
            <a:ext cx="2068561" cy="960820"/>
          </a:xfrm>
          <a:custGeom>
            <a:avLst/>
            <a:gdLst>
              <a:gd name="connsiteX0" fmla="*/ 118224 w 1463464"/>
              <a:gd name="connsiteY0" fmla="*/ 0 h 572657"/>
              <a:gd name="connsiteX1" fmla="*/ 1345240 w 1463464"/>
              <a:gd name="connsiteY1" fmla="*/ 0 h 572657"/>
              <a:gd name="connsiteX2" fmla="*/ 1463464 w 1463464"/>
              <a:gd name="connsiteY2" fmla="*/ 118224 h 572657"/>
              <a:gd name="connsiteX3" fmla="*/ 1463464 w 1463464"/>
              <a:gd name="connsiteY3" fmla="*/ 457776 h 572657"/>
              <a:gd name="connsiteX4" fmla="*/ 1391258 w 1463464"/>
              <a:gd name="connsiteY4" fmla="*/ 566709 h 572657"/>
              <a:gd name="connsiteX5" fmla="*/ 1364976 w 1463464"/>
              <a:gd name="connsiteY5" fmla="*/ 572016 h 572657"/>
              <a:gd name="connsiteX6" fmla="*/ 1364976 w 1463464"/>
              <a:gd name="connsiteY6" fmla="*/ 374067 h 572657"/>
              <a:gd name="connsiteX7" fmla="*/ 101664 w 1463464"/>
              <a:gd name="connsiteY7" fmla="*/ 374067 h 572657"/>
              <a:gd name="connsiteX8" fmla="*/ 101664 w 1463464"/>
              <a:gd name="connsiteY8" fmla="*/ 572657 h 572657"/>
              <a:gd name="connsiteX9" fmla="*/ 72206 w 1463464"/>
              <a:gd name="connsiteY9" fmla="*/ 566709 h 572657"/>
              <a:gd name="connsiteX10" fmla="*/ 0 w 1463464"/>
              <a:gd name="connsiteY10" fmla="*/ 457776 h 572657"/>
              <a:gd name="connsiteX11" fmla="*/ 0 w 1463464"/>
              <a:gd name="connsiteY11" fmla="*/ 118224 h 572657"/>
              <a:gd name="connsiteX12" fmla="*/ 118224 w 1463464"/>
              <a:gd name="connsiteY12" fmla="*/ 0 h 5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3464" h="572657">
                <a:moveTo>
                  <a:pt x="118224" y="0"/>
                </a:moveTo>
                <a:lnTo>
                  <a:pt x="1345240" y="0"/>
                </a:lnTo>
                <a:cubicBezTo>
                  <a:pt x="1410533" y="0"/>
                  <a:pt x="1463464" y="52931"/>
                  <a:pt x="1463464" y="118224"/>
                </a:cubicBezTo>
                <a:lnTo>
                  <a:pt x="1463464" y="457776"/>
                </a:lnTo>
                <a:cubicBezTo>
                  <a:pt x="1463464" y="506746"/>
                  <a:pt x="1433690" y="548762"/>
                  <a:pt x="1391258" y="566709"/>
                </a:cubicBezTo>
                <a:lnTo>
                  <a:pt x="1364976" y="572016"/>
                </a:lnTo>
                <a:lnTo>
                  <a:pt x="1364976" y="374067"/>
                </a:lnTo>
                <a:lnTo>
                  <a:pt x="101664" y="374067"/>
                </a:lnTo>
                <a:lnTo>
                  <a:pt x="101664" y="572657"/>
                </a:lnTo>
                <a:lnTo>
                  <a:pt x="72206" y="566709"/>
                </a:lnTo>
                <a:cubicBezTo>
                  <a:pt x="29774" y="548762"/>
                  <a:pt x="0" y="506746"/>
                  <a:pt x="0" y="457776"/>
                </a:cubicBezTo>
                <a:lnTo>
                  <a:pt x="0" y="118224"/>
                </a:lnTo>
                <a:cubicBezTo>
                  <a:pt x="0" y="52931"/>
                  <a:pt x="52931" y="0"/>
                  <a:pt x="118224"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648150"/>
          <a:lstStyle/>
          <a:p>
            <a:pPr algn="ctr">
              <a:defRPr/>
            </a:pPr>
            <a:r>
              <a:rPr lang="en-US" altLang="zh-CN" sz="2801" b="1" i="1">
                <a:solidFill>
                  <a:srgbClr val="FFFFFF"/>
                </a:solidFill>
                <a:latin typeface="+mn-ea"/>
              </a:rPr>
              <a:t>02</a:t>
            </a:r>
            <a:endParaRPr lang="zh-CN" altLang="en-US" sz="2801" b="1" i="1">
              <a:solidFill>
                <a:srgbClr val="FFFFFF"/>
              </a:solidFill>
              <a:latin typeface="+mn-ea"/>
            </a:endParaRPr>
          </a:p>
        </p:txBody>
      </p:sp>
      <p:sp>
        <p:nvSpPr>
          <p:cNvPr id="38" name="MH_Other_5"/>
          <p:cNvSpPr/>
          <p:nvPr>
            <p:custDataLst>
              <p:tags r:id="rId8"/>
            </p:custDataLst>
          </p:nvPr>
        </p:nvSpPr>
        <p:spPr>
          <a:xfrm>
            <a:off x="5165850" y="1636017"/>
            <a:ext cx="139102" cy="336286"/>
          </a:xfrm>
          <a:custGeom>
            <a:avLst/>
            <a:gdLst>
              <a:gd name="connsiteX0" fmla="*/ 98488 w 98488"/>
              <a:gd name="connsiteY0" fmla="*/ 0 h 200121"/>
              <a:gd name="connsiteX1" fmla="*/ 98488 w 98488"/>
              <a:gd name="connsiteY1" fmla="*/ 200121 h 200121"/>
              <a:gd name="connsiteX2" fmla="*/ 65969 w 98488"/>
              <a:gd name="connsiteY2" fmla="*/ 193928 h 200121"/>
              <a:gd name="connsiteX3" fmla="*/ 0 w 98488"/>
              <a:gd name="connsiteY3" fmla="*/ 100060 h 200121"/>
              <a:gd name="connsiteX4" fmla="*/ 65969 w 98488"/>
              <a:gd name="connsiteY4" fmla="*/ 6192 h 200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 h="200121">
                <a:moveTo>
                  <a:pt x="98488" y="0"/>
                </a:moveTo>
                <a:lnTo>
                  <a:pt x="98488" y="200121"/>
                </a:lnTo>
                <a:lnTo>
                  <a:pt x="65969" y="193928"/>
                </a:lnTo>
                <a:cubicBezTo>
                  <a:pt x="27202" y="178463"/>
                  <a:pt x="0" y="142257"/>
                  <a:pt x="0" y="100060"/>
                </a:cubicBezTo>
                <a:cubicBezTo>
                  <a:pt x="0" y="57863"/>
                  <a:pt x="27202" y="21657"/>
                  <a:pt x="65969" y="6192"/>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39" name="MH_Other_6"/>
          <p:cNvSpPr/>
          <p:nvPr>
            <p:custDataLst>
              <p:tags r:id="rId9"/>
            </p:custDataLst>
          </p:nvPr>
        </p:nvSpPr>
        <p:spPr>
          <a:xfrm flipH="1">
            <a:off x="6843931" y="1636017"/>
            <a:ext cx="139102" cy="336286"/>
          </a:xfrm>
          <a:custGeom>
            <a:avLst/>
            <a:gdLst>
              <a:gd name="connsiteX0" fmla="*/ 98488 w 98488"/>
              <a:gd name="connsiteY0" fmla="*/ 0 h 200121"/>
              <a:gd name="connsiteX1" fmla="*/ 98488 w 98488"/>
              <a:gd name="connsiteY1" fmla="*/ 200121 h 200121"/>
              <a:gd name="connsiteX2" fmla="*/ 65969 w 98488"/>
              <a:gd name="connsiteY2" fmla="*/ 193928 h 200121"/>
              <a:gd name="connsiteX3" fmla="*/ 0 w 98488"/>
              <a:gd name="connsiteY3" fmla="*/ 100060 h 200121"/>
              <a:gd name="connsiteX4" fmla="*/ 65969 w 98488"/>
              <a:gd name="connsiteY4" fmla="*/ 6192 h 200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 h="200121">
                <a:moveTo>
                  <a:pt x="98488" y="0"/>
                </a:moveTo>
                <a:lnTo>
                  <a:pt x="98488" y="200121"/>
                </a:lnTo>
                <a:lnTo>
                  <a:pt x="65969" y="193928"/>
                </a:lnTo>
                <a:cubicBezTo>
                  <a:pt x="27202" y="178463"/>
                  <a:pt x="0" y="142257"/>
                  <a:pt x="0" y="100060"/>
                </a:cubicBezTo>
                <a:cubicBezTo>
                  <a:pt x="0" y="57863"/>
                  <a:pt x="27202" y="21657"/>
                  <a:pt x="65969" y="6192"/>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40" name="MH_Other_7"/>
          <p:cNvSpPr/>
          <p:nvPr>
            <p:custDataLst>
              <p:tags r:id="rId10"/>
            </p:custDataLst>
          </p:nvPr>
        </p:nvSpPr>
        <p:spPr>
          <a:xfrm>
            <a:off x="7958396" y="1262866"/>
            <a:ext cx="2068561" cy="960820"/>
          </a:xfrm>
          <a:custGeom>
            <a:avLst/>
            <a:gdLst>
              <a:gd name="connsiteX0" fmla="*/ 118224 w 1463464"/>
              <a:gd name="connsiteY0" fmla="*/ 0 h 572657"/>
              <a:gd name="connsiteX1" fmla="*/ 1345240 w 1463464"/>
              <a:gd name="connsiteY1" fmla="*/ 0 h 572657"/>
              <a:gd name="connsiteX2" fmla="*/ 1463464 w 1463464"/>
              <a:gd name="connsiteY2" fmla="*/ 118224 h 572657"/>
              <a:gd name="connsiteX3" fmla="*/ 1463464 w 1463464"/>
              <a:gd name="connsiteY3" fmla="*/ 457776 h 572657"/>
              <a:gd name="connsiteX4" fmla="*/ 1391258 w 1463464"/>
              <a:gd name="connsiteY4" fmla="*/ 566709 h 572657"/>
              <a:gd name="connsiteX5" fmla="*/ 1364976 w 1463464"/>
              <a:gd name="connsiteY5" fmla="*/ 572016 h 572657"/>
              <a:gd name="connsiteX6" fmla="*/ 1364976 w 1463464"/>
              <a:gd name="connsiteY6" fmla="*/ 374067 h 572657"/>
              <a:gd name="connsiteX7" fmla="*/ 101664 w 1463464"/>
              <a:gd name="connsiteY7" fmla="*/ 374067 h 572657"/>
              <a:gd name="connsiteX8" fmla="*/ 101664 w 1463464"/>
              <a:gd name="connsiteY8" fmla="*/ 572657 h 572657"/>
              <a:gd name="connsiteX9" fmla="*/ 72206 w 1463464"/>
              <a:gd name="connsiteY9" fmla="*/ 566709 h 572657"/>
              <a:gd name="connsiteX10" fmla="*/ 0 w 1463464"/>
              <a:gd name="connsiteY10" fmla="*/ 457776 h 572657"/>
              <a:gd name="connsiteX11" fmla="*/ 0 w 1463464"/>
              <a:gd name="connsiteY11" fmla="*/ 118224 h 572657"/>
              <a:gd name="connsiteX12" fmla="*/ 118224 w 1463464"/>
              <a:gd name="connsiteY12" fmla="*/ 0 h 5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3464" h="572657">
                <a:moveTo>
                  <a:pt x="118224" y="0"/>
                </a:moveTo>
                <a:lnTo>
                  <a:pt x="1345240" y="0"/>
                </a:lnTo>
                <a:cubicBezTo>
                  <a:pt x="1410533" y="0"/>
                  <a:pt x="1463464" y="52931"/>
                  <a:pt x="1463464" y="118224"/>
                </a:cubicBezTo>
                <a:lnTo>
                  <a:pt x="1463464" y="457776"/>
                </a:lnTo>
                <a:cubicBezTo>
                  <a:pt x="1463464" y="506746"/>
                  <a:pt x="1433690" y="548762"/>
                  <a:pt x="1391258" y="566709"/>
                </a:cubicBezTo>
                <a:lnTo>
                  <a:pt x="1364976" y="572016"/>
                </a:lnTo>
                <a:lnTo>
                  <a:pt x="1364976" y="374067"/>
                </a:lnTo>
                <a:lnTo>
                  <a:pt x="101664" y="374067"/>
                </a:lnTo>
                <a:lnTo>
                  <a:pt x="101664" y="572657"/>
                </a:lnTo>
                <a:lnTo>
                  <a:pt x="72206" y="566709"/>
                </a:lnTo>
                <a:cubicBezTo>
                  <a:pt x="29774" y="548762"/>
                  <a:pt x="0" y="506746"/>
                  <a:pt x="0" y="457776"/>
                </a:cubicBezTo>
                <a:lnTo>
                  <a:pt x="0" y="118224"/>
                </a:lnTo>
                <a:cubicBezTo>
                  <a:pt x="0" y="52931"/>
                  <a:pt x="52931" y="0"/>
                  <a:pt x="118224"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648150"/>
          <a:lstStyle/>
          <a:p>
            <a:pPr algn="ctr">
              <a:defRPr/>
            </a:pPr>
            <a:r>
              <a:rPr lang="en-US" altLang="zh-CN" sz="2801" b="1" i="1">
                <a:solidFill>
                  <a:srgbClr val="FFFFFF"/>
                </a:solidFill>
                <a:latin typeface="+mn-ea"/>
              </a:rPr>
              <a:t>03</a:t>
            </a:r>
            <a:endParaRPr lang="zh-CN" altLang="en-US" sz="2801" b="1" i="1">
              <a:solidFill>
                <a:srgbClr val="FFFFFF"/>
              </a:solidFill>
              <a:latin typeface="+mn-ea"/>
            </a:endParaRPr>
          </a:p>
        </p:txBody>
      </p:sp>
      <p:sp>
        <p:nvSpPr>
          <p:cNvPr id="41" name="MH_Other_8"/>
          <p:cNvSpPr/>
          <p:nvPr>
            <p:custDataLst>
              <p:tags r:id="rId11"/>
            </p:custDataLst>
          </p:nvPr>
        </p:nvSpPr>
        <p:spPr>
          <a:xfrm>
            <a:off x="7991054" y="1648291"/>
            <a:ext cx="139102" cy="336286"/>
          </a:xfrm>
          <a:custGeom>
            <a:avLst/>
            <a:gdLst>
              <a:gd name="connsiteX0" fmla="*/ 98488 w 98488"/>
              <a:gd name="connsiteY0" fmla="*/ 0 h 200121"/>
              <a:gd name="connsiteX1" fmla="*/ 98488 w 98488"/>
              <a:gd name="connsiteY1" fmla="*/ 200121 h 200121"/>
              <a:gd name="connsiteX2" fmla="*/ 65969 w 98488"/>
              <a:gd name="connsiteY2" fmla="*/ 193928 h 200121"/>
              <a:gd name="connsiteX3" fmla="*/ 0 w 98488"/>
              <a:gd name="connsiteY3" fmla="*/ 100060 h 200121"/>
              <a:gd name="connsiteX4" fmla="*/ 65969 w 98488"/>
              <a:gd name="connsiteY4" fmla="*/ 6192 h 200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 h="200121">
                <a:moveTo>
                  <a:pt x="98488" y="0"/>
                </a:moveTo>
                <a:lnTo>
                  <a:pt x="98488" y="200121"/>
                </a:lnTo>
                <a:lnTo>
                  <a:pt x="65969" y="193928"/>
                </a:lnTo>
                <a:cubicBezTo>
                  <a:pt x="27202" y="178463"/>
                  <a:pt x="0" y="142257"/>
                  <a:pt x="0" y="100060"/>
                </a:cubicBezTo>
                <a:cubicBezTo>
                  <a:pt x="0" y="57863"/>
                  <a:pt x="27202" y="21657"/>
                  <a:pt x="65969" y="6192"/>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sp>
        <p:nvSpPr>
          <p:cNvPr id="42" name="MH_Other_9"/>
          <p:cNvSpPr/>
          <p:nvPr>
            <p:custDataLst>
              <p:tags r:id="rId12"/>
            </p:custDataLst>
          </p:nvPr>
        </p:nvSpPr>
        <p:spPr>
          <a:xfrm flipH="1">
            <a:off x="9818898" y="1620460"/>
            <a:ext cx="139102" cy="336286"/>
          </a:xfrm>
          <a:custGeom>
            <a:avLst/>
            <a:gdLst>
              <a:gd name="connsiteX0" fmla="*/ 98488 w 98488"/>
              <a:gd name="connsiteY0" fmla="*/ 0 h 200121"/>
              <a:gd name="connsiteX1" fmla="*/ 98488 w 98488"/>
              <a:gd name="connsiteY1" fmla="*/ 200121 h 200121"/>
              <a:gd name="connsiteX2" fmla="*/ 65969 w 98488"/>
              <a:gd name="connsiteY2" fmla="*/ 193928 h 200121"/>
              <a:gd name="connsiteX3" fmla="*/ 0 w 98488"/>
              <a:gd name="connsiteY3" fmla="*/ 100060 h 200121"/>
              <a:gd name="connsiteX4" fmla="*/ 65969 w 98488"/>
              <a:gd name="connsiteY4" fmla="*/ 6192 h 200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88" h="200121">
                <a:moveTo>
                  <a:pt x="98488" y="0"/>
                </a:moveTo>
                <a:lnTo>
                  <a:pt x="98488" y="200121"/>
                </a:lnTo>
                <a:lnTo>
                  <a:pt x="65969" y="193928"/>
                </a:lnTo>
                <a:cubicBezTo>
                  <a:pt x="27202" y="178463"/>
                  <a:pt x="0" y="142257"/>
                  <a:pt x="0" y="100060"/>
                </a:cubicBezTo>
                <a:cubicBezTo>
                  <a:pt x="0" y="57863"/>
                  <a:pt x="27202" y="21657"/>
                  <a:pt x="65969" y="6192"/>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1"/>
          </a:p>
        </p:txBody>
      </p:sp>
      <p:pic>
        <p:nvPicPr>
          <p:cNvPr id="43" name="MH_Other_10"/>
          <p:cNvPicPr>
            <a:picLocks noChangeAspect="1"/>
          </p:cNvPicPr>
          <p:nvPr>
            <p:custDataLst>
              <p:tags r:id="rId13"/>
            </p:custDataLst>
          </p:nvPr>
        </p:nvPicPr>
        <p:blipFill>
          <a:blip r:embed="rId16">
            <a:extLst>
              <a:ext uri="{28A0092B-C50C-407E-A947-70E740481C1C}">
                <a14:useLocalDpi xmlns:a14="http://schemas.microsoft.com/office/drawing/2010/main" val="0"/>
              </a:ext>
            </a:extLst>
          </a:blip>
          <a:srcRect t="50000"/>
          <a:stretch>
            <a:fillRect/>
          </a:stretch>
        </p:blipFill>
        <p:spPr bwMode="auto">
          <a:xfrm>
            <a:off x="554559" y="950353"/>
            <a:ext cx="11409991" cy="40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MH_Desc_1"/>
          <p:cNvSpPr txBox="1"/>
          <p:nvPr>
            <p:custDataLst>
              <p:tags r:id="rId14"/>
            </p:custDataLst>
          </p:nvPr>
        </p:nvSpPr>
        <p:spPr>
          <a:xfrm>
            <a:off x="1490663" y="5734050"/>
            <a:ext cx="9721080" cy="544019"/>
          </a:xfrm>
          <a:prstGeom prst="rect">
            <a:avLst/>
          </a:prstGeom>
          <a:noFill/>
        </p:spPr>
        <p:txBody>
          <a:bodyPr>
            <a:noAutofit/>
          </a:bodyPr>
          <a:lstStyle/>
          <a:p>
            <a:pPr algn="just">
              <a:lnSpc>
                <a:spcPct val="130000"/>
              </a:lnSpc>
              <a:defRPr/>
            </a:pPr>
            <a:r>
              <a:rPr lang="zh-CN" altLang="en-US" dirty="0" smtClean="0">
                <a:solidFill>
                  <a:srgbClr val="FF0000"/>
                </a:solidFill>
                <a:latin typeface="微软雅黑" panose="020B0503020204020204" pitchFamily="34" charset="-122"/>
                <a:ea typeface="微软雅黑" panose="020B0503020204020204" pitchFamily="34" charset="-122"/>
              </a:rPr>
              <a:t>迫切</a:t>
            </a:r>
            <a:r>
              <a:rPr lang="zh-CN" altLang="en-US" dirty="0">
                <a:solidFill>
                  <a:srgbClr val="FF0000"/>
                </a:solidFill>
                <a:latin typeface="微软雅黑" panose="020B0503020204020204" pitchFamily="34" charset="-122"/>
                <a:ea typeface="微软雅黑" panose="020B0503020204020204" pitchFamily="34" charset="-122"/>
              </a:rPr>
              <a:t>需要制定排污许可制实施</a:t>
            </a:r>
            <a:r>
              <a:rPr lang="zh-CN" altLang="en-US" dirty="0" smtClean="0">
                <a:solidFill>
                  <a:srgbClr val="FF0000"/>
                </a:solidFill>
                <a:latin typeface="微软雅黑" panose="020B0503020204020204" pitchFamily="34" charset="-122"/>
                <a:ea typeface="微软雅黑" panose="020B0503020204020204" pitchFamily="34" charset="-122"/>
              </a:rPr>
              <a:t>的顶层</a:t>
            </a:r>
            <a:r>
              <a:rPr lang="zh-CN" altLang="en-US" dirty="0">
                <a:solidFill>
                  <a:srgbClr val="FF0000"/>
                </a:solidFill>
                <a:latin typeface="微软雅黑" panose="020B0503020204020204" pitchFamily="34" charset="-122"/>
                <a:ea typeface="微软雅黑" panose="020B0503020204020204" pitchFamily="34" charset="-122"/>
              </a:rPr>
              <a:t>设计方案及配套文件，统筹</a:t>
            </a:r>
            <a:r>
              <a:rPr lang="zh-CN" altLang="en-US" dirty="0" smtClean="0">
                <a:solidFill>
                  <a:srgbClr val="FF0000"/>
                </a:solidFill>
                <a:latin typeface="微软雅黑" panose="020B0503020204020204" pitchFamily="34" charset="-122"/>
                <a:ea typeface="微软雅黑" panose="020B0503020204020204" pitchFamily="34" charset="-122"/>
              </a:rPr>
              <a:t>推进排污许可制度改革</a:t>
            </a:r>
            <a:r>
              <a:rPr lang="zh-CN" altLang="en-US" b="1" dirty="0" smtClean="0">
                <a:solidFill>
                  <a:srgbClr val="FF0000"/>
                </a:solidFill>
                <a:latin typeface="微软雅黑" panose="020B0503020204020204" pitchFamily="34" charset="-122"/>
                <a:ea typeface="微软雅黑" panose="020B0503020204020204" pitchFamily="34" charset="-122"/>
              </a:rPr>
              <a:t>。</a:t>
            </a:r>
            <a:endParaRPr lang="zh-CN" altLang="en-US"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8924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1"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par>
                          <p:cTn id="15" fill="hold">
                            <p:stCondLst>
                              <p:cond delay="850"/>
                            </p:stCondLst>
                            <p:childTnLst>
                              <p:par>
                                <p:cTn id="16" presetID="22" presetClass="entr" presetSubtype="4"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down)">
                                      <p:cBhvr>
                                        <p:cTn id="18" dur="500"/>
                                        <p:tgtEl>
                                          <p:spTgt spid="44"/>
                                        </p:tgtEl>
                                      </p:cBhvr>
                                    </p:animEffect>
                                  </p:childTnLst>
                                </p:cTn>
                              </p:par>
                            </p:childTnLst>
                          </p:cTn>
                        </p:par>
                        <p:par>
                          <p:cTn id="19" fill="hold">
                            <p:stCondLst>
                              <p:cond delay="1350"/>
                            </p:stCondLst>
                            <p:childTnLst>
                              <p:par>
                                <p:cTn id="20" presetID="16" presetClass="entr" presetSubtype="21"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par>
                          <p:cTn id="23" fill="hold">
                            <p:stCondLst>
                              <p:cond delay="1850"/>
                            </p:stCondLst>
                            <p:childTnLst>
                              <p:par>
                                <p:cTn id="24" presetID="16" presetClass="entr" presetSubtype="21"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par>
                          <p:cTn id="27" fill="hold">
                            <p:stCondLst>
                              <p:cond delay="2350"/>
                            </p:stCondLst>
                            <p:childTnLst>
                              <p:par>
                                <p:cTn id="28" presetID="16" presetClass="entr" presetSubtype="21"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par>
                          <p:cTn id="31" fill="hold">
                            <p:stCondLst>
                              <p:cond delay="2850"/>
                            </p:stCondLst>
                            <p:childTnLst>
                              <p:par>
                                <p:cTn id="32" presetID="16" presetClass="entr" presetSubtype="21"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par>
                          <p:cTn id="35" fill="hold">
                            <p:stCondLst>
                              <p:cond delay="3350"/>
                            </p:stCondLst>
                            <p:childTnLst>
                              <p:par>
                                <p:cTn id="36" presetID="16" presetClass="entr" presetSubtype="21"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par>
                          <p:cTn id="39" fill="hold">
                            <p:stCondLst>
                              <p:cond delay="3850"/>
                            </p:stCondLst>
                            <p:childTnLst>
                              <p:par>
                                <p:cTn id="40" presetID="16" presetClass="entr" presetSubtype="21"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childTnLst>
                          </p:cTn>
                        </p:par>
                        <p:par>
                          <p:cTn id="43" fill="hold">
                            <p:stCondLst>
                              <p:cond delay="4350"/>
                            </p:stCondLst>
                            <p:childTnLst>
                              <p:par>
                                <p:cTn id="44" presetID="16" presetClass="entr" presetSubtype="21"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par>
                          <p:cTn id="47" fill="hold">
                            <p:stCondLst>
                              <p:cond delay="4850"/>
                            </p:stCondLst>
                            <p:childTnLst>
                              <p:par>
                                <p:cTn id="48" presetID="16" presetClass="entr" presetSubtype="21"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500"/>
                                        <p:tgtEl>
                                          <p:spTgt spid="39"/>
                                        </p:tgtEl>
                                      </p:cBhvr>
                                    </p:animEffect>
                                  </p:childTnLst>
                                </p:cTn>
                              </p:par>
                            </p:childTnLst>
                          </p:cTn>
                        </p:par>
                        <p:par>
                          <p:cTn id="51" fill="hold">
                            <p:stCondLst>
                              <p:cond delay="5350"/>
                            </p:stCondLst>
                            <p:childTnLst>
                              <p:par>
                                <p:cTn id="52" presetID="16" presetClass="entr" presetSubtype="21"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par>
                          <p:cTn id="55" fill="hold">
                            <p:stCondLst>
                              <p:cond delay="5850"/>
                            </p:stCondLst>
                            <p:childTnLst>
                              <p:par>
                                <p:cTn id="56" presetID="16" presetClass="entr" presetSubtype="21"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par>
                          <p:cTn id="59" fill="hold">
                            <p:stCondLst>
                              <p:cond delay="6350"/>
                            </p:stCondLst>
                            <p:childTnLst>
                              <p:par>
                                <p:cTn id="60" presetID="16" presetClass="entr" presetSubtype="21"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barn(inVertical)">
                                      <p:cBhvr>
                                        <p:cTn id="62" dur="500"/>
                                        <p:tgtEl>
                                          <p:spTgt spid="41"/>
                                        </p:tgtEl>
                                      </p:cBhvr>
                                    </p:animEffect>
                                  </p:childTnLst>
                                </p:cTn>
                              </p:par>
                            </p:childTnLst>
                          </p:cTn>
                        </p:par>
                        <p:par>
                          <p:cTn id="63" fill="hold">
                            <p:stCondLst>
                              <p:cond delay="6850"/>
                            </p:stCondLst>
                            <p:childTnLst>
                              <p:par>
                                <p:cTn id="64" presetID="16" presetClass="entr" presetSubtype="21"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barn(inVertical)">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lvl="0" defTabSz="914378" fontAlgn="base">
                <a:spcBef>
                  <a:spcPct val="0"/>
                </a:spcBef>
                <a:spcAft>
                  <a:spcPct val="0"/>
                </a:spcAft>
              </a:pPr>
              <a:r>
                <a:rPr lang="zh-CN" altLang="en-US" sz="2000" b="1" dirty="0" smtClean="0">
                  <a:solidFill>
                    <a:srgbClr val="FFFFFF"/>
                  </a:solidFill>
                  <a:latin typeface="Arial"/>
                  <a:ea typeface="微软雅黑"/>
                  <a:cs typeface="+mn-ea"/>
                  <a:sym typeface="+mn-lt"/>
                </a:rPr>
                <a:t>改革背景</a:t>
              </a:r>
              <a:endParaRPr lang="zh-CN" altLang="en-US" sz="2000" b="1" dirty="0">
                <a:solidFill>
                  <a:srgbClr val="FFFFFF"/>
                </a:solidFill>
                <a:latin typeface="Arial"/>
                <a:ea typeface="微软雅黑"/>
                <a:cs typeface="+mn-ea"/>
                <a:sym typeface="+mn-lt"/>
              </a:endParaRPr>
            </a:p>
          </p:txBody>
        </p:sp>
      </p:grpSp>
      <p:sp>
        <p:nvSpPr>
          <p:cNvPr id="33" name="圆角矩形 32"/>
          <p:cNvSpPr/>
          <p:nvPr/>
        </p:nvSpPr>
        <p:spPr>
          <a:xfrm>
            <a:off x="5457006" y="2410178"/>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fontAlgn="base">
                <a:spcBef>
                  <a:spcPct val="0"/>
                </a:spcBef>
                <a:spcAft>
                  <a:spcPct val="0"/>
                </a:spcAft>
              </a:pPr>
              <a:r>
                <a:rPr lang="zh-CN" altLang="en-US" sz="2000" b="1" dirty="0" smtClean="0">
                  <a:solidFill>
                    <a:srgbClr val="FFFFFF"/>
                  </a:solidFill>
                  <a:latin typeface="微软雅黑" pitchFamily="34" charset="-122"/>
                  <a:ea typeface="微软雅黑" pitchFamily="34" charset="-122"/>
                  <a:cs typeface="+mn-ea"/>
                  <a:sym typeface="+mn-lt"/>
                </a:rPr>
                <a:t>改革目的</a:t>
              </a:r>
              <a:endParaRPr lang="zh-CN" altLang="en-US" sz="2000" b="1" dirty="0">
                <a:solidFill>
                  <a:srgbClr val="FFFFFF"/>
                </a:solidFill>
                <a:latin typeface="微软雅黑" pitchFamily="34" charset="-122"/>
                <a:ea typeface="微软雅黑" pitchFamily="34" charset="-122"/>
                <a:cs typeface="+mn-ea"/>
                <a:sym typeface="+mn-lt"/>
              </a:endParaRPr>
            </a:p>
          </p:txBody>
        </p:sp>
      </p:grpSp>
      <p:sp>
        <p:nvSpPr>
          <p:cNvPr id="36" name="圆角矩形 35"/>
          <p:cNvSpPr/>
          <p:nvPr/>
        </p:nvSpPr>
        <p:spPr>
          <a:xfrm>
            <a:off x="5457006" y="3296031"/>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顶层设计</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企业责任与监管执法</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时间进度安排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669900"/>
                </a:solidFill>
                <a:latin typeface="微软雅黑" pitchFamily="34" charset="-122"/>
                <a:ea typeface="微软雅黑" pitchFamily="34" charset="-122"/>
              </a:rPr>
              <a:t>目录 </a:t>
            </a:r>
            <a:endParaRPr lang="en-US" altLang="zh-CN" sz="4800" b="1" spc="200" dirty="0" smtClean="0">
              <a:solidFill>
                <a:srgbClr val="669900"/>
              </a:solidFill>
              <a:latin typeface="微软雅黑" pitchFamily="34" charset="-122"/>
              <a:ea typeface="微软雅黑" pitchFamily="34" charset="-122"/>
            </a:endParaRPr>
          </a:p>
          <a:p>
            <a:pPr algn="r">
              <a:defRPr/>
            </a:pPr>
            <a:r>
              <a:rPr lang="en-US" altLang="zh-CN" sz="3200" b="1" spc="200" dirty="0" smtClean="0">
                <a:solidFill>
                  <a:srgbClr val="669900"/>
                </a:solidFill>
                <a:latin typeface="微软雅黑" pitchFamily="34" charset="-122"/>
                <a:ea typeface="微软雅黑" pitchFamily="34" charset="-122"/>
              </a:rPr>
              <a:t>CONTENTS</a:t>
            </a:r>
            <a:endParaRPr lang="zh-CN" altLang="en-US" sz="3200" b="1" spc="200" dirty="0">
              <a:solidFill>
                <a:srgbClr val="669900"/>
              </a:solidFill>
              <a:latin typeface="微软雅黑" pitchFamily="34" charset="-122"/>
              <a:ea typeface="微软雅黑" pitchFamily="34" charset="-122"/>
            </a:endParaRPr>
          </a:p>
        </p:txBody>
      </p:sp>
      <p:sp>
        <p:nvSpPr>
          <p:cNvPr id="26" name="下箭头 25"/>
          <p:cNvSpPr/>
          <p:nvPr/>
        </p:nvSpPr>
        <p:spPr>
          <a:xfrm rot="16200000">
            <a:off x="4278849" y="2441807"/>
            <a:ext cx="576064" cy="679828"/>
          </a:xfrm>
          <a:prstGeom prst="downArrow">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1902163"/>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ppt_x</p:attrName>
                                        </p:attrNameLst>
                                      </p:cBhvr>
                                      <p:tavLst>
                                        <p:tav tm="0">
                                          <p:val>
                                            <p:strVal val="#ppt_x"/>
                                          </p:val>
                                        </p:tav>
                                        <p:tav tm="100000">
                                          <p:val>
                                            <p:strVal val="#ppt_x"/>
                                          </p:val>
                                        </p:tav>
                                      </p:tavLst>
                                    </p:anim>
                                    <p:anim calcmode="lin" valueType="num">
                                      <p:cBhvr>
                                        <p:cTn id="8" dur="250" fill="hold"/>
                                        <p:tgtEl>
                                          <p:spTgt spid="22"/>
                                        </p:tgtEl>
                                        <p:attrNameLst>
                                          <p:attrName>ppt_y</p:attrName>
                                        </p:attrNameLst>
                                      </p:cBhvr>
                                      <p:tavLst>
                                        <p:tav tm="0">
                                          <p:val>
                                            <p:strVal val="#ppt_y-#ppt_h/2"/>
                                          </p:val>
                                        </p:tav>
                                        <p:tav tm="100000">
                                          <p:val>
                                            <p:strVal val="#ppt_y"/>
                                          </p:val>
                                        </p:tav>
                                      </p:tavLst>
                                    </p:anim>
                                    <p:anim calcmode="lin" valueType="num">
                                      <p:cBhvr>
                                        <p:cTn id="9" dur="250" fill="hold"/>
                                        <p:tgtEl>
                                          <p:spTgt spid="22"/>
                                        </p:tgtEl>
                                        <p:attrNameLst>
                                          <p:attrName>ppt_w</p:attrName>
                                        </p:attrNameLst>
                                      </p:cBhvr>
                                      <p:tavLst>
                                        <p:tav tm="0">
                                          <p:val>
                                            <p:strVal val="#ppt_w"/>
                                          </p:val>
                                        </p:tav>
                                        <p:tav tm="100000">
                                          <p:val>
                                            <p:strVal val="#ppt_w"/>
                                          </p:val>
                                        </p:tav>
                                      </p:tavLst>
                                    </p:anim>
                                    <p:anim calcmode="lin" valueType="num">
                                      <p:cBhvr>
                                        <p:cTn id="10" dur="250" fill="hold"/>
                                        <p:tgtEl>
                                          <p:spTgt spid="22"/>
                                        </p:tgtEl>
                                        <p:attrNameLst>
                                          <p:attrName>ppt_h</p:attrName>
                                        </p:attrNameLst>
                                      </p:cBhvr>
                                      <p:tavLst>
                                        <p:tav tm="0">
                                          <p:val>
                                            <p:fltVal val="0"/>
                                          </p:val>
                                        </p:tav>
                                        <p:tav tm="100000">
                                          <p:val>
                                            <p:strVal val="#ppt_h"/>
                                          </p:val>
                                        </p:tav>
                                      </p:tavLst>
                                    </p:anim>
                                  </p:childTnLst>
                                </p:cTn>
                              </p:par>
                            </p:childTnLst>
                          </p:cTn>
                        </p:par>
                        <p:par>
                          <p:cTn id="11" fill="hold">
                            <p:stCondLst>
                              <p:cond delay="115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childTnLst>
                                </p:cTn>
                              </p:par>
                              <p:par>
                                <p:cTn id="15" presetID="56" presetClass="path" presetSubtype="0" accel="50000" decel="50000" fill="hold" grpId="1" nodeType="withEffect">
                                  <p:stCondLst>
                                    <p:cond delay="0"/>
                                  </p:stCondLst>
                                  <p:childTnLst>
                                    <p:animMotion origin="layout" path="M -0.03737 0.04121 L -6.25E-7 -3.33333E-6 " pathEditMode="relative" rAng="0" ptsTypes="AA">
                                      <p:cBhvr>
                                        <p:cTn id="16" dur="700" fill="hold"/>
                                        <p:tgtEl>
                                          <p:spTgt spid="31"/>
                                        </p:tgtEl>
                                        <p:attrNameLst>
                                          <p:attrName>ppt_x</p:attrName>
                                          <p:attrName>ppt_y</p:attrName>
                                        </p:attrNameLst>
                                      </p:cBhvr>
                                      <p:rCtr x="1862" y="-2060"/>
                                    </p:animMotion>
                                  </p:childTnLst>
                                </p:cTn>
                              </p:par>
                              <p:par>
                                <p:cTn id="17" presetID="22" presetClass="entr" presetSubtype="8"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56" presetClass="path" presetSubtype="0" accel="50000" decel="50000" fill="hold" grpId="1" nodeType="withEffect">
                                  <p:stCondLst>
                                    <p:cond delay="250"/>
                                  </p:stCondLst>
                                  <p:childTnLst>
                                    <p:animMotion origin="layout" path="M -0.03737 0.0412 L -6.25E-7 2.96296E-6 " pathEditMode="relative" rAng="0" ptsTypes="AA">
                                      <p:cBhvr>
                                        <p:cTn id="24" dur="700" fill="hold"/>
                                        <p:tgtEl>
                                          <p:spTgt spid="33"/>
                                        </p:tgtEl>
                                        <p:attrNameLst>
                                          <p:attrName>ppt_x</p:attrName>
                                          <p:attrName>ppt_y</p:attrName>
                                        </p:attrNameLst>
                                      </p:cBhvr>
                                      <p:rCtr x="1862" y="-2060"/>
                                    </p:animMotion>
                                  </p:childTnLst>
                                </p:cTn>
                              </p:par>
                              <p:par>
                                <p:cTn id="25" presetID="22" presetClass="entr" presetSubtype="8"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childTnLst>
                                </p:cTn>
                              </p:par>
                              <p:par>
                                <p:cTn id="31" presetID="56" presetClass="path" presetSubtype="0" accel="50000" decel="50000" fill="hold" grpId="1" nodeType="withEffect">
                                  <p:stCondLst>
                                    <p:cond delay="500"/>
                                  </p:stCondLst>
                                  <p:childTnLst>
                                    <p:animMotion origin="layout" path="M -0.03737 0.0412 L -6.25E-7 -7.40741E-7 " pathEditMode="relative" rAng="0" ptsTypes="AA">
                                      <p:cBhvr>
                                        <p:cTn id="32" dur="700" fill="hold"/>
                                        <p:tgtEl>
                                          <p:spTgt spid="36"/>
                                        </p:tgtEl>
                                        <p:attrNameLst>
                                          <p:attrName>ppt_x</p:attrName>
                                          <p:attrName>ppt_y</p:attrName>
                                        </p:attrNameLst>
                                      </p:cBhvr>
                                      <p:rCtr x="1862" y="-2060"/>
                                    </p:animMotion>
                                  </p:childTnLst>
                                </p:cTn>
                              </p:par>
                              <p:par>
                                <p:cTn id="33" presetID="22" presetClass="entr" presetSubtype="8" fill="hold" nodeType="withEffect">
                                  <p:stCondLst>
                                    <p:cond delay="75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childTnLst>
                                </p:cTn>
                              </p:par>
                              <p:par>
                                <p:cTn id="39" presetID="56" presetClass="path" presetSubtype="0" accel="50000" decel="50000" fill="hold" grpId="1" nodeType="withEffect">
                                  <p:stCondLst>
                                    <p:cond delay="750"/>
                                  </p:stCondLst>
                                  <p:childTnLst>
                                    <p:animMotion origin="layout" path="M -0.03737 0.04121 L -6.25E-7 -4.44444E-6 " pathEditMode="relative" rAng="0" ptsTypes="AA">
                                      <p:cBhvr>
                                        <p:cTn id="40" dur="700" fill="hold"/>
                                        <p:tgtEl>
                                          <p:spTgt spid="38"/>
                                        </p:tgtEl>
                                        <p:attrNameLst>
                                          <p:attrName>ppt_x</p:attrName>
                                          <p:attrName>ppt_y</p:attrName>
                                        </p:attrNameLst>
                                      </p:cBhvr>
                                      <p:rCtr x="1862" y="-2060"/>
                                    </p:animMotion>
                                  </p:childTnLst>
                                </p:cTn>
                              </p:par>
                              <p:par>
                                <p:cTn id="41" presetID="22" presetClass="entr" presetSubtype="8" fill="hold" nodeType="withEffect">
                                  <p:stCondLst>
                                    <p:cond delay="10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childTnLst>
                                </p:cTn>
                              </p:par>
                              <p:par>
                                <p:cTn id="47" presetID="56" presetClass="path" presetSubtype="0" accel="50000" decel="50000" fill="hold" grpId="1" nodeType="withEffect">
                                  <p:stCondLst>
                                    <p:cond delay="750"/>
                                  </p:stCondLst>
                                  <p:childTnLst>
                                    <p:animMotion origin="layout" path="M -0.03737 0.04121 L -6.25E-7 -4.44444E-6 " pathEditMode="relative" rAng="0" ptsTypes="AA">
                                      <p:cBhvr>
                                        <p:cTn id="48" dur="700" fill="hold"/>
                                        <p:tgtEl>
                                          <p:spTgt spid="19"/>
                                        </p:tgtEl>
                                        <p:attrNameLst>
                                          <p:attrName>ppt_x</p:attrName>
                                          <p:attrName>ppt_y</p:attrName>
                                        </p:attrNameLst>
                                      </p:cBhvr>
                                      <p:rCtr x="1862" y="-2060"/>
                                    </p:animMotion>
                                  </p:childTnLst>
                                </p:cTn>
                              </p:par>
                              <p:par>
                                <p:cTn id="49" presetID="22" presetClass="entr" presetSubtype="8" fill="hold" nodeType="withEffect">
                                  <p:stCondLst>
                                    <p:cond delay="125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grpId="2" nodeType="clickEffect">
                                  <p:stCondLst>
                                    <p:cond delay="0"/>
                                  </p:stCondLst>
                                  <p:childTnLst>
                                    <p:animEffect transition="out" filter="fade">
                                      <p:cBhvr>
                                        <p:cTn id="55" dur="500" tmFilter="0, 0; .2, .5; .8, .5; 1, 0"/>
                                        <p:tgtEl>
                                          <p:spTgt spid="33"/>
                                        </p:tgtEl>
                                      </p:cBhvr>
                                    </p:animEffect>
                                    <p:animScale>
                                      <p:cBhvr>
                                        <p:cTn id="56" dur="250" autoRev="1" fill="hold"/>
                                        <p:tgtEl>
                                          <p:spTgt spid="33"/>
                                        </p:tgtEl>
                                      </p:cBhvr>
                                      <p:by x="105000" y="105000"/>
                                    </p:animScale>
                                  </p:childTnLst>
                                </p:cTn>
                              </p:par>
                              <p:par>
                                <p:cTn id="57" presetID="26" presetClass="emph" presetSubtype="0" fill="hold" nodeType="withEffect">
                                  <p:stCondLst>
                                    <p:cond delay="0"/>
                                  </p:stCondLst>
                                  <p:childTnLst>
                                    <p:animEffect transition="out" filter="fade">
                                      <p:cBhvr>
                                        <p:cTn id="58" dur="500" tmFilter="0, 0; .2, .5; .8, .5; 1, 0"/>
                                        <p:tgtEl>
                                          <p:spTgt spid="5"/>
                                        </p:tgtEl>
                                      </p:cBhvr>
                                    </p:animEffect>
                                    <p:animScale>
                                      <p:cBhvr>
                                        <p:cTn id="59" dur="250" autoRev="1" fill="hold"/>
                                        <p:tgtEl>
                                          <p:spTgt spid="5"/>
                                        </p:tgtEl>
                                      </p:cBhvr>
                                      <p:by x="105000" y="105000"/>
                                    </p:animScale>
                                  </p:childTnLst>
                                </p:cTn>
                              </p:par>
                            </p:childTnLst>
                          </p:cTn>
                        </p:par>
                        <p:par>
                          <p:cTn id="60" fill="hold">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0-#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3" grpId="2" animBg="1"/>
      <p:bldP spid="36" grpId="0" animBg="1"/>
      <p:bldP spid="36" grpId="1" animBg="1"/>
      <p:bldP spid="38" grpId="0" animBg="1"/>
      <p:bldP spid="38" grpId="1" animBg="1"/>
      <p:bldP spid="19" grpId="0" animBg="1"/>
      <p:bldP spid="19" grpId="1" animBg="1"/>
      <p:bldP spid="22"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矩形 8"/>
          <p:cNvSpPr>
            <a:spLocks/>
          </p:cNvSpPr>
          <p:nvPr/>
        </p:nvSpPr>
        <p:spPr bwMode="auto">
          <a:xfrm>
            <a:off x="914599" y="1407542"/>
            <a:ext cx="8463605" cy="4542532"/>
          </a:xfrm>
          <a:prstGeom prst="rect">
            <a:avLst/>
          </a:prstGeom>
          <a:solidFill>
            <a:srgbClr val="FFFFFF">
              <a:alpha val="58038"/>
            </a:srgbClr>
          </a:solidFill>
          <a:ln w="25400">
            <a:solidFill>
              <a:srgbClr val="669900"/>
            </a:solidFill>
            <a:miter lim="800000"/>
            <a:headEnd/>
            <a:tailEnd/>
          </a:ln>
        </p:spPr>
        <p:txBody>
          <a:bodyPr/>
          <a:lstStyle/>
          <a:p>
            <a:endParaRPr lang="zh-CN" altLang="en-US">
              <a:solidFill>
                <a:srgbClr val="000000"/>
              </a:solidFill>
              <a:sym typeface="Arial" pitchFamily="34" charset="0"/>
            </a:endParaRPr>
          </a:p>
        </p:txBody>
      </p:sp>
      <p:sp>
        <p:nvSpPr>
          <p:cNvPr id="65" name="矩形 17"/>
          <p:cNvSpPr>
            <a:spLocks noChangeArrowheads="1"/>
          </p:cNvSpPr>
          <p:nvPr/>
        </p:nvSpPr>
        <p:spPr bwMode="auto">
          <a:xfrm>
            <a:off x="1419423" y="936054"/>
            <a:ext cx="2198141" cy="961247"/>
          </a:xfrm>
          <a:prstGeom prst="rect">
            <a:avLst/>
          </a:prstGeom>
          <a:solidFill>
            <a:srgbClr val="669900"/>
          </a:solidFill>
          <a:ln>
            <a:noFill/>
          </a:ln>
          <a:extLst/>
        </p:spPr>
        <p:txBody>
          <a:bodyPr/>
          <a:lstStyle/>
          <a:p>
            <a:endParaRPr lang="zh-CN" altLang="en-US" sz="2000" b="1">
              <a:sym typeface="Arial" pitchFamily="34" charset="0"/>
            </a:endParaRPr>
          </a:p>
        </p:txBody>
      </p:sp>
      <p:sp>
        <p:nvSpPr>
          <p:cNvPr id="66" name="TextBox 18"/>
          <p:cNvSpPr>
            <a:spLocks noChangeArrowheads="1"/>
          </p:cNvSpPr>
          <p:nvPr/>
        </p:nvSpPr>
        <p:spPr bwMode="auto">
          <a:xfrm>
            <a:off x="1475017" y="973971"/>
            <a:ext cx="20869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4800" b="1" dirty="0" smtClean="0">
                <a:solidFill>
                  <a:schemeClr val="bg1"/>
                </a:solidFill>
                <a:latin typeface="微软雅黑" panose="020B0503020204020204" pitchFamily="34" charset="-122"/>
                <a:ea typeface="微软雅黑" panose="020B0503020204020204" pitchFamily="34" charset="-122"/>
                <a:sym typeface="方正大黑简体" pitchFamily="65" charset="-122"/>
              </a:rPr>
              <a:t>前 </a:t>
            </a:r>
            <a:r>
              <a:rPr lang="zh-CN" altLang="en-US" sz="4800" b="1" dirty="0">
                <a:solidFill>
                  <a:schemeClr val="bg1"/>
                </a:solidFill>
                <a:latin typeface="微软雅黑" panose="020B0503020204020204" pitchFamily="34" charset="-122"/>
                <a:ea typeface="微软雅黑" panose="020B0503020204020204" pitchFamily="34" charset="-122"/>
                <a:sym typeface="方正大黑简体" pitchFamily="65" charset="-122"/>
              </a:rPr>
              <a:t>言</a:t>
            </a:r>
          </a:p>
        </p:txBody>
      </p:sp>
      <p:sp>
        <p:nvSpPr>
          <p:cNvPr id="11" name="TextBox 10"/>
          <p:cNvSpPr txBox="1"/>
          <p:nvPr/>
        </p:nvSpPr>
        <p:spPr>
          <a:xfrm>
            <a:off x="1113953" y="1935218"/>
            <a:ext cx="8064896" cy="4247349"/>
          </a:xfrm>
          <a:prstGeom prst="rect">
            <a:avLst/>
          </a:prstGeom>
          <a:noFill/>
        </p:spPr>
        <p:txBody>
          <a:bodyPr wrap="square" lIns="91472" tIns="45736" rIns="91472" bIns="45736" rtlCol="0">
            <a:spAutoFit/>
          </a:bodyPr>
          <a:lstStyle/>
          <a:p>
            <a:pPr algn="just">
              <a:lnSpc>
                <a:spcPct val="150000"/>
              </a:lnSpc>
            </a:pPr>
            <a:r>
              <a:rPr lang="zh-CN" altLang="en-US" sz="2000" dirty="0">
                <a:solidFill>
                  <a:srgbClr val="0C0C0C"/>
                </a:solidFill>
                <a:latin typeface="微软雅黑" pitchFamily="34" charset="-122"/>
                <a:ea typeface="微软雅黑" pitchFamily="34" charset="-122"/>
                <a:sym typeface="微软雅黑" pitchFamily="34" charset="-122"/>
              </a:rPr>
              <a:t>核发排污许可证的主要目的</a:t>
            </a:r>
            <a:r>
              <a:rPr lang="zh-CN" altLang="en-US" sz="2000" dirty="0" smtClean="0">
                <a:solidFill>
                  <a:srgbClr val="0C0C0C"/>
                </a:solidFill>
                <a:latin typeface="微软雅黑" pitchFamily="34" charset="-122"/>
                <a:ea typeface="微软雅黑" pitchFamily="34" charset="-122"/>
                <a:sym typeface="微软雅黑" pitchFamily="34" charset="-122"/>
              </a:rPr>
              <a:t>是为了规范排污</a:t>
            </a:r>
            <a:r>
              <a:rPr lang="zh-CN" altLang="en-US" sz="2000" dirty="0">
                <a:solidFill>
                  <a:srgbClr val="0C0C0C"/>
                </a:solidFill>
                <a:latin typeface="微软雅黑" pitchFamily="34" charset="-122"/>
                <a:ea typeface="微软雅黑" pitchFamily="34" charset="-122"/>
                <a:sym typeface="微软雅黑" pitchFamily="34" charset="-122"/>
              </a:rPr>
              <a:t>行为，形成一个有条理</a:t>
            </a:r>
            <a:r>
              <a:rPr lang="zh-CN" altLang="en-US" sz="2000" dirty="0" smtClean="0">
                <a:solidFill>
                  <a:srgbClr val="0C0C0C"/>
                </a:solidFill>
                <a:latin typeface="微软雅黑" pitchFamily="34" charset="-122"/>
                <a:ea typeface="微软雅黑" pitchFamily="34" charset="-122"/>
                <a:sym typeface="微软雅黑" pitchFamily="34" charset="-122"/>
              </a:rPr>
              <a:t>、便于</a:t>
            </a:r>
            <a:r>
              <a:rPr lang="zh-CN" altLang="en-US" sz="2000" dirty="0">
                <a:solidFill>
                  <a:srgbClr val="0C0C0C"/>
                </a:solidFill>
                <a:latin typeface="微软雅黑" pitchFamily="34" charset="-122"/>
                <a:ea typeface="微软雅黑" pitchFamily="34" charset="-122"/>
                <a:sym typeface="微软雅黑" pitchFamily="34" charset="-122"/>
              </a:rPr>
              <a:t>执行、有法律效力的文件，使企业清楚知道什么时候需要做什么事情</a:t>
            </a:r>
            <a:r>
              <a:rPr lang="zh-CN" altLang="en-US" sz="2000" dirty="0" smtClean="0">
                <a:solidFill>
                  <a:srgbClr val="0C0C0C"/>
                </a:solidFill>
                <a:latin typeface="微软雅黑" pitchFamily="34" charset="-122"/>
                <a:ea typeface="微软雅黑" pitchFamily="34" charset="-122"/>
                <a:sym typeface="微软雅黑" pitchFamily="34" charset="-122"/>
              </a:rPr>
              <a:t>，保证排污</a:t>
            </a:r>
            <a:r>
              <a:rPr lang="zh-CN" altLang="en-US" sz="2000" dirty="0">
                <a:solidFill>
                  <a:srgbClr val="0C0C0C"/>
                </a:solidFill>
                <a:latin typeface="微软雅黑" pitchFamily="34" charset="-122"/>
                <a:ea typeface="微软雅黑" pitchFamily="34" charset="-122"/>
                <a:sym typeface="微软雅黑" pitchFamily="34" charset="-122"/>
              </a:rPr>
              <a:t>行为得到有效控制，相关数据信息得到有效收集记录，同时也有利于环保部门的</a:t>
            </a:r>
            <a:r>
              <a:rPr lang="zh-CN" altLang="en-US" sz="2000" dirty="0" smtClean="0">
                <a:solidFill>
                  <a:srgbClr val="0C0C0C"/>
                </a:solidFill>
                <a:latin typeface="微软雅黑" pitchFamily="34" charset="-122"/>
                <a:ea typeface="微软雅黑" pitchFamily="34" charset="-122"/>
                <a:sym typeface="微软雅黑" pitchFamily="34" charset="-122"/>
              </a:rPr>
              <a:t>执法监督</a:t>
            </a:r>
            <a:r>
              <a:rPr lang="zh-CN" altLang="en-US" sz="2000" dirty="0">
                <a:solidFill>
                  <a:srgbClr val="0C0C0C"/>
                </a:solidFill>
                <a:latin typeface="微软雅黑" pitchFamily="34" charset="-122"/>
                <a:ea typeface="微软雅黑" pitchFamily="34" charset="-122"/>
                <a:sym typeface="微软雅黑" pitchFamily="34" charset="-122"/>
              </a:rPr>
              <a:t>。</a:t>
            </a:r>
            <a:endParaRPr lang="en-US" altLang="zh-CN" sz="2000" dirty="0">
              <a:solidFill>
                <a:srgbClr val="0C0C0C"/>
              </a:solidFill>
              <a:latin typeface="微软雅黑" pitchFamily="34" charset="-122"/>
              <a:ea typeface="微软雅黑" pitchFamily="34" charset="-122"/>
              <a:sym typeface="微软雅黑" pitchFamily="34" charset="-122"/>
            </a:endParaRPr>
          </a:p>
          <a:p>
            <a:pPr algn="just">
              <a:lnSpc>
                <a:spcPct val="150000"/>
              </a:lnSpc>
            </a:pPr>
            <a:r>
              <a:rPr lang="zh-CN" altLang="en-US" sz="2000" dirty="0" smtClean="0">
                <a:solidFill>
                  <a:srgbClr val="0C0C0C"/>
                </a:solidFill>
                <a:latin typeface="微软雅黑" pitchFamily="34" charset="-122"/>
                <a:ea typeface="微软雅黑" pitchFamily="34" charset="-122"/>
                <a:sym typeface="微软雅黑" pitchFamily="34" charset="-122"/>
              </a:rPr>
              <a:t>因此，排污许可证是排污单位接受环境监管和环境保护部门实施监管的主要法律文书。</a:t>
            </a:r>
            <a:endParaRPr lang="en-US" altLang="zh-CN" sz="2000" dirty="0" smtClean="0">
              <a:solidFill>
                <a:srgbClr val="0C0C0C"/>
              </a:solidFill>
              <a:latin typeface="微软雅黑" pitchFamily="34" charset="-122"/>
              <a:ea typeface="微软雅黑" pitchFamily="34" charset="-122"/>
              <a:sym typeface="微软雅黑" pitchFamily="34" charset="-122"/>
            </a:endParaRPr>
          </a:p>
          <a:p>
            <a:pPr algn="just">
              <a:lnSpc>
                <a:spcPct val="150000"/>
              </a:lnSpc>
            </a:pPr>
            <a:r>
              <a:rPr lang="zh-CN" altLang="en-US" sz="2000" dirty="0" smtClean="0">
                <a:solidFill>
                  <a:srgbClr val="0C0C0C"/>
                </a:solidFill>
                <a:latin typeface="微软雅黑" pitchFamily="34" charset="-122"/>
                <a:ea typeface="微软雅黑" pitchFamily="34" charset="-122"/>
                <a:sym typeface="微软雅黑" pitchFamily="34" charset="-122"/>
              </a:rPr>
              <a:t>对于排污</a:t>
            </a:r>
            <a:r>
              <a:rPr lang="zh-CN" altLang="en-US" sz="2000" dirty="0">
                <a:solidFill>
                  <a:srgbClr val="0C0C0C"/>
                </a:solidFill>
                <a:latin typeface="微软雅黑" pitchFamily="34" charset="-122"/>
                <a:ea typeface="微软雅黑" pitchFamily="34" charset="-122"/>
                <a:sym typeface="微软雅黑" pitchFamily="34" charset="-122"/>
              </a:rPr>
              <a:t>单位而言，排污许可证</a:t>
            </a:r>
            <a:r>
              <a:rPr lang="zh-CN" altLang="en-US" sz="2000" dirty="0" smtClean="0">
                <a:solidFill>
                  <a:srgbClr val="0C0C0C"/>
                </a:solidFill>
                <a:latin typeface="微软雅黑" pitchFamily="34" charset="-122"/>
                <a:ea typeface="微软雅黑" pitchFamily="34" charset="-122"/>
                <a:sym typeface="微软雅黑" pitchFamily="34" charset="-122"/>
              </a:rPr>
              <a:t>不再只是</a:t>
            </a:r>
            <a:r>
              <a:rPr lang="zh-CN" altLang="en-US" sz="2000" dirty="0">
                <a:solidFill>
                  <a:srgbClr val="0C0C0C"/>
                </a:solidFill>
                <a:latin typeface="微软雅黑" pitchFamily="34" charset="-122"/>
                <a:ea typeface="微软雅黑" pitchFamily="34" charset="-122"/>
                <a:sym typeface="微软雅黑" pitchFamily="34" charset="-122"/>
              </a:rPr>
              <a:t>一个证书，而是一套管理体系，需要不断更新数据，</a:t>
            </a:r>
            <a:r>
              <a:rPr lang="zh-CN" altLang="en-US" sz="2000" dirty="0" smtClean="0">
                <a:solidFill>
                  <a:srgbClr val="0C0C0C"/>
                </a:solidFill>
                <a:latin typeface="微软雅黑" pitchFamily="34" charset="-122"/>
                <a:ea typeface="微软雅黑" pitchFamily="34" charset="-122"/>
                <a:sym typeface="微软雅黑" pitchFamily="34" charset="-122"/>
              </a:rPr>
              <a:t>提供台账记录，执行报告等</a:t>
            </a:r>
            <a:r>
              <a:rPr lang="zh-CN" altLang="en-US" sz="2000" dirty="0">
                <a:solidFill>
                  <a:srgbClr val="0C0C0C"/>
                </a:solidFill>
                <a:latin typeface="微软雅黑" pitchFamily="34" charset="-122"/>
                <a:ea typeface="微软雅黑" pitchFamily="34" charset="-122"/>
                <a:sym typeface="微软雅黑" pitchFamily="34" charset="-122"/>
              </a:rPr>
              <a:t>资料。</a:t>
            </a:r>
            <a:endParaRPr lang="en-US" altLang="zh-CN" sz="2000" dirty="0">
              <a:solidFill>
                <a:srgbClr val="0C0C0C"/>
              </a:solidFill>
              <a:latin typeface="微软雅黑" pitchFamily="34" charset="-122"/>
              <a:ea typeface="微软雅黑" pitchFamily="34" charset="-122"/>
              <a:sym typeface="微软雅黑" pitchFamily="34" charset="-122"/>
            </a:endParaRPr>
          </a:p>
          <a:p>
            <a:pPr algn="just">
              <a:lnSpc>
                <a:spcPct val="150000"/>
              </a:lnSpc>
            </a:pPr>
            <a:endParaRPr lang="en-US" altLang="zh-CN" sz="2000" dirty="0">
              <a:solidFill>
                <a:srgbClr val="0C0C0C"/>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681141686"/>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14981" y="117426"/>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改革目的（三大任务）</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1" name="MH_Other_1"/>
          <p:cNvSpPr/>
          <p:nvPr>
            <p:custDataLst>
              <p:tags r:id="rId1"/>
            </p:custDataLst>
          </p:nvPr>
        </p:nvSpPr>
        <p:spPr>
          <a:xfrm>
            <a:off x="4860639" y="2693024"/>
            <a:ext cx="2438964" cy="2438964"/>
          </a:xfrm>
          <a:prstGeom prst="ellipse">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MH_Other_2"/>
          <p:cNvSpPr/>
          <p:nvPr>
            <p:custDataLst>
              <p:tags r:id="rId2"/>
            </p:custDataLst>
          </p:nvPr>
        </p:nvSpPr>
        <p:spPr>
          <a:xfrm>
            <a:off x="5141692" y="2974077"/>
            <a:ext cx="1875271" cy="1875271"/>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MH_Other_3"/>
          <p:cNvSpPr/>
          <p:nvPr>
            <p:custDataLst>
              <p:tags r:id="rId3"/>
            </p:custDataLst>
          </p:nvPr>
        </p:nvSpPr>
        <p:spPr>
          <a:xfrm>
            <a:off x="5422744" y="3255129"/>
            <a:ext cx="1313167" cy="131316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4" name="MH_Other_6"/>
          <p:cNvSpPr txBox="1">
            <a:spLocks noChangeArrowheads="1"/>
          </p:cNvSpPr>
          <p:nvPr>
            <p:custDataLst>
              <p:tags r:id="rId4"/>
            </p:custDataLst>
          </p:nvPr>
        </p:nvSpPr>
        <p:spPr bwMode="auto">
          <a:xfrm>
            <a:off x="5905232" y="2254772"/>
            <a:ext cx="3497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200" dirty="0">
                <a:solidFill>
                  <a:srgbClr val="FFFFFF"/>
                </a:solidFill>
                <a:latin typeface="微软雅黑" panose="020B0503020204020204" pitchFamily="34" charset="-122"/>
                <a:ea typeface="微软雅黑" panose="020B0503020204020204" pitchFamily="34" charset="-122"/>
              </a:rPr>
              <a:t>1</a:t>
            </a:r>
            <a:endParaRPr lang="zh-CN" altLang="en-US" sz="2200" dirty="0">
              <a:solidFill>
                <a:srgbClr val="FFFFFF"/>
              </a:solidFill>
              <a:latin typeface="微软雅黑" panose="020B0503020204020204" pitchFamily="34" charset="-122"/>
              <a:ea typeface="微软雅黑" panose="020B0503020204020204" pitchFamily="34" charset="-122"/>
            </a:endParaRPr>
          </a:p>
        </p:txBody>
      </p:sp>
      <p:sp>
        <p:nvSpPr>
          <p:cNvPr id="15" name="MH_SubTitle_3"/>
          <p:cNvSpPr txBox="1">
            <a:spLocks noChangeArrowheads="1"/>
          </p:cNvSpPr>
          <p:nvPr>
            <p:custDataLst>
              <p:tags r:id="rId5"/>
            </p:custDataLst>
          </p:nvPr>
        </p:nvSpPr>
        <p:spPr bwMode="auto">
          <a:xfrm>
            <a:off x="1778695" y="4762201"/>
            <a:ext cx="2642086" cy="7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lnSpc>
                <a:spcPct val="110000"/>
              </a:lnSpc>
              <a:defRPr/>
            </a:pPr>
            <a:r>
              <a:rPr lang="en-US" altLang="zh-CN" sz="2200" b="1" dirty="0" smtClean="0">
                <a:solidFill>
                  <a:schemeClr val="accent2">
                    <a:lumMod val="75000"/>
                  </a:schemeClr>
                </a:solidFill>
                <a:latin typeface="微软雅黑" panose="020B0503020204020204" pitchFamily="34" charset="-122"/>
                <a:ea typeface="微软雅黑" panose="020B0503020204020204" pitchFamily="34" charset="-122"/>
              </a:rPr>
              <a:t>2</a:t>
            </a:r>
            <a:r>
              <a:rPr lang="zh-CN" altLang="en-US" sz="2200" b="1" dirty="0" smtClean="0">
                <a:solidFill>
                  <a:schemeClr val="accent2">
                    <a:lumMod val="75000"/>
                  </a:schemeClr>
                </a:solidFill>
                <a:latin typeface="微软雅黑" panose="020B0503020204020204" pitchFamily="34" charset="-122"/>
                <a:ea typeface="微软雅黑" panose="020B0503020204020204" pitchFamily="34" charset="-122"/>
              </a:rPr>
              <a:t>、严格</a:t>
            </a:r>
            <a:r>
              <a:rPr lang="zh-CN" altLang="en-US" sz="2200" b="1" dirty="0">
                <a:solidFill>
                  <a:schemeClr val="accent2">
                    <a:lumMod val="75000"/>
                  </a:schemeClr>
                </a:solidFill>
                <a:latin typeface="微软雅黑" panose="020B0503020204020204" pitchFamily="34" charset="-122"/>
                <a:ea typeface="微软雅黑" panose="020B0503020204020204" pitchFamily="34" charset="-122"/>
              </a:rPr>
              <a:t>落实企业</a:t>
            </a:r>
          </a:p>
          <a:p>
            <a:pPr algn="r">
              <a:lnSpc>
                <a:spcPct val="110000"/>
              </a:lnSpc>
              <a:defRPr/>
            </a:pPr>
            <a:r>
              <a:rPr lang="zh-CN" altLang="en-US" sz="2200" b="1" dirty="0">
                <a:solidFill>
                  <a:schemeClr val="accent2">
                    <a:lumMod val="75000"/>
                  </a:schemeClr>
                </a:solidFill>
                <a:latin typeface="微软雅黑" panose="020B0503020204020204" pitchFamily="34" charset="-122"/>
                <a:ea typeface="微软雅黑" panose="020B0503020204020204" pitchFamily="34" charset="-122"/>
              </a:rPr>
              <a:t>环保主体责任</a:t>
            </a:r>
          </a:p>
        </p:txBody>
      </p:sp>
      <p:sp>
        <p:nvSpPr>
          <p:cNvPr id="16" name="MH_SubTitle_2"/>
          <p:cNvSpPr txBox="1">
            <a:spLocks noChangeArrowheads="1"/>
          </p:cNvSpPr>
          <p:nvPr>
            <p:custDataLst>
              <p:tags r:id="rId6"/>
            </p:custDataLst>
          </p:nvPr>
        </p:nvSpPr>
        <p:spPr bwMode="auto">
          <a:xfrm>
            <a:off x="7782299" y="4650044"/>
            <a:ext cx="2421331" cy="7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25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defRPr/>
            </a:pPr>
            <a:r>
              <a:rPr lang="en-US" altLang="zh-CN" b="1" dirty="0" smtClean="0">
                <a:solidFill>
                  <a:schemeClr val="accent3">
                    <a:lumMod val="75000"/>
                  </a:schemeClr>
                </a:solidFill>
                <a:latin typeface="微软雅黑" panose="020B0503020204020204" pitchFamily="34" charset="-122"/>
                <a:ea typeface="微软雅黑" panose="020B0503020204020204" pitchFamily="34" charset="-122"/>
              </a:rPr>
              <a:t>3</a:t>
            </a:r>
            <a:r>
              <a:rPr lang="zh-CN" altLang="en-US" b="1" dirty="0" smtClean="0">
                <a:solidFill>
                  <a:schemeClr val="accent3">
                    <a:lumMod val="75000"/>
                  </a:schemeClr>
                </a:solidFill>
                <a:latin typeface="微软雅黑" panose="020B0503020204020204" pitchFamily="34" charset="-122"/>
                <a:ea typeface="微软雅黑" panose="020B0503020204020204" pitchFamily="34" charset="-122"/>
              </a:rPr>
              <a:t>、改善环境质量</a:t>
            </a:r>
            <a:endParaRPr lang="zh-CN" altLang="en-US" b="1" dirty="0">
              <a:solidFill>
                <a:schemeClr val="accent3">
                  <a:lumMod val="75000"/>
                </a:schemeClr>
              </a:solidFill>
              <a:latin typeface="微软雅黑" panose="020B0503020204020204" pitchFamily="34" charset="-122"/>
              <a:ea typeface="微软雅黑" panose="020B0503020204020204" pitchFamily="34" charset="-122"/>
            </a:endParaRPr>
          </a:p>
        </p:txBody>
      </p:sp>
      <p:sp>
        <p:nvSpPr>
          <p:cNvPr id="24" name="MH_SubTitle_1"/>
          <p:cNvSpPr txBox="1">
            <a:spLocks noChangeArrowheads="1"/>
          </p:cNvSpPr>
          <p:nvPr>
            <p:custDataLst>
              <p:tags r:id="rId7"/>
            </p:custDataLst>
          </p:nvPr>
        </p:nvSpPr>
        <p:spPr bwMode="auto">
          <a:xfrm>
            <a:off x="5955159" y="1125538"/>
            <a:ext cx="2712373" cy="7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25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10000"/>
              </a:lnSpc>
              <a:defRPr/>
            </a:pPr>
            <a:r>
              <a:rPr lang="en-US" altLang="zh-CN" b="1" dirty="0" smtClean="0">
                <a:solidFill>
                  <a:schemeClr val="accent1">
                    <a:lumMod val="75000"/>
                  </a:schemeClr>
                </a:solidFill>
                <a:latin typeface="微软雅黑" panose="020B0503020204020204" pitchFamily="34" charset="-122"/>
                <a:ea typeface="微软雅黑" panose="020B0503020204020204" pitchFamily="34" charset="-122"/>
              </a:rPr>
              <a:t>1</a:t>
            </a:r>
            <a:r>
              <a:rPr lang="zh-CN" altLang="en-US" b="1" dirty="0" smtClean="0">
                <a:solidFill>
                  <a:schemeClr val="accent1">
                    <a:lumMod val="75000"/>
                  </a:schemeClr>
                </a:solidFill>
                <a:latin typeface="微软雅黑" panose="020B0503020204020204" pitchFamily="34" charset="-122"/>
                <a:ea typeface="微软雅黑" panose="020B0503020204020204" pitchFamily="34" charset="-122"/>
              </a:rPr>
              <a:t>、制度融合与衔接</a:t>
            </a:r>
            <a:endParaRPr lang="zh-CN" altLang="en-US"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5" name="MH_Title_1"/>
          <p:cNvSpPr txBox="1">
            <a:spLocks noChangeArrowheads="1"/>
          </p:cNvSpPr>
          <p:nvPr>
            <p:custDataLst>
              <p:tags r:id="rId8"/>
            </p:custDataLst>
          </p:nvPr>
        </p:nvSpPr>
        <p:spPr bwMode="auto">
          <a:xfrm>
            <a:off x="5188855" y="3499501"/>
            <a:ext cx="1738074" cy="6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ctr"/>
            <a:r>
              <a:rPr lang="zh-CN" altLang="en-US" dirty="0" smtClean="0">
                <a:solidFill>
                  <a:schemeClr val="tx1">
                    <a:lumMod val="85000"/>
                  </a:schemeClr>
                </a:solidFill>
                <a:latin typeface="微软雅黑" panose="020B0503020204020204" pitchFamily="34" charset="-122"/>
              </a:rPr>
              <a:t>目的</a:t>
            </a:r>
            <a:endParaRPr lang="zh-CN" altLang="en-US" dirty="0">
              <a:solidFill>
                <a:schemeClr val="tx1">
                  <a:lumMod val="85000"/>
                </a:schemeClr>
              </a:solidFill>
              <a:latin typeface="微软雅黑" panose="020B0503020204020204" pitchFamily="34" charset="-122"/>
            </a:endParaRPr>
          </a:p>
        </p:txBody>
      </p:sp>
      <p:sp>
        <p:nvSpPr>
          <p:cNvPr id="26" name="下箭头 25"/>
          <p:cNvSpPr/>
          <p:nvPr/>
        </p:nvSpPr>
        <p:spPr>
          <a:xfrm>
            <a:off x="5773824" y="1956253"/>
            <a:ext cx="606242" cy="10178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下箭头 26"/>
          <p:cNvSpPr/>
          <p:nvPr/>
        </p:nvSpPr>
        <p:spPr>
          <a:xfrm rot="7496813">
            <a:off x="7034906" y="4108931"/>
            <a:ext cx="606242" cy="1017824"/>
          </a:xfrm>
          <a:prstGeom prst="downArrow">
            <a:avLst/>
          </a:prstGeom>
          <a:solidFill>
            <a:srgbClr val="92D05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下箭头 27"/>
          <p:cNvSpPr/>
          <p:nvPr/>
        </p:nvSpPr>
        <p:spPr>
          <a:xfrm rot="14400000">
            <a:off x="4554028" y="4203742"/>
            <a:ext cx="606242" cy="101782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8924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p:bldP spid="15" grpId="0"/>
      <p:bldP spid="16" grpId="0"/>
      <p:bldP spid="24" grpId="0"/>
      <p:bldP spid="25" grpId="0"/>
      <p:bldP spid="26" grpId="0"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43554" y="45418"/>
            <a:ext cx="5807749"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目的</a:t>
            </a:r>
            <a:r>
              <a:rPr lang="en-US" altLang="zh-CN" sz="2800" b="1" dirty="0" smtClean="0">
                <a:solidFill>
                  <a:schemeClr val="tx1">
                    <a:lumMod val="75000"/>
                    <a:lumOff val="25000"/>
                  </a:schemeClr>
                </a:solidFill>
                <a:latin typeface="微软雅黑" pitchFamily="34" charset="-122"/>
                <a:ea typeface="微软雅黑" pitchFamily="34" charset="-122"/>
              </a:rPr>
              <a:t>1—</a:t>
            </a:r>
            <a:r>
              <a:rPr lang="zh-CN" altLang="en-US" sz="2800" b="1" dirty="0" smtClean="0">
                <a:solidFill>
                  <a:schemeClr val="tx1">
                    <a:lumMod val="75000"/>
                    <a:lumOff val="25000"/>
                  </a:schemeClr>
                </a:solidFill>
                <a:latin typeface="微软雅黑" pitchFamily="34" charset="-122"/>
                <a:ea typeface="微软雅黑" pitchFamily="34" charset="-122"/>
              </a:rPr>
              <a:t>制度融合与衔接</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8" name="矩形 17"/>
          <p:cNvSpPr/>
          <p:nvPr/>
        </p:nvSpPr>
        <p:spPr>
          <a:xfrm>
            <a:off x="482551" y="2349674"/>
            <a:ext cx="3384376" cy="2751522"/>
          </a:xfrm>
          <a:prstGeom prst="rect">
            <a:avLst/>
          </a:prstGeom>
        </p:spPr>
        <p:txBody>
          <a:bodyPr wrap="square">
            <a:spAutoFit/>
          </a:bodyPr>
          <a:lstStyle/>
          <a:p>
            <a:pPr>
              <a:lnSpc>
                <a:spcPct val="120000"/>
              </a:lnSpc>
            </a:pPr>
            <a:r>
              <a:rPr lang="zh-CN" altLang="en-US" dirty="0" smtClean="0">
                <a:latin typeface="Arial" pitchFamily="34" charset="0"/>
                <a:ea typeface="黑体" pitchFamily="49" charset="-122"/>
                <a:cs typeface="Arial" pitchFamily="34" charset="0"/>
              </a:rPr>
              <a:t>制度的融合与衔接不是说用排污许可制度</a:t>
            </a:r>
            <a:r>
              <a:rPr lang="zh-CN" altLang="en-US" dirty="0" smtClean="0">
                <a:solidFill>
                  <a:srgbClr val="FF0000"/>
                </a:solidFill>
                <a:latin typeface="Arial" pitchFamily="34" charset="0"/>
                <a:ea typeface="黑体" pitchFamily="49" charset="-122"/>
                <a:cs typeface="Arial" pitchFamily="34" charset="0"/>
              </a:rPr>
              <a:t>取代</a:t>
            </a:r>
            <a:r>
              <a:rPr lang="zh-CN" altLang="en-US" dirty="0" smtClean="0">
                <a:latin typeface="Arial" pitchFamily="34" charset="0"/>
                <a:ea typeface="黑体" pitchFamily="49" charset="-122"/>
                <a:cs typeface="Arial" pitchFamily="34" charset="0"/>
              </a:rPr>
              <a:t>其他固定污染源管理制度，而是通过不同制度内在的核心要素将其有机联系起来。</a:t>
            </a:r>
            <a:endParaRPr lang="zh-CN" altLang="en-US" dirty="0">
              <a:solidFill>
                <a:srgbClr val="FFFFFF"/>
              </a:solidFill>
              <a:latin typeface="Arial" pitchFamily="34" charset="0"/>
              <a:ea typeface="黑体" pitchFamily="49" charset="-122"/>
              <a:cs typeface="Arial" pitchFamily="34" charset="0"/>
            </a:endParaRPr>
          </a:p>
        </p:txBody>
      </p:sp>
      <p:pic>
        <p:nvPicPr>
          <p:cNvPr id="1026" name="Picture 2"/>
          <p:cNvPicPr>
            <a:picLocks noChangeAspect="1" noChangeArrowheads="1"/>
          </p:cNvPicPr>
          <p:nvPr/>
        </p:nvPicPr>
        <p:blipFill>
          <a:blip r:embed="rId2"/>
          <a:srcRect/>
          <a:stretch>
            <a:fillRect/>
          </a:stretch>
        </p:blipFill>
        <p:spPr bwMode="auto">
          <a:xfrm>
            <a:off x="4514999" y="693490"/>
            <a:ext cx="7200804" cy="5950074"/>
          </a:xfrm>
          <a:prstGeom prst="rect">
            <a:avLst/>
          </a:prstGeom>
          <a:noFill/>
          <a:ln w="9525">
            <a:noFill/>
            <a:miter lim="800000"/>
            <a:headEnd/>
            <a:tailEnd/>
          </a:ln>
        </p:spPr>
      </p:pic>
    </p:spTree>
    <p:extLst>
      <p:ext uri="{BB962C8B-B14F-4D97-AF65-F5344CB8AC3E}">
        <p14:creationId xmlns:p14="http://schemas.microsoft.com/office/powerpoint/2010/main" val="35022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71545" y="117426"/>
            <a:ext cx="5807749"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目的</a:t>
            </a:r>
            <a:r>
              <a:rPr lang="en-US" altLang="zh-CN" sz="2800" b="1" dirty="0" smtClean="0">
                <a:solidFill>
                  <a:schemeClr val="tx1">
                    <a:lumMod val="75000"/>
                    <a:lumOff val="25000"/>
                  </a:schemeClr>
                </a:solidFill>
                <a:latin typeface="微软雅黑" pitchFamily="34" charset="-122"/>
                <a:ea typeface="微软雅黑" pitchFamily="34" charset="-122"/>
              </a:rPr>
              <a:t>1—</a:t>
            </a:r>
            <a:r>
              <a:rPr lang="zh-CN" altLang="en-US" sz="2800" b="1" dirty="0" smtClean="0">
                <a:solidFill>
                  <a:schemeClr val="tx1">
                    <a:lumMod val="75000"/>
                    <a:lumOff val="25000"/>
                  </a:schemeClr>
                </a:solidFill>
                <a:latin typeface="微软雅黑" pitchFamily="34" charset="-122"/>
                <a:ea typeface="微软雅黑" pitchFamily="34" charset="-122"/>
              </a:rPr>
              <a:t>制度融合与衔接</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6" name="MH_SubTitle_1"/>
          <p:cNvSpPr txBox="1"/>
          <p:nvPr>
            <p:custDataLst>
              <p:tags r:id="rId1"/>
            </p:custDataLst>
          </p:nvPr>
        </p:nvSpPr>
        <p:spPr>
          <a:xfrm>
            <a:off x="9483551" y="1557586"/>
            <a:ext cx="2448272" cy="2736304"/>
          </a:xfrm>
          <a:prstGeom prst="rect">
            <a:avLst/>
          </a:prstGeom>
          <a:noFill/>
        </p:spPr>
        <p:txBody>
          <a:bodyPr wrap="square" rtlCol="0" anchor="ctr" anchorCtr="0">
            <a:noAutofit/>
          </a:bodyPr>
          <a:lstStyle/>
          <a:p>
            <a:pPr algn="ctr">
              <a:lnSpc>
                <a:spcPct val="110000"/>
              </a:lnSpc>
            </a:pPr>
            <a:r>
              <a:rPr lang="zh-CN" altLang="en-US" sz="2000" dirty="0" smtClean="0">
                <a:solidFill>
                  <a:srgbClr val="FF0000"/>
                </a:solidFill>
                <a:latin typeface="微软雅黑" panose="020B0503020204020204" pitchFamily="34" charset="-122"/>
                <a:ea typeface="微软雅黑" panose="020B0503020204020204" pitchFamily="34" charset="-122"/>
                <a:cs typeface="Arial" pitchFamily="34" charset="0"/>
              </a:rPr>
              <a:t>管运营</a:t>
            </a:r>
            <a:endParaRPr lang="en-US" altLang="zh-CN" sz="2000" dirty="0" smtClean="0">
              <a:solidFill>
                <a:srgbClr val="FF0000"/>
              </a:solidFill>
              <a:latin typeface="微软雅黑" panose="020B0503020204020204" pitchFamily="34" charset="-122"/>
              <a:ea typeface="微软雅黑" panose="020B0503020204020204" pitchFamily="34" charset="-122"/>
              <a:cs typeface="Arial" pitchFamily="34" charset="0"/>
            </a:endParaRPr>
          </a:p>
          <a:p>
            <a:pPr>
              <a:lnSpc>
                <a:spcPct val="110000"/>
              </a:lnSpc>
              <a:spcBef>
                <a:spcPts val="600"/>
              </a:spcBef>
            </a:pPr>
            <a:r>
              <a:rPr lang="zh-CN" altLang="en-US" sz="2000" dirty="0" smtClean="0">
                <a:latin typeface="微软雅黑" panose="020B0503020204020204" pitchFamily="34" charset="-122"/>
                <a:ea typeface="微软雅黑" panose="020B0503020204020204" pitchFamily="34" charset="-122"/>
                <a:cs typeface="Arial" pitchFamily="34" charset="0"/>
              </a:rPr>
              <a:t>要求在实际投产排污前申领，是企业运行期唯一的行政许可，是排污单位守法、执法单位执法、社会监督护法的依据</a:t>
            </a:r>
            <a:endParaRPr lang="zh-CN" altLang="en-US" sz="2000" dirty="0">
              <a:latin typeface="微软雅黑" panose="020B0503020204020204" pitchFamily="34" charset="-122"/>
              <a:ea typeface="微软雅黑" panose="020B0503020204020204" pitchFamily="34" charset="-122"/>
              <a:cs typeface="Arial" pitchFamily="34" charset="0"/>
            </a:endParaRPr>
          </a:p>
        </p:txBody>
      </p:sp>
      <p:sp>
        <p:nvSpPr>
          <p:cNvPr id="17" name="MH_Other_1"/>
          <p:cNvSpPr/>
          <p:nvPr>
            <p:custDataLst>
              <p:tags r:id="rId2"/>
            </p:custDataLst>
          </p:nvPr>
        </p:nvSpPr>
        <p:spPr>
          <a:xfrm>
            <a:off x="2426767" y="1773610"/>
            <a:ext cx="1944216" cy="936104"/>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Arial" pitchFamily="34" charset="0"/>
                <a:ea typeface="黑体" pitchFamily="49" charset="-122"/>
                <a:cs typeface="Arial" pitchFamily="34" charset="0"/>
              </a:rPr>
              <a:t>环评制度</a:t>
            </a:r>
            <a:endParaRPr lang="zh-CN" altLang="en-US" dirty="0">
              <a:solidFill>
                <a:srgbClr val="FFFFFF"/>
              </a:solidFill>
              <a:latin typeface="Arial" pitchFamily="34" charset="0"/>
              <a:ea typeface="黑体" pitchFamily="49" charset="-122"/>
              <a:cs typeface="Arial" pitchFamily="34" charset="0"/>
            </a:endParaRPr>
          </a:p>
        </p:txBody>
      </p:sp>
      <p:sp>
        <p:nvSpPr>
          <p:cNvPr id="18" name="MH_Other_2"/>
          <p:cNvSpPr/>
          <p:nvPr>
            <p:custDataLst>
              <p:tags r:id="rId3"/>
            </p:custDataLst>
          </p:nvPr>
        </p:nvSpPr>
        <p:spPr>
          <a:xfrm>
            <a:off x="7323311" y="1773610"/>
            <a:ext cx="1944216" cy="864096"/>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Arial" pitchFamily="34" charset="0"/>
                <a:ea typeface="黑体" pitchFamily="49" charset="-122"/>
                <a:cs typeface="Arial" pitchFamily="34" charset="0"/>
              </a:rPr>
              <a:t>排污许可</a:t>
            </a:r>
            <a:endParaRPr lang="zh-CN" altLang="en-US" dirty="0">
              <a:solidFill>
                <a:srgbClr val="FFFFFF"/>
              </a:solidFill>
              <a:latin typeface="Arial" pitchFamily="34" charset="0"/>
              <a:ea typeface="黑体" pitchFamily="49" charset="-122"/>
              <a:cs typeface="Arial" pitchFamily="34" charset="0"/>
            </a:endParaRPr>
          </a:p>
        </p:txBody>
      </p:sp>
      <p:sp>
        <p:nvSpPr>
          <p:cNvPr id="22" name="MH_SubTitle_4"/>
          <p:cNvSpPr txBox="1"/>
          <p:nvPr>
            <p:custDataLst>
              <p:tags r:id="rId4"/>
            </p:custDataLst>
          </p:nvPr>
        </p:nvSpPr>
        <p:spPr>
          <a:xfrm>
            <a:off x="0" y="1125538"/>
            <a:ext cx="2232248" cy="2376264"/>
          </a:xfrm>
          <a:prstGeom prst="rect">
            <a:avLst/>
          </a:prstGeom>
          <a:noFill/>
        </p:spPr>
        <p:txBody>
          <a:bodyPr wrap="square" rtlCol="0" anchor="ctr" anchorCtr="0">
            <a:noAutofit/>
          </a:bodyPr>
          <a:lstStyle/>
          <a:p>
            <a:pPr algn="ctr">
              <a:lnSpc>
                <a:spcPct val="110000"/>
              </a:lnSpc>
            </a:pPr>
            <a:r>
              <a:rPr lang="zh-CN" altLang="en-US" sz="2000" dirty="0" smtClean="0">
                <a:solidFill>
                  <a:srgbClr val="FF0000"/>
                </a:solidFill>
                <a:latin typeface="微软雅黑" panose="020B0503020204020204" pitchFamily="34" charset="-122"/>
                <a:ea typeface="微软雅黑" panose="020B0503020204020204" pitchFamily="34" charset="-122"/>
                <a:cs typeface="Arial" pitchFamily="34" charset="0"/>
              </a:rPr>
              <a:t>管准入</a:t>
            </a:r>
            <a:endParaRPr lang="en-US" altLang="zh-CN" sz="2000" dirty="0" smtClean="0">
              <a:solidFill>
                <a:srgbClr val="FF0000"/>
              </a:solidFill>
              <a:latin typeface="微软雅黑" panose="020B0503020204020204" pitchFamily="34" charset="-122"/>
              <a:ea typeface="微软雅黑" panose="020B0503020204020204" pitchFamily="34" charset="-122"/>
              <a:cs typeface="Arial" pitchFamily="34" charset="0"/>
            </a:endParaRPr>
          </a:p>
          <a:p>
            <a:pPr>
              <a:lnSpc>
                <a:spcPct val="110000"/>
              </a:lnSpc>
              <a:spcBef>
                <a:spcPts val="600"/>
              </a:spcBef>
            </a:pPr>
            <a:r>
              <a:rPr lang="zh-CN" altLang="en-US" sz="2000" dirty="0" smtClean="0">
                <a:latin typeface="微软雅黑" panose="020B0503020204020204" pitchFamily="34" charset="-122"/>
                <a:ea typeface="微软雅黑" panose="020B0503020204020204" pitchFamily="34" charset="-122"/>
                <a:cs typeface="Arial" pitchFamily="34" charset="0"/>
              </a:rPr>
              <a:t>关注新建项目选址布局、拟采取的污染防治措施和可能产生的环境影响</a:t>
            </a:r>
            <a:endParaRPr lang="zh-CN" altLang="en-US" sz="2000" dirty="0">
              <a:latin typeface="微软雅黑" panose="020B0503020204020204" pitchFamily="34" charset="-122"/>
              <a:ea typeface="微软雅黑" panose="020B0503020204020204" pitchFamily="34" charset="-122"/>
              <a:cs typeface="Arial" pitchFamily="34" charset="0"/>
            </a:endParaRPr>
          </a:p>
        </p:txBody>
      </p:sp>
      <p:sp>
        <p:nvSpPr>
          <p:cNvPr id="23" name="MH_SubTitle_4"/>
          <p:cNvSpPr txBox="1"/>
          <p:nvPr>
            <p:custDataLst>
              <p:tags r:id="rId5"/>
            </p:custDataLst>
          </p:nvPr>
        </p:nvSpPr>
        <p:spPr>
          <a:xfrm>
            <a:off x="4226967" y="1053530"/>
            <a:ext cx="3168352" cy="936104"/>
          </a:xfrm>
          <a:prstGeom prst="rect">
            <a:avLst/>
          </a:prstGeom>
          <a:noFill/>
        </p:spPr>
        <p:txBody>
          <a:bodyPr wrap="square" rtlCol="0" anchor="ctr" anchorCtr="0">
            <a:noAutofit/>
          </a:bodyPr>
          <a:lstStyle/>
          <a:p>
            <a:pPr algn="ctr">
              <a:lnSpc>
                <a:spcPct val="110000"/>
              </a:lnSpc>
            </a:pPr>
            <a:r>
              <a:rPr lang="zh-CN" altLang="en-US" sz="2000" dirty="0" smtClean="0">
                <a:solidFill>
                  <a:srgbClr val="00B050"/>
                </a:solidFill>
                <a:latin typeface="微软雅黑" panose="020B0503020204020204" pitchFamily="34" charset="-122"/>
                <a:ea typeface="微软雅黑" panose="020B0503020204020204" pitchFamily="34" charset="-122"/>
                <a:cs typeface="Arial" pitchFamily="34" charset="0"/>
              </a:rPr>
              <a:t>环评中与污染物排放相关内容要纳入排污许可证</a:t>
            </a:r>
            <a:endParaRPr lang="en-US" altLang="zh-CN" sz="2000" dirty="0" smtClean="0">
              <a:solidFill>
                <a:srgbClr val="00B050"/>
              </a:solidFill>
              <a:latin typeface="微软雅黑" panose="020B0503020204020204" pitchFamily="34" charset="-122"/>
              <a:ea typeface="微软雅黑" panose="020B0503020204020204" pitchFamily="34" charset="-122"/>
              <a:cs typeface="Arial" pitchFamily="34" charset="0"/>
            </a:endParaRPr>
          </a:p>
        </p:txBody>
      </p:sp>
      <p:sp>
        <p:nvSpPr>
          <p:cNvPr id="24" name="左右箭头 23"/>
          <p:cNvSpPr/>
          <p:nvPr/>
        </p:nvSpPr>
        <p:spPr>
          <a:xfrm>
            <a:off x="4731023" y="2061642"/>
            <a:ext cx="2160240" cy="288032"/>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 name="MH_SubTitle_4"/>
          <p:cNvSpPr txBox="1"/>
          <p:nvPr>
            <p:custDataLst>
              <p:tags r:id="rId6"/>
            </p:custDataLst>
          </p:nvPr>
        </p:nvSpPr>
        <p:spPr>
          <a:xfrm>
            <a:off x="4298975" y="2493690"/>
            <a:ext cx="3168352" cy="936104"/>
          </a:xfrm>
          <a:prstGeom prst="rect">
            <a:avLst/>
          </a:prstGeom>
          <a:noFill/>
        </p:spPr>
        <p:txBody>
          <a:bodyPr wrap="square" rtlCol="0" anchor="ctr" anchorCtr="0">
            <a:noAutofit/>
          </a:bodyPr>
          <a:lstStyle/>
          <a:p>
            <a:pPr algn="ctr">
              <a:lnSpc>
                <a:spcPct val="110000"/>
              </a:lnSpc>
            </a:pPr>
            <a:r>
              <a:rPr lang="zh-CN" altLang="en-US" sz="2000" dirty="0" smtClean="0">
                <a:solidFill>
                  <a:srgbClr val="00B050"/>
                </a:solidFill>
                <a:latin typeface="微软雅黑" panose="020B0503020204020204" pitchFamily="34" charset="-122"/>
                <a:ea typeface="微软雅黑" panose="020B0503020204020204" pitchFamily="34" charset="-122"/>
                <a:cs typeface="Arial" pitchFamily="34" charset="0"/>
              </a:rPr>
              <a:t>排污许可证执行情况是环境影响后评价的主要依据</a:t>
            </a:r>
            <a:endParaRPr lang="en-US" altLang="zh-CN" sz="2000" dirty="0" smtClean="0">
              <a:solidFill>
                <a:srgbClr val="00B050"/>
              </a:solidFill>
              <a:latin typeface="微软雅黑" panose="020B0503020204020204" pitchFamily="34" charset="-122"/>
              <a:ea typeface="微软雅黑" panose="020B0503020204020204" pitchFamily="34" charset="-122"/>
              <a:cs typeface="Arial" pitchFamily="34" charset="0"/>
            </a:endParaRPr>
          </a:p>
        </p:txBody>
      </p:sp>
      <p:sp>
        <p:nvSpPr>
          <p:cNvPr id="10" name="TextBox 9"/>
          <p:cNvSpPr txBox="1"/>
          <p:nvPr/>
        </p:nvSpPr>
        <p:spPr>
          <a:xfrm>
            <a:off x="4154959" y="4077866"/>
            <a:ext cx="3744416" cy="1015663"/>
          </a:xfrm>
          <a:prstGeom prst="rect">
            <a:avLst/>
          </a:prstGeom>
          <a:noFill/>
        </p:spPr>
        <p:txBody>
          <a:bodyPr wrap="square" rtlCol="0">
            <a:spAutoFit/>
          </a:bodyPr>
          <a:lstStyle/>
          <a:p>
            <a:r>
              <a:rPr lang="zh-CN" altLang="en-US" sz="2000" dirty="0" smtClean="0">
                <a:solidFill>
                  <a:srgbClr val="00B050"/>
                </a:solidFill>
                <a:latin typeface="微软雅黑" panose="020B0503020204020204" pitchFamily="34" charset="-122"/>
                <a:ea typeface="微软雅黑" panose="020B0503020204020204" pitchFamily="34" charset="-122"/>
                <a:cs typeface="Arial" pitchFamily="34" charset="0"/>
              </a:rPr>
              <a:t>实现环评和排污许可的融合与衔接有助于强化环评的有效性，有助于进一步落实环评要求。</a:t>
            </a:r>
          </a:p>
        </p:txBody>
      </p:sp>
    </p:spTree>
    <p:extLst>
      <p:ext uri="{BB962C8B-B14F-4D97-AF65-F5344CB8AC3E}">
        <p14:creationId xmlns:p14="http://schemas.microsoft.com/office/powerpoint/2010/main" val="35022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43554" y="45418"/>
            <a:ext cx="5807749"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目的</a:t>
            </a:r>
            <a:r>
              <a:rPr lang="en-US" altLang="zh-CN" sz="2800" b="1" dirty="0" smtClean="0">
                <a:solidFill>
                  <a:schemeClr val="tx1">
                    <a:lumMod val="75000"/>
                    <a:lumOff val="25000"/>
                  </a:schemeClr>
                </a:solidFill>
                <a:latin typeface="微软雅黑" pitchFamily="34" charset="-122"/>
                <a:ea typeface="微软雅黑" pitchFamily="34" charset="-122"/>
              </a:rPr>
              <a:t>1—</a:t>
            </a:r>
            <a:r>
              <a:rPr lang="zh-CN" altLang="en-US" sz="2800" b="1" dirty="0" smtClean="0">
                <a:solidFill>
                  <a:schemeClr val="tx1">
                    <a:lumMod val="75000"/>
                    <a:lumOff val="25000"/>
                  </a:schemeClr>
                </a:solidFill>
                <a:latin typeface="微软雅黑" pitchFamily="34" charset="-122"/>
                <a:ea typeface="微软雅黑" pitchFamily="34" charset="-122"/>
              </a:rPr>
              <a:t>制度融合与衔接</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6" name="MH_SubTitle_1"/>
          <p:cNvSpPr txBox="1"/>
          <p:nvPr>
            <p:custDataLst>
              <p:tags r:id="rId1"/>
            </p:custDataLst>
          </p:nvPr>
        </p:nvSpPr>
        <p:spPr>
          <a:xfrm>
            <a:off x="5019055" y="3429794"/>
            <a:ext cx="6984776" cy="3429794"/>
          </a:xfrm>
          <a:prstGeom prst="rect">
            <a:avLst/>
          </a:prstGeom>
          <a:noFill/>
        </p:spPr>
        <p:txBody>
          <a:bodyPr wrap="square" rtlCol="0" anchor="ctr" anchorCtr="0">
            <a:noAutofit/>
          </a:bodyPr>
          <a:lstStyle/>
          <a:p>
            <a:pPr algn="ctr">
              <a:lnSpc>
                <a:spcPct val="110000"/>
              </a:lnSpc>
            </a:pPr>
            <a:r>
              <a:rPr lang="zh-CN" altLang="en-US" dirty="0" smtClean="0">
                <a:solidFill>
                  <a:srgbClr val="00B0F0"/>
                </a:solidFill>
                <a:latin typeface="微软雅黑" panose="020B0503020204020204" pitchFamily="34" charset="-122"/>
                <a:ea typeface="微软雅黑" panose="020B0503020204020204" pitchFamily="34" charset="-122"/>
                <a:cs typeface="Arial" pitchFamily="34" charset="0"/>
              </a:rPr>
              <a:t>一个转变</a:t>
            </a:r>
            <a:endParaRPr lang="en-US" altLang="zh-CN" dirty="0" smtClean="0">
              <a:solidFill>
                <a:srgbClr val="00B0F0"/>
              </a:solidFill>
              <a:latin typeface="微软雅黑" panose="020B0503020204020204" pitchFamily="34" charset="-122"/>
              <a:ea typeface="微软雅黑" panose="020B0503020204020204" pitchFamily="34" charset="-122"/>
              <a:cs typeface="Arial" pitchFamily="34" charset="0"/>
            </a:endParaRPr>
          </a:p>
          <a:p>
            <a:pPr>
              <a:lnSpc>
                <a:spcPct val="110000"/>
              </a:lnSpc>
            </a:pPr>
            <a:r>
              <a:rPr lang="zh-CN" altLang="en-US" sz="2000" dirty="0" smtClean="0">
                <a:latin typeface="微软雅黑" panose="020B0503020204020204" pitchFamily="34" charset="-122"/>
                <a:ea typeface="微软雅黑" panose="020B0503020204020204" pitchFamily="34" charset="-122"/>
                <a:cs typeface="Arial" pitchFamily="34" charset="0"/>
              </a:rPr>
              <a:t>改变单纯以行政区域为单元分解污染物排放总量指标的方式和总量减排核算考核办法，逐步</a:t>
            </a:r>
            <a:r>
              <a:rPr lang="zh-CN" altLang="en-US" sz="2000" dirty="0" smtClean="0">
                <a:solidFill>
                  <a:srgbClr val="FF0000"/>
                </a:solidFill>
                <a:latin typeface="微软雅黑" panose="020B0503020204020204" pitchFamily="34" charset="-122"/>
                <a:ea typeface="微软雅黑" panose="020B0503020204020204" pitchFamily="34" charset="-122"/>
                <a:cs typeface="Arial" pitchFamily="34" charset="0"/>
              </a:rPr>
              <a:t>实现由行政区总量控制向企事业单位总量控制转变</a:t>
            </a:r>
            <a:r>
              <a:rPr lang="zh-CN" altLang="en-US" sz="2000" dirty="0" smtClean="0">
                <a:latin typeface="微软雅黑" panose="020B0503020204020204" pitchFamily="34" charset="-122"/>
                <a:ea typeface="微软雅黑" panose="020B0503020204020204" pitchFamily="34" charset="-122"/>
                <a:cs typeface="Arial" pitchFamily="34" charset="0"/>
              </a:rPr>
              <a:t>。</a:t>
            </a:r>
            <a:endParaRPr lang="en-US" altLang="zh-CN" sz="2000" dirty="0" smtClean="0">
              <a:latin typeface="微软雅黑" panose="020B0503020204020204" pitchFamily="34" charset="-122"/>
              <a:ea typeface="微软雅黑" panose="020B0503020204020204" pitchFamily="34" charset="-122"/>
              <a:cs typeface="Arial" pitchFamily="34" charset="0"/>
            </a:endParaRPr>
          </a:p>
          <a:p>
            <a:pPr>
              <a:lnSpc>
                <a:spcPct val="110000"/>
              </a:lnSpc>
            </a:pPr>
            <a:r>
              <a:rPr lang="zh-CN" altLang="en-US" sz="2000" dirty="0" smtClean="0">
                <a:latin typeface="微软雅黑" panose="020B0503020204020204" pitchFamily="34" charset="-122"/>
                <a:ea typeface="微软雅黑" panose="020B0503020204020204" pitchFamily="34" charset="-122"/>
                <a:cs typeface="Arial" pitchFamily="34" charset="0"/>
              </a:rPr>
              <a:t>在总量分配上，建立以</a:t>
            </a:r>
            <a:r>
              <a:rPr lang="zh-CN" altLang="en-US" sz="2000" dirty="0" smtClean="0">
                <a:solidFill>
                  <a:srgbClr val="FF0000"/>
                </a:solidFill>
                <a:latin typeface="微软雅黑" panose="020B0503020204020204" pitchFamily="34" charset="-122"/>
                <a:ea typeface="微软雅黑" panose="020B0503020204020204" pitchFamily="34" charset="-122"/>
                <a:cs typeface="Arial" pitchFamily="34" charset="0"/>
              </a:rPr>
              <a:t>企事业单位为单位</a:t>
            </a:r>
            <a:r>
              <a:rPr lang="zh-CN" altLang="en-US" sz="2000" dirty="0" smtClean="0">
                <a:latin typeface="微软雅黑" panose="020B0503020204020204" pitchFamily="34" charset="-122"/>
                <a:ea typeface="微软雅黑" panose="020B0503020204020204" pitchFamily="34" charset="-122"/>
                <a:cs typeface="Arial" pitchFamily="34" charset="0"/>
              </a:rPr>
              <a:t>的总量分配制度；在总量考核上，</a:t>
            </a:r>
            <a:r>
              <a:rPr lang="zh-CN" altLang="en-US" sz="2000" dirty="0" smtClean="0">
                <a:solidFill>
                  <a:srgbClr val="FF0000"/>
                </a:solidFill>
                <a:latin typeface="微软雅黑" panose="020B0503020204020204" pitchFamily="34" charset="-122"/>
                <a:ea typeface="微软雅黑" panose="020B0503020204020204" pitchFamily="34" charset="-122"/>
                <a:cs typeface="Arial" pitchFamily="34" charset="0"/>
              </a:rPr>
              <a:t>服务于改善环境质量的目标</a:t>
            </a:r>
            <a:r>
              <a:rPr lang="zh-CN" altLang="en-US" sz="2000" dirty="0" smtClean="0">
                <a:latin typeface="微软雅黑" panose="020B0503020204020204" pitchFamily="34" charset="-122"/>
                <a:ea typeface="微软雅黑" panose="020B0503020204020204" pitchFamily="34" charset="-122"/>
                <a:cs typeface="Arial" pitchFamily="34" charset="0"/>
              </a:rPr>
              <a:t>，对于环境质量非达标区，可以通过提高环境标准等，确定更加严格的许可排放量；在</a:t>
            </a:r>
            <a:r>
              <a:rPr lang="zh-CN" altLang="en-US" sz="2000" dirty="0" smtClean="0">
                <a:solidFill>
                  <a:srgbClr val="FF0000"/>
                </a:solidFill>
                <a:latin typeface="微软雅黑" panose="020B0503020204020204" pitchFamily="34" charset="-122"/>
                <a:ea typeface="微软雅黑" panose="020B0503020204020204" pitchFamily="34" charset="-122"/>
                <a:cs typeface="Arial" pitchFamily="34" charset="0"/>
              </a:rPr>
              <a:t>污染物控制因子</a:t>
            </a:r>
            <a:r>
              <a:rPr lang="zh-CN" altLang="en-US" sz="2000" dirty="0" smtClean="0">
                <a:latin typeface="微软雅黑" panose="020B0503020204020204" pitchFamily="34" charset="-122"/>
                <a:ea typeface="微软雅黑" panose="020B0503020204020204" pitchFamily="34" charset="-122"/>
                <a:cs typeface="Arial" pitchFamily="34" charset="0"/>
              </a:rPr>
              <a:t>上，逐步扩展到影响环境质量的重点污染物。</a:t>
            </a:r>
            <a:endParaRPr lang="zh-CN" altLang="en-US" sz="2000" dirty="0">
              <a:latin typeface="微软雅黑" panose="020B0503020204020204" pitchFamily="34" charset="-122"/>
              <a:ea typeface="微软雅黑" panose="020B0503020204020204" pitchFamily="34" charset="-122"/>
              <a:cs typeface="Arial" pitchFamily="34" charset="0"/>
            </a:endParaRPr>
          </a:p>
        </p:txBody>
      </p:sp>
      <p:sp>
        <p:nvSpPr>
          <p:cNvPr id="17" name="MH_Other_1"/>
          <p:cNvSpPr/>
          <p:nvPr>
            <p:custDataLst>
              <p:tags r:id="rId2"/>
            </p:custDataLst>
          </p:nvPr>
        </p:nvSpPr>
        <p:spPr>
          <a:xfrm>
            <a:off x="1562671" y="1773610"/>
            <a:ext cx="1944216" cy="936104"/>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Arial" pitchFamily="34" charset="0"/>
                <a:ea typeface="黑体" pitchFamily="49" charset="-122"/>
                <a:cs typeface="Arial" pitchFamily="34" charset="0"/>
              </a:rPr>
              <a:t>总量制度</a:t>
            </a:r>
            <a:endParaRPr lang="zh-CN" altLang="en-US" dirty="0">
              <a:solidFill>
                <a:srgbClr val="FFFFFF"/>
              </a:solidFill>
              <a:latin typeface="Arial" pitchFamily="34" charset="0"/>
              <a:ea typeface="黑体" pitchFamily="49" charset="-122"/>
              <a:cs typeface="Arial" pitchFamily="34" charset="0"/>
            </a:endParaRPr>
          </a:p>
        </p:txBody>
      </p:sp>
      <p:sp>
        <p:nvSpPr>
          <p:cNvPr id="18" name="MH_Other_2"/>
          <p:cNvSpPr/>
          <p:nvPr>
            <p:custDataLst>
              <p:tags r:id="rId3"/>
            </p:custDataLst>
          </p:nvPr>
        </p:nvSpPr>
        <p:spPr>
          <a:xfrm>
            <a:off x="8115399" y="1773610"/>
            <a:ext cx="1944216" cy="864096"/>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Arial" pitchFamily="34" charset="0"/>
                <a:ea typeface="黑体" pitchFamily="49" charset="-122"/>
                <a:cs typeface="Arial" pitchFamily="34" charset="0"/>
              </a:rPr>
              <a:t>排污许可</a:t>
            </a:r>
            <a:endParaRPr lang="zh-CN" altLang="en-US" dirty="0">
              <a:solidFill>
                <a:srgbClr val="FFFFFF"/>
              </a:solidFill>
              <a:latin typeface="Arial" pitchFamily="34" charset="0"/>
              <a:ea typeface="黑体" pitchFamily="49" charset="-122"/>
              <a:cs typeface="Arial" pitchFamily="34" charset="0"/>
            </a:endParaRPr>
          </a:p>
        </p:txBody>
      </p:sp>
      <p:sp>
        <p:nvSpPr>
          <p:cNvPr id="22" name="MH_SubTitle_4"/>
          <p:cNvSpPr txBox="1"/>
          <p:nvPr>
            <p:custDataLst>
              <p:tags r:id="rId4"/>
            </p:custDataLst>
          </p:nvPr>
        </p:nvSpPr>
        <p:spPr>
          <a:xfrm>
            <a:off x="482551" y="3475212"/>
            <a:ext cx="3744416" cy="3384376"/>
          </a:xfrm>
          <a:prstGeom prst="rect">
            <a:avLst/>
          </a:prstGeom>
          <a:noFill/>
        </p:spPr>
        <p:txBody>
          <a:bodyPr wrap="square" rtlCol="0" anchor="ctr" anchorCtr="0">
            <a:noAutofit/>
          </a:bodyPr>
          <a:lstStyle/>
          <a:p>
            <a:pPr algn="ctr">
              <a:lnSpc>
                <a:spcPct val="110000"/>
              </a:lnSpc>
            </a:pPr>
            <a:r>
              <a:rPr lang="zh-CN" altLang="en-US" dirty="0" smtClean="0">
                <a:solidFill>
                  <a:srgbClr val="00B0F0"/>
                </a:solidFill>
                <a:latin typeface="微软雅黑" panose="020B0503020204020204" pitchFamily="34" charset="-122"/>
                <a:ea typeface="微软雅黑" panose="020B0503020204020204" pitchFamily="34" charset="-122"/>
                <a:cs typeface="Arial" pitchFamily="34" charset="0"/>
              </a:rPr>
              <a:t>三个概念</a:t>
            </a:r>
            <a:endParaRPr lang="en-US" altLang="zh-CN" dirty="0" smtClean="0">
              <a:solidFill>
                <a:srgbClr val="00B0F0"/>
              </a:solidFill>
              <a:latin typeface="微软雅黑" panose="020B0503020204020204" pitchFamily="34" charset="-122"/>
              <a:ea typeface="微软雅黑" panose="020B0503020204020204" pitchFamily="34" charset="-122"/>
              <a:cs typeface="Arial" pitchFamily="34" charset="0"/>
            </a:endParaRPr>
          </a:p>
          <a:p>
            <a:pPr>
              <a:lnSpc>
                <a:spcPct val="110000"/>
              </a:lnSpc>
            </a:pPr>
            <a:r>
              <a:rPr lang="en-US" altLang="zh-CN" sz="2000" dirty="0" smtClean="0">
                <a:latin typeface="微软雅黑" panose="020B0503020204020204" pitchFamily="34" charset="-122"/>
                <a:ea typeface="微软雅黑" panose="020B0503020204020204" pitchFamily="34" charset="-122"/>
                <a:cs typeface="Arial" pitchFamily="34" charset="0"/>
              </a:rPr>
              <a:t>1</a:t>
            </a:r>
            <a:r>
              <a:rPr lang="zh-CN" altLang="en-US" sz="2000" dirty="0" smtClean="0">
                <a:latin typeface="微软雅黑" panose="020B0503020204020204" pitchFamily="34" charset="-122"/>
                <a:ea typeface="微软雅黑" panose="020B0503020204020204" pitchFamily="34" charset="-122"/>
                <a:cs typeface="Arial" pitchFamily="34" charset="0"/>
              </a:rPr>
              <a:t>、区域内所有排污单位许可排放量之和就是该区域固定源总量控制指标。</a:t>
            </a:r>
            <a:endParaRPr lang="en-US" altLang="zh-CN" sz="2000" dirty="0" smtClean="0">
              <a:latin typeface="微软雅黑" panose="020B0503020204020204" pitchFamily="34" charset="-122"/>
              <a:ea typeface="微软雅黑" panose="020B0503020204020204" pitchFamily="34" charset="-122"/>
              <a:cs typeface="Arial" pitchFamily="34" charset="0"/>
            </a:endParaRPr>
          </a:p>
          <a:p>
            <a:pPr>
              <a:lnSpc>
                <a:spcPct val="110000"/>
              </a:lnSpc>
            </a:pPr>
            <a:r>
              <a:rPr lang="en-US" altLang="zh-CN" sz="2000" dirty="0" smtClean="0">
                <a:latin typeface="微软雅黑" panose="020B0503020204020204" pitchFamily="34" charset="-122"/>
                <a:ea typeface="微软雅黑" panose="020B0503020204020204" pitchFamily="34" charset="-122"/>
                <a:cs typeface="Arial" pitchFamily="34" charset="0"/>
              </a:rPr>
              <a:t>2</a:t>
            </a:r>
            <a:r>
              <a:rPr lang="zh-CN" altLang="en-US" sz="2000" dirty="0" smtClean="0">
                <a:latin typeface="微软雅黑" panose="020B0503020204020204" pitchFamily="34" charset="-122"/>
                <a:ea typeface="微软雅黑" panose="020B0503020204020204" pitchFamily="34" charset="-122"/>
                <a:cs typeface="Arial" pitchFamily="34" charset="0"/>
              </a:rPr>
              <a:t>、总量削减计划即是对许可排放量的削减。</a:t>
            </a:r>
            <a:endParaRPr lang="en-US" altLang="zh-CN" sz="2000" dirty="0" smtClean="0">
              <a:latin typeface="微软雅黑" panose="020B0503020204020204" pitchFamily="34" charset="-122"/>
              <a:ea typeface="微软雅黑" panose="020B0503020204020204" pitchFamily="34" charset="-122"/>
              <a:cs typeface="Arial" pitchFamily="34" charset="0"/>
            </a:endParaRPr>
          </a:p>
          <a:p>
            <a:pPr>
              <a:lnSpc>
                <a:spcPct val="110000"/>
              </a:lnSpc>
            </a:pPr>
            <a:r>
              <a:rPr lang="en-US" altLang="zh-CN" sz="2000" dirty="0" smtClean="0">
                <a:latin typeface="微软雅黑" panose="020B0503020204020204" pitchFamily="34" charset="-122"/>
                <a:ea typeface="微软雅黑" panose="020B0503020204020204" pitchFamily="34" charset="-122"/>
                <a:cs typeface="Arial" pitchFamily="34" charset="0"/>
              </a:rPr>
              <a:t>3</a:t>
            </a:r>
            <a:r>
              <a:rPr lang="zh-CN" altLang="en-US" sz="2000" dirty="0" smtClean="0">
                <a:latin typeface="微软雅黑" panose="020B0503020204020204" pitchFamily="34" charset="-122"/>
                <a:ea typeface="微软雅黑" panose="020B0503020204020204" pitchFamily="34" charset="-122"/>
                <a:cs typeface="Arial" pitchFamily="34" charset="0"/>
              </a:rPr>
              <a:t>、排污单位实际排放量之和与上一年的差值，既是该区域年度实际削减量。</a:t>
            </a:r>
            <a:endParaRPr lang="zh-CN" altLang="en-US" dirty="0">
              <a:latin typeface="微软雅黑" panose="020B0503020204020204" pitchFamily="34" charset="-122"/>
              <a:ea typeface="微软雅黑" panose="020B0503020204020204" pitchFamily="34" charset="-122"/>
              <a:cs typeface="Arial" pitchFamily="34" charset="0"/>
            </a:endParaRPr>
          </a:p>
        </p:txBody>
      </p:sp>
      <p:sp>
        <p:nvSpPr>
          <p:cNvPr id="23" name="MH_SubTitle_4"/>
          <p:cNvSpPr txBox="1"/>
          <p:nvPr>
            <p:custDataLst>
              <p:tags r:id="rId5"/>
            </p:custDataLst>
          </p:nvPr>
        </p:nvSpPr>
        <p:spPr>
          <a:xfrm>
            <a:off x="4082951" y="2349674"/>
            <a:ext cx="3672408" cy="1224136"/>
          </a:xfrm>
          <a:prstGeom prst="rect">
            <a:avLst/>
          </a:prstGeom>
          <a:noFill/>
        </p:spPr>
        <p:txBody>
          <a:bodyPr wrap="square" rtlCol="0" anchor="ctr" anchorCtr="0">
            <a:noAutofit/>
          </a:bodyPr>
          <a:lstStyle/>
          <a:p>
            <a:pPr algn="ctr">
              <a:lnSpc>
                <a:spcPct val="110000"/>
              </a:lnSpc>
            </a:pPr>
            <a:r>
              <a:rPr lang="zh-CN" altLang="en-US" sz="2000" dirty="0" smtClean="0">
                <a:solidFill>
                  <a:srgbClr val="00B050"/>
                </a:solidFill>
                <a:latin typeface="微软雅黑" panose="020B0503020204020204" pitchFamily="34" charset="-122"/>
                <a:ea typeface="微软雅黑" panose="020B0503020204020204" pitchFamily="34" charset="-122"/>
                <a:cs typeface="Arial" pitchFamily="34" charset="0"/>
              </a:rPr>
              <a:t>排污许可制度是落实企事业单位总量控制指标的重要手段，是总量控制的载体</a:t>
            </a:r>
            <a:endParaRPr lang="zh-CN" altLang="en-US" sz="2000" dirty="0">
              <a:solidFill>
                <a:srgbClr val="00B050"/>
              </a:solidFill>
              <a:latin typeface="微软雅黑" panose="020B0503020204020204" pitchFamily="34" charset="-122"/>
              <a:ea typeface="微软雅黑" panose="020B0503020204020204" pitchFamily="34" charset="-122"/>
              <a:cs typeface="Arial" pitchFamily="34" charset="0"/>
            </a:endParaRPr>
          </a:p>
        </p:txBody>
      </p:sp>
      <p:sp>
        <p:nvSpPr>
          <p:cNvPr id="8" name="左右箭头 7"/>
          <p:cNvSpPr/>
          <p:nvPr/>
        </p:nvSpPr>
        <p:spPr>
          <a:xfrm>
            <a:off x="4875039" y="1989634"/>
            <a:ext cx="2160240" cy="288032"/>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9" name="矩形 8"/>
          <p:cNvSpPr/>
          <p:nvPr/>
        </p:nvSpPr>
        <p:spPr>
          <a:xfrm>
            <a:off x="3866927" y="1053530"/>
            <a:ext cx="3816424" cy="707886"/>
          </a:xfrm>
          <a:prstGeom prst="rect">
            <a:avLst/>
          </a:prstGeom>
        </p:spPr>
        <p:txBody>
          <a:bodyPr wrap="square">
            <a:spAutoFit/>
          </a:bodyPr>
          <a:lstStyle/>
          <a:p>
            <a:r>
              <a:rPr lang="zh-CN" altLang="en-US" sz="2000" dirty="0" smtClean="0">
                <a:solidFill>
                  <a:srgbClr val="00B050"/>
                </a:solidFill>
                <a:latin typeface="微软雅黑" panose="020B0503020204020204" pitchFamily="34" charset="-122"/>
                <a:ea typeface="微软雅黑" panose="020B0503020204020204" pitchFamily="34" charset="-122"/>
                <a:cs typeface="Arial" pitchFamily="34" charset="0"/>
              </a:rPr>
              <a:t>排污许可证载明的许可排放量就是企业污染物排放的总量指标</a:t>
            </a:r>
          </a:p>
        </p:txBody>
      </p:sp>
    </p:spTree>
    <p:extLst>
      <p:ext uri="{BB962C8B-B14F-4D97-AF65-F5344CB8AC3E}">
        <p14:creationId xmlns:p14="http://schemas.microsoft.com/office/powerpoint/2010/main" val="35022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43554" y="117426"/>
            <a:ext cx="5807749"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目的</a:t>
            </a:r>
            <a:r>
              <a:rPr lang="en-US" altLang="zh-CN" sz="2800" b="1" dirty="0" smtClean="0">
                <a:solidFill>
                  <a:schemeClr val="tx1">
                    <a:lumMod val="75000"/>
                    <a:lumOff val="25000"/>
                  </a:schemeClr>
                </a:solidFill>
                <a:latin typeface="微软雅黑" pitchFamily="34" charset="-122"/>
                <a:ea typeface="微软雅黑" pitchFamily="34" charset="-122"/>
              </a:rPr>
              <a:t>1—</a:t>
            </a:r>
            <a:r>
              <a:rPr lang="zh-CN" altLang="en-US" sz="2800" b="1" dirty="0" smtClean="0">
                <a:solidFill>
                  <a:schemeClr val="tx1">
                    <a:lumMod val="75000"/>
                    <a:lumOff val="25000"/>
                  </a:schemeClr>
                </a:solidFill>
                <a:latin typeface="微软雅黑" pitchFamily="34" charset="-122"/>
                <a:ea typeface="微软雅黑" pitchFamily="34" charset="-122"/>
              </a:rPr>
              <a:t>制度融合与衔接</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7" name="MH_Other_1"/>
          <p:cNvSpPr/>
          <p:nvPr>
            <p:custDataLst>
              <p:tags r:id="rId1"/>
            </p:custDataLst>
          </p:nvPr>
        </p:nvSpPr>
        <p:spPr>
          <a:xfrm>
            <a:off x="1922711" y="1341562"/>
            <a:ext cx="1944216" cy="936104"/>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Arial" pitchFamily="34" charset="0"/>
                <a:ea typeface="黑体" pitchFamily="49" charset="-122"/>
                <a:cs typeface="Arial" pitchFamily="34" charset="0"/>
              </a:rPr>
              <a:t>其他制度</a:t>
            </a:r>
            <a:endParaRPr lang="zh-CN" altLang="en-US" dirty="0">
              <a:solidFill>
                <a:srgbClr val="FFFFFF"/>
              </a:solidFill>
              <a:latin typeface="Arial" pitchFamily="34" charset="0"/>
              <a:ea typeface="黑体" pitchFamily="49" charset="-122"/>
              <a:cs typeface="Arial" pitchFamily="34" charset="0"/>
            </a:endParaRPr>
          </a:p>
        </p:txBody>
      </p:sp>
      <p:sp>
        <p:nvSpPr>
          <p:cNvPr id="18" name="MH_Other_2"/>
          <p:cNvSpPr/>
          <p:nvPr>
            <p:custDataLst>
              <p:tags r:id="rId2"/>
            </p:custDataLst>
          </p:nvPr>
        </p:nvSpPr>
        <p:spPr>
          <a:xfrm>
            <a:off x="7755359" y="1269554"/>
            <a:ext cx="1944216" cy="864096"/>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rgbClr val="FFFFFF"/>
                </a:solidFill>
                <a:latin typeface="Arial" pitchFamily="34" charset="0"/>
                <a:ea typeface="黑体" pitchFamily="49" charset="-122"/>
                <a:cs typeface="Arial" pitchFamily="34" charset="0"/>
              </a:rPr>
              <a:t>排污许可</a:t>
            </a:r>
            <a:endParaRPr lang="zh-CN" altLang="en-US" dirty="0">
              <a:solidFill>
                <a:srgbClr val="FFFFFF"/>
              </a:solidFill>
              <a:latin typeface="Arial" pitchFamily="34" charset="0"/>
              <a:ea typeface="黑体" pitchFamily="49" charset="-122"/>
              <a:cs typeface="Arial" pitchFamily="34" charset="0"/>
            </a:endParaRPr>
          </a:p>
        </p:txBody>
      </p:sp>
      <p:sp>
        <p:nvSpPr>
          <p:cNvPr id="22" name="MH_SubTitle_4"/>
          <p:cNvSpPr txBox="1"/>
          <p:nvPr>
            <p:custDataLst>
              <p:tags r:id="rId3"/>
            </p:custDataLst>
          </p:nvPr>
        </p:nvSpPr>
        <p:spPr>
          <a:xfrm>
            <a:off x="3650903" y="2637706"/>
            <a:ext cx="4464496" cy="2592288"/>
          </a:xfrm>
          <a:prstGeom prst="rect">
            <a:avLst/>
          </a:prstGeom>
          <a:noFill/>
        </p:spPr>
        <p:txBody>
          <a:bodyPr wrap="square" rtlCol="0" anchor="ctr" anchorCtr="0">
            <a:noAutofit/>
          </a:bodyPr>
          <a:lstStyle/>
          <a:p>
            <a:pPr>
              <a:lnSpc>
                <a:spcPct val="110000"/>
              </a:lnSpc>
            </a:pPr>
            <a:r>
              <a:rPr lang="zh-CN" altLang="en-US" sz="2000" dirty="0" smtClean="0">
                <a:solidFill>
                  <a:srgbClr val="00B050"/>
                </a:solidFill>
                <a:latin typeface="微软雅黑" panose="020B0503020204020204" pitchFamily="34" charset="-122"/>
                <a:ea typeface="微软雅黑" panose="020B0503020204020204" pitchFamily="34" charset="-122"/>
                <a:cs typeface="Arial" pitchFamily="34" charset="0"/>
              </a:rPr>
              <a:t>排污许可制配套有关于实际排放量核算方法的规范文件（实际排放量体现在执行报告中），按规范核定的实际排放量可作为</a:t>
            </a:r>
            <a:r>
              <a:rPr lang="zh-CN" altLang="en-US" sz="2000" dirty="0" smtClean="0">
                <a:solidFill>
                  <a:srgbClr val="FF0000"/>
                </a:solidFill>
                <a:latin typeface="微软雅黑" panose="020B0503020204020204" pitchFamily="34" charset="-122"/>
                <a:ea typeface="微软雅黑" panose="020B0503020204020204" pitchFamily="34" charset="-122"/>
                <a:cs typeface="Arial" pitchFamily="34" charset="0"/>
              </a:rPr>
              <a:t>排污收费、环境保护税、环境统计</a:t>
            </a:r>
            <a:r>
              <a:rPr lang="zh-CN" altLang="en-US" sz="2000" dirty="0" smtClean="0">
                <a:solidFill>
                  <a:srgbClr val="00B050"/>
                </a:solidFill>
                <a:latin typeface="微软雅黑" panose="020B0503020204020204" pitchFamily="34" charset="-122"/>
                <a:ea typeface="微软雅黑" panose="020B0503020204020204" pitchFamily="34" charset="-122"/>
                <a:cs typeface="Arial" pitchFamily="34" charset="0"/>
              </a:rPr>
              <a:t>的依据，不再独立申报或单独核算。</a:t>
            </a:r>
            <a:endParaRPr lang="en-US" altLang="zh-CN" sz="2000" dirty="0" smtClean="0">
              <a:solidFill>
                <a:srgbClr val="00B050"/>
              </a:solidFill>
              <a:latin typeface="微软雅黑" panose="020B0503020204020204" pitchFamily="34" charset="-122"/>
              <a:ea typeface="微软雅黑" panose="020B0503020204020204" pitchFamily="34" charset="-122"/>
              <a:cs typeface="Arial" pitchFamily="34" charset="0"/>
            </a:endParaRPr>
          </a:p>
          <a:p>
            <a:pPr>
              <a:lnSpc>
                <a:spcPct val="110000"/>
              </a:lnSpc>
            </a:pPr>
            <a:endParaRPr lang="zh-CN" altLang="en-US" dirty="0">
              <a:latin typeface="微软雅黑" panose="020B0503020204020204" pitchFamily="34" charset="-122"/>
              <a:ea typeface="微软雅黑" panose="020B0503020204020204" pitchFamily="34" charset="-122"/>
              <a:cs typeface="Arial" pitchFamily="34" charset="0"/>
            </a:endParaRPr>
          </a:p>
        </p:txBody>
      </p:sp>
      <p:sp>
        <p:nvSpPr>
          <p:cNvPr id="8" name="左右箭头 7"/>
          <p:cNvSpPr/>
          <p:nvPr/>
        </p:nvSpPr>
        <p:spPr>
          <a:xfrm>
            <a:off x="4803031" y="1557586"/>
            <a:ext cx="2160240" cy="288032"/>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022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2"/>
          <p:cNvSpPr txBox="1"/>
          <p:nvPr/>
        </p:nvSpPr>
        <p:spPr>
          <a:xfrm>
            <a:off x="1371545" y="117426"/>
            <a:ext cx="6455822"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目的</a:t>
            </a:r>
            <a:r>
              <a:rPr lang="en-US" altLang="zh-CN" sz="2800" b="1" dirty="0" smtClean="0">
                <a:solidFill>
                  <a:schemeClr val="tx1">
                    <a:lumMod val="75000"/>
                    <a:lumOff val="25000"/>
                  </a:schemeClr>
                </a:solidFill>
                <a:latin typeface="微软雅黑" pitchFamily="34" charset="-122"/>
                <a:ea typeface="微软雅黑" pitchFamily="34" charset="-122"/>
              </a:rPr>
              <a:t>2—</a:t>
            </a:r>
            <a:r>
              <a:rPr lang="zh-CN" altLang="en-US" sz="2800" b="1" dirty="0" smtClean="0">
                <a:solidFill>
                  <a:schemeClr val="tx1">
                    <a:lumMod val="75000"/>
                    <a:lumOff val="25000"/>
                  </a:schemeClr>
                </a:solidFill>
                <a:latin typeface="微软雅黑" pitchFamily="34" charset="-122"/>
                <a:ea typeface="微软雅黑" pitchFamily="34" charset="-122"/>
              </a:rPr>
              <a:t>落实企业环保主体责任</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6" name="MH_SubTitle_1"/>
          <p:cNvSpPr/>
          <p:nvPr>
            <p:custDataLst>
              <p:tags r:id="rId1"/>
            </p:custDataLst>
          </p:nvPr>
        </p:nvSpPr>
        <p:spPr bwMode="auto">
          <a:xfrm>
            <a:off x="2210743" y="1487609"/>
            <a:ext cx="3360816" cy="1143148"/>
          </a:xfrm>
          <a:prstGeom prst="round2SameRect">
            <a:avLst>
              <a:gd name="adj1" fmla="val 50000"/>
              <a:gd name="adj2" fmla="val 0"/>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CN" altLang="en-US" sz="1999" b="1" dirty="0">
                <a:solidFill>
                  <a:srgbClr val="FEFFFF"/>
                </a:solidFill>
                <a:latin typeface="微软雅黑" panose="020B0503020204020204" pitchFamily="34" charset="-122"/>
                <a:ea typeface="微软雅黑" panose="020B0503020204020204" pitchFamily="34" charset="-122"/>
                <a:cs typeface="Arial" panose="020B0604020202020204" pitchFamily="34" charset="0"/>
              </a:rPr>
              <a:t>落实按证排污</a:t>
            </a:r>
            <a:endParaRPr lang="en-US" altLang="zh-CN" sz="1999" b="1" dirty="0">
              <a:solidFill>
                <a:srgbClr val="FEFFFF"/>
              </a:solidFill>
              <a:latin typeface="微软雅黑" panose="020B0503020204020204" pitchFamily="34" charset="-122"/>
              <a:ea typeface="微软雅黑" panose="020B0503020204020204" pitchFamily="34" charset="-122"/>
              <a:cs typeface="Arial" panose="020B0604020202020204" pitchFamily="34" charset="0"/>
            </a:endParaRPr>
          </a:p>
          <a:p>
            <a:pPr algn="ctr">
              <a:defRPr/>
            </a:pPr>
            <a:r>
              <a:rPr lang="zh-CN" altLang="en-US" sz="1999" b="1" dirty="0">
                <a:solidFill>
                  <a:srgbClr val="FEFFFF"/>
                </a:solidFill>
                <a:latin typeface="微软雅黑" panose="020B0503020204020204" pitchFamily="34" charset="-122"/>
                <a:ea typeface="微软雅黑" panose="020B0503020204020204" pitchFamily="34" charset="-122"/>
                <a:cs typeface="Arial" panose="020B0604020202020204" pitchFamily="34" charset="0"/>
              </a:rPr>
              <a:t>责任</a:t>
            </a:r>
          </a:p>
        </p:txBody>
      </p:sp>
      <p:sp>
        <p:nvSpPr>
          <p:cNvPr id="7" name="MH_Text_1"/>
          <p:cNvSpPr/>
          <p:nvPr>
            <p:custDataLst>
              <p:tags r:id="rId2"/>
            </p:custDataLst>
          </p:nvPr>
        </p:nvSpPr>
        <p:spPr bwMode="auto">
          <a:xfrm>
            <a:off x="2210743" y="2630759"/>
            <a:ext cx="3360815" cy="3895379"/>
          </a:xfrm>
          <a:prstGeom prst="rect">
            <a:avLst/>
          </a:prstGeom>
          <a:no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15938" anchor="ctr">
            <a:noAutofit/>
          </a:bodyPr>
          <a:lstStyle/>
          <a:p>
            <a:pPr algn="just">
              <a:lnSpc>
                <a:spcPct val="120000"/>
              </a:lnSpc>
              <a:defRPr/>
            </a:pPr>
            <a:r>
              <a:rPr lang="zh-CN" altLang="en-US" sz="1800" b="1" dirty="0">
                <a:solidFill>
                  <a:srgbClr val="92D050"/>
                </a:solidFill>
                <a:latin typeface="微软雅黑" panose="020B0503020204020204" pitchFamily="34" charset="-122"/>
                <a:ea typeface="微软雅黑" panose="020B0503020204020204" pitchFamily="34" charset="-122"/>
                <a:cs typeface="Arial" panose="020B0604020202020204" pitchFamily="34" charset="0"/>
              </a:rPr>
              <a:t>基本要求：持证排污、按证排污，不得无证排污；</a:t>
            </a:r>
          </a:p>
          <a:p>
            <a:pPr algn="just">
              <a:lnSpc>
                <a:spcPct val="120000"/>
              </a:lnSpc>
              <a:defRPr/>
            </a:pPr>
            <a:r>
              <a:rPr lang="zh-CN" altLang="en-US" sz="1800" b="1" dirty="0">
                <a:solidFill>
                  <a:srgbClr val="92D050"/>
                </a:solidFill>
                <a:latin typeface="微软雅黑" panose="020B0503020204020204" pitchFamily="34" charset="-122"/>
                <a:ea typeface="微软雅黑" panose="020B0503020204020204" pitchFamily="34" charset="-122"/>
                <a:cs typeface="Arial" panose="020B0604020202020204" pitchFamily="34" charset="0"/>
              </a:rPr>
              <a:t>对申请内容负责：及时申领排污许可证，申请内容向社会公开，对申请材料真实性、准确性、完整性</a:t>
            </a:r>
            <a:r>
              <a:rPr lang="zh-CN" altLang="en-US" sz="1800" b="1" dirty="0" smtClean="0">
                <a:solidFill>
                  <a:srgbClr val="92D050"/>
                </a:solidFill>
                <a:latin typeface="微软雅黑" panose="020B0503020204020204" pitchFamily="34" charset="-122"/>
                <a:ea typeface="微软雅黑" panose="020B0503020204020204" pitchFamily="34" charset="-122"/>
                <a:cs typeface="Arial" panose="020B0604020202020204" pitchFamily="34" charset="0"/>
              </a:rPr>
              <a:t>负责。</a:t>
            </a:r>
            <a:endParaRPr lang="zh-CN" altLang="en-US" sz="1800" b="1" dirty="0">
              <a:solidFill>
                <a:srgbClr val="92D050"/>
              </a:solidFill>
              <a:latin typeface="微软雅黑" panose="020B0503020204020204" pitchFamily="34" charset="-122"/>
              <a:ea typeface="微软雅黑" panose="020B0503020204020204" pitchFamily="34" charset="-122"/>
              <a:cs typeface="Arial" panose="020B0604020202020204" pitchFamily="34" charset="0"/>
            </a:endParaRPr>
          </a:p>
          <a:p>
            <a:pPr algn="just">
              <a:lnSpc>
                <a:spcPct val="120000"/>
              </a:lnSpc>
              <a:defRPr/>
            </a:pPr>
            <a:r>
              <a:rPr lang="zh-CN" altLang="en-US" sz="1800" b="1" dirty="0" smtClean="0">
                <a:solidFill>
                  <a:srgbClr val="92D050"/>
                </a:solidFill>
                <a:latin typeface="微软雅黑" panose="020B0503020204020204" pitchFamily="34" charset="-122"/>
                <a:ea typeface="微软雅黑" panose="020B0503020204020204" pitchFamily="34" charset="-122"/>
                <a:cs typeface="Arial" panose="020B0604020202020204" pitchFamily="34" charset="0"/>
              </a:rPr>
              <a:t>责任</a:t>
            </a:r>
            <a:r>
              <a:rPr lang="zh-CN" altLang="en-US" sz="1800" b="1" dirty="0">
                <a:solidFill>
                  <a:srgbClr val="92D050"/>
                </a:solidFill>
                <a:latin typeface="微软雅黑" panose="020B0503020204020204" pitchFamily="34" charset="-122"/>
                <a:ea typeface="微软雅黑" panose="020B0503020204020204" pitchFamily="34" charset="-122"/>
                <a:cs typeface="Arial" panose="020B0604020202020204" pitchFamily="34" charset="0"/>
              </a:rPr>
              <a:t>和义务明确</a:t>
            </a:r>
            <a:r>
              <a:rPr lang="zh-CN" altLang="en-US" sz="1800" b="1" dirty="0" smtClean="0">
                <a:solidFill>
                  <a:srgbClr val="92D050"/>
                </a:solidFill>
                <a:latin typeface="微软雅黑" panose="020B0503020204020204" pitchFamily="34" charset="-122"/>
                <a:ea typeface="微软雅黑" panose="020B0503020204020204" pitchFamily="34" charset="-122"/>
                <a:cs typeface="Arial" panose="020B0604020202020204" pitchFamily="34" charset="0"/>
              </a:rPr>
              <a:t>：运行期要落实污染治理措施</a:t>
            </a:r>
            <a:r>
              <a:rPr lang="zh-CN" altLang="en-US" sz="1800" b="1" dirty="0">
                <a:solidFill>
                  <a:srgbClr val="92D050"/>
                </a:solidFill>
                <a:latin typeface="微软雅黑" panose="020B0503020204020204" pitchFamily="34" charset="-122"/>
                <a:ea typeface="微软雅黑" panose="020B0503020204020204" pitchFamily="34" charset="-122"/>
                <a:cs typeface="Arial" panose="020B0604020202020204" pitchFamily="34" charset="0"/>
              </a:rPr>
              <a:t>和环境管理要求</a:t>
            </a:r>
            <a:r>
              <a:rPr lang="zh-CN" altLang="en-US" sz="1800" b="1" dirty="0" smtClean="0">
                <a:solidFill>
                  <a:srgbClr val="92D050"/>
                </a:solidFill>
                <a:latin typeface="微软雅黑" panose="020B0503020204020204" pitchFamily="34" charset="-122"/>
                <a:ea typeface="微软雅黑" panose="020B0503020204020204" pitchFamily="34" charset="-122"/>
                <a:cs typeface="Arial" panose="020B0604020202020204" pitchFamily="34" charset="0"/>
              </a:rPr>
              <a:t>，自觉</a:t>
            </a:r>
            <a:r>
              <a:rPr lang="zh-CN" altLang="en-US" sz="1800" b="1" dirty="0">
                <a:solidFill>
                  <a:srgbClr val="92D050"/>
                </a:solidFill>
                <a:latin typeface="微软雅黑" panose="020B0503020204020204" pitchFamily="34" charset="-122"/>
                <a:ea typeface="微软雅黑" panose="020B0503020204020204" pitchFamily="34" charset="-122"/>
                <a:cs typeface="Arial" panose="020B0604020202020204" pitchFamily="34" charset="0"/>
              </a:rPr>
              <a:t>接受</a:t>
            </a:r>
            <a:r>
              <a:rPr lang="zh-CN" altLang="en-US" sz="1800" b="1" dirty="0" smtClean="0">
                <a:solidFill>
                  <a:srgbClr val="92D050"/>
                </a:solidFill>
                <a:latin typeface="微软雅黑" panose="020B0503020204020204" pitchFamily="34" charset="-122"/>
                <a:ea typeface="微软雅黑" panose="020B0503020204020204" pitchFamily="34" charset="-122"/>
                <a:cs typeface="Arial" panose="020B0604020202020204" pitchFamily="34" charset="0"/>
              </a:rPr>
              <a:t>监督。</a:t>
            </a:r>
            <a:endParaRPr lang="en-US" altLang="zh-CN" sz="1800" b="1" dirty="0" smtClean="0">
              <a:solidFill>
                <a:srgbClr val="92D050"/>
              </a:solidFill>
              <a:latin typeface="微软雅黑" panose="020B0503020204020204" pitchFamily="34" charset="-122"/>
              <a:ea typeface="微软雅黑" panose="020B0503020204020204" pitchFamily="34" charset="-122"/>
              <a:cs typeface="Arial" panose="020B0604020202020204" pitchFamily="34" charset="0"/>
            </a:endParaRPr>
          </a:p>
          <a:p>
            <a:pPr algn="just">
              <a:lnSpc>
                <a:spcPct val="120000"/>
              </a:lnSpc>
              <a:defRPr/>
            </a:pPr>
            <a:r>
              <a:rPr lang="zh-CN" altLang="en-US" sz="1800" b="1" dirty="0" smtClean="0">
                <a:solidFill>
                  <a:srgbClr val="92D050"/>
                </a:solidFill>
                <a:latin typeface="微软雅黑" panose="020B0503020204020204" pitchFamily="34" charset="-122"/>
                <a:ea typeface="微软雅黑" panose="020B0503020204020204" pitchFamily="34" charset="-122"/>
                <a:cs typeface="Arial" panose="020B0604020202020204" pitchFamily="34" charset="0"/>
              </a:rPr>
              <a:t>责任到人：明确单位负责人和相关人员环保责任。</a:t>
            </a:r>
            <a:endParaRPr lang="en-US" altLang="zh-CN" sz="1800" b="1" dirty="0" smtClean="0">
              <a:solidFill>
                <a:srgbClr val="92D050"/>
              </a:solidFill>
              <a:latin typeface="微软雅黑" panose="020B0503020204020204" pitchFamily="34" charset="-122"/>
              <a:ea typeface="微软雅黑" panose="020B0503020204020204" pitchFamily="34" charset="-122"/>
              <a:cs typeface="Arial" panose="020B0604020202020204" pitchFamily="34" charset="0"/>
            </a:endParaRPr>
          </a:p>
          <a:p>
            <a:pPr algn="just">
              <a:lnSpc>
                <a:spcPct val="120000"/>
              </a:lnSpc>
              <a:defRPr/>
            </a:pPr>
            <a:endParaRPr lang="zh-CN" altLang="en-US" sz="1800" b="1" dirty="0">
              <a:solidFill>
                <a:srgbClr val="92D05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MH_SubTitle_1"/>
          <p:cNvSpPr/>
          <p:nvPr>
            <p:custDataLst>
              <p:tags r:id="rId3"/>
            </p:custDataLst>
          </p:nvPr>
        </p:nvSpPr>
        <p:spPr bwMode="auto">
          <a:xfrm>
            <a:off x="7036627" y="1485578"/>
            <a:ext cx="2590940" cy="1075481"/>
          </a:xfrm>
          <a:prstGeom prst="round2SameRect">
            <a:avLst>
              <a:gd name="adj1" fmla="val 50000"/>
              <a:gd name="adj2" fmla="val 0"/>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CN" altLang="en-US" sz="1999" b="1" dirty="0">
                <a:solidFill>
                  <a:srgbClr val="FEFFFF"/>
                </a:solidFill>
                <a:latin typeface="微软雅黑" panose="020B0503020204020204" pitchFamily="34" charset="-122"/>
                <a:ea typeface="微软雅黑" panose="020B0503020204020204" pitchFamily="34" charset="-122"/>
                <a:cs typeface="Arial" panose="020B0604020202020204" pitchFamily="34" charset="0"/>
              </a:rPr>
              <a:t>自我承诺，自证守法，建立企业的环保诚信体系</a:t>
            </a:r>
          </a:p>
        </p:txBody>
      </p:sp>
      <p:sp>
        <p:nvSpPr>
          <p:cNvPr id="9" name="MH_Text_1"/>
          <p:cNvSpPr/>
          <p:nvPr>
            <p:custDataLst>
              <p:tags r:id="rId4"/>
            </p:custDataLst>
          </p:nvPr>
        </p:nvSpPr>
        <p:spPr bwMode="auto">
          <a:xfrm>
            <a:off x="7036625" y="2561059"/>
            <a:ext cx="2590939" cy="1007587"/>
          </a:xfrm>
          <a:prstGeom prst="rect">
            <a:avLst/>
          </a:prstGeom>
          <a:no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15938" anchor="ctr">
            <a:normAutofit/>
          </a:bodyPr>
          <a:lstStyle/>
          <a:p>
            <a:pPr algn="just">
              <a:lnSpc>
                <a:spcPct val="120000"/>
              </a:lnSpc>
              <a:defRPr/>
            </a:pPr>
            <a:r>
              <a:rPr lang="zh-CN" altLang="en-US" sz="1800" b="1" dirty="0">
                <a:solidFill>
                  <a:srgbClr val="92D050"/>
                </a:solidFill>
                <a:latin typeface="微软雅黑" panose="020B0503020204020204" pitchFamily="34" charset="-122"/>
                <a:ea typeface="微软雅黑" panose="020B0503020204020204" pitchFamily="34" charset="-122"/>
                <a:cs typeface="Arial" panose="020B0604020202020204" pitchFamily="34" charset="0"/>
              </a:rPr>
              <a:t>自行监测、台账记录、定期报告、信息公开</a:t>
            </a:r>
          </a:p>
        </p:txBody>
      </p:sp>
    </p:spTree>
    <p:extLst>
      <p:ext uri="{BB962C8B-B14F-4D97-AF65-F5344CB8AC3E}">
        <p14:creationId xmlns:p14="http://schemas.microsoft.com/office/powerpoint/2010/main" val="34137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1443554" y="117426"/>
            <a:ext cx="4943653"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目的</a:t>
            </a:r>
            <a:r>
              <a:rPr lang="en-US" altLang="zh-CN" sz="2800" b="1" dirty="0" smtClean="0">
                <a:solidFill>
                  <a:schemeClr val="tx1">
                    <a:lumMod val="75000"/>
                    <a:lumOff val="25000"/>
                  </a:schemeClr>
                </a:solidFill>
                <a:latin typeface="微软雅黑" pitchFamily="34" charset="-122"/>
                <a:ea typeface="微软雅黑" pitchFamily="34" charset="-122"/>
              </a:rPr>
              <a:t>3—</a:t>
            </a:r>
            <a:r>
              <a:rPr lang="zh-CN" altLang="en-US" sz="2800" b="1" dirty="0" smtClean="0">
                <a:solidFill>
                  <a:schemeClr val="tx1">
                    <a:lumMod val="75000"/>
                    <a:lumOff val="25000"/>
                  </a:schemeClr>
                </a:solidFill>
                <a:latin typeface="微软雅黑" pitchFamily="34" charset="-122"/>
                <a:ea typeface="微软雅黑" pitchFamily="34" charset="-122"/>
              </a:rPr>
              <a:t>改善环境质量</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6" name="TextBox 5"/>
          <p:cNvSpPr txBox="1"/>
          <p:nvPr/>
        </p:nvSpPr>
        <p:spPr>
          <a:xfrm>
            <a:off x="7899375" y="4221882"/>
            <a:ext cx="3240360" cy="461665"/>
          </a:xfrm>
          <a:prstGeom prst="rect">
            <a:avLst/>
          </a:prstGeom>
          <a:solidFill>
            <a:schemeClr val="bg1"/>
          </a:solidFill>
          <a:ln>
            <a:solidFill>
              <a:schemeClr val="bg1"/>
            </a:solidFill>
          </a:ln>
        </p:spPr>
        <p:txBody>
          <a:bodyPr wrap="square" rtlCol="0">
            <a:spAutoFit/>
          </a:bodyPr>
          <a:lstStyle/>
          <a:p>
            <a:pPr algn="ctr"/>
            <a:endParaRPr lang="zh-CN" altLang="en-US" b="1" dirty="0"/>
          </a:p>
        </p:txBody>
      </p:sp>
      <p:sp>
        <p:nvSpPr>
          <p:cNvPr id="21" name="MH_Text_2"/>
          <p:cNvSpPr txBox="1">
            <a:spLocks noChangeArrowheads="1"/>
          </p:cNvSpPr>
          <p:nvPr>
            <p:custDataLst>
              <p:tags r:id="rId1"/>
            </p:custDataLst>
          </p:nvPr>
        </p:nvSpPr>
        <p:spPr bwMode="auto">
          <a:xfrm>
            <a:off x="770583" y="2205658"/>
            <a:ext cx="2573132"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285607" indent="-285607">
              <a:lnSpc>
                <a:spcPct val="130000"/>
              </a:lnSpc>
              <a:buFont typeface="Wingdings" panose="05000000000000000000" pitchFamily="2" charset="2"/>
              <a:buChar char="u"/>
              <a:defRPr/>
            </a:pPr>
            <a:r>
              <a:rPr lang="zh-CN" altLang="en-US" sz="2000" dirty="0">
                <a:latin typeface="微软雅黑" panose="020B0503020204020204" pitchFamily="34" charset="-122"/>
                <a:ea typeface="微软雅黑" panose="020B0503020204020204" pitchFamily="34" charset="-122"/>
              </a:rPr>
              <a:t>提高排放标准或依法加严许可</a:t>
            </a:r>
            <a:r>
              <a:rPr lang="zh-CN" altLang="en-US" sz="2000" dirty="0" smtClean="0">
                <a:latin typeface="微软雅黑" panose="020B0503020204020204" pitchFamily="34" charset="-122"/>
                <a:ea typeface="微软雅黑" panose="020B0503020204020204" pitchFamily="34" charset="-122"/>
              </a:rPr>
              <a:t>排放量</a:t>
            </a:r>
            <a:endParaRPr lang="zh-CN" altLang="en-US" sz="2000" dirty="0">
              <a:latin typeface="微软雅黑" panose="020B0503020204020204" pitchFamily="34" charset="-122"/>
              <a:ea typeface="微软雅黑" panose="020B0503020204020204" pitchFamily="34" charset="-122"/>
            </a:endParaRPr>
          </a:p>
          <a:p>
            <a:pPr marL="285607" indent="-285607">
              <a:lnSpc>
                <a:spcPct val="130000"/>
              </a:lnSpc>
              <a:buFont typeface="Wingdings" panose="05000000000000000000" pitchFamily="2" charset="2"/>
              <a:buChar char="u"/>
              <a:defRPr/>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实施更加严格的污染物排放总量控制。</a:t>
            </a:r>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sp>
        <p:nvSpPr>
          <p:cNvPr id="22" name="MH_Text_1"/>
          <p:cNvSpPr txBox="1">
            <a:spLocks noChangeArrowheads="1"/>
          </p:cNvSpPr>
          <p:nvPr>
            <p:custDataLst>
              <p:tags r:id="rId2"/>
            </p:custDataLst>
          </p:nvPr>
        </p:nvSpPr>
        <p:spPr bwMode="auto">
          <a:xfrm>
            <a:off x="8244967" y="2064651"/>
            <a:ext cx="2534728" cy="21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marL="285607" indent="-285607" algn="just">
              <a:lnSpc>
                <a:spcPct val="130000"/>
              </a:lnSpc>
              <a:buFont typeface="Wingdings" panose="05000000000000000000" pitchFamily="2" charset="2"/>
              <a:buChar char="u"/>
              <a:defRPr/>
            </a:pPr>
            <a:r>
              <a:rPr lang="zh-CN" altLang="en-US" sz="2000" dirty="0" smtClean="0">
                <a:latin typeface="微软雅黑" panose="020B0503020204020204" pitchFamily="34" charset="-122"/>
                <a:ea typeface="微软雅黑" panose="020B0503020204020204" pitchFamily="34" charset="-122"/>
              </a:rPr>
              <a:t>根据</a:t>
            </a:r>
            <a:r>
              <a:rPr lang="zh-CN" altLang="en-US" sz="2000" dirty="0">
                <a:latin typeface="微软雅黑" panose="020B0503020204020204" pitchFamily="34" charset="-122"/>
                <a:ea typeface="微软雅黑" panose="020B0503020204020204" pitchFamily="34" charset="-122"/>
              </a:rPr>
              <a:t>排放标准、总量控制和环</a:t>
            </a:r>
            <a:r>
              <a:rPr lang="zh-CN" altLang="en-US" sz="2000" dirty="0" smtClean="0">
                <a:latin typeface="微软雅黑" panose="020B0503020204020204" pitchFamily="34" charset="-122"/>
                <a:ea typeface="微软雅黑" panose="020B0503020204020204" pitchFamily="34" charset="-122"/>
              </a:rPr>
              <a:t>评文件要求，依法</a:t>
            </a:r>
            <a:r>
              <a:rPr lang="zh-CN" altLang="en-US" sz="2000" dirty="0">
                <a:latin typeface="微软雅黑" panose="020B0503020204020204" pitchFamily="34" charset="-122"/>
                <a:ea typeface="微软雅黑" panose="020B0503020204020204" pitchFamily="34" charset="-122"/>
              </a:rPr>
              <a:t>合理确定许可污染物种类、浓度和</a:t>
            </a:r>
            <a:r>
              <a:rPr lang="zh-CN" altLang="en-US" sz="2000" dirty="0" smtClean="0">
                <a:latin typeface="微软雅黑" panose="020B0503020204020204" pitchFamily="34" charset="-122"/>
                <a:ea typeface="微软雅黑" panose="020B0503020204020204" pitchFamily="34" charset="-122"/>
              </a:rPr>
              <a:t>排放量</a:t>
            </a:r>
            <a:endParaRPr lang="pt-BR" altLang="zh-CN" sz="2000" dirty="0">
              <a:latin typeface="微软雅黑" panose="020B0503020204020204" pitchFamily="34" charset="-122"/>
              <a:ea typeface="微软雅黑" panose="020B0503020204020204" pitchFamily="34" charset="-122"/>
            </a:endParaRPr>
          </a:p>
        </p:txBody>
      </p:sp>
      <p:sp>
        <p:nvSpPr>
          <p:cNvPr id="23" name="矩形 22"/>
          <p:cNvSpPr/>
          <p:nvPr/>
        </p:nvSpPr>
        <p:spPr>
          <a:xfrm>
            <a:off x="4514999" y="4869954"/>
            <a:ext cx="3384376" cy="707886"/>
          </a:xfrm>
          <a:prstGeom prst="rect">
            <a:avLst/>
          </a:prstGeom>
        </p:spPr>
        <p:txBody>
          <a:bodyPr wrap="square">
            <a:spAutoFit/>
          </a:bodyPr>
          <a:lstStyle/>
          <a:p>
            <a:pPr algn="ctr"/>
            <a:r>
              <a:rPr lang="zh-CN" altLang="en-US" sz="2000" b="1" dirty="0" smtClean="0">
                <a:latin typeface="微软雅黑" panose="020B0503020204020204" pitchFamily="34" charset="-122"/>
                <a:ea typeface="微软雅黑" panose="020B0503020204020204" pitchFamily="34" charset="-122"/>
              </a:rPr>
              <a:t>环境质量达标</a:t>
            </a:r>
            <a:r>
              <a:rPr lang="zh-CN" altLang="en-US" sz="2000" b="1" dirty="0">
                <a:latin typeface="微软雅黑" panose="020B0503020204020204" pitchFamily="34" charset="-122"/>
                <a:ea typeface="微软雅黑" panose="020B0503020204020204" pitchFamily="34" charset="-122"/>
              </a:rPr>
              <a:t>、非达标区域（流域）差异化管理</a:t>
            </a:r>
          </a:p>
        </p:txBody>
      </p:sp>
      <p:pic>
        <p:nvPicPr>
          <p:cNvPr id="2051" name="Picture 3"/>
          <p:cNvPicPr>
            <a:picLocks noChangeAspect="1" noChangeArrowheads="1"/>
          </p:cNvPicPr>
          <p:nvPr/>
        </p:nvPicPr>
        <p:blipFill>
          <a:blip r:embed="rId5"/>
          <a:srcRect/>
          <a:stretch>
            <a:fillRect/>
          </a:stretch>
        </p:blipFill>
        <p:spPr bwMode="auto">
          <a:xfrm>
            <a:off x="3434879" y="1269554"/>
            <a:ext cx="4829080" cy="3240360"/>
          </a:xfrm>
          <a:prstGeom prst="rect">
            <a:avLst/>
          </a:prstGeom>
          <a:noFill/>
          <a:ln w="9525">
            <a:noFill/>
            <a:miter lim="800000"/>
            <a:headEnd/>
            <a:tailEnd/>
          </a:ln>
        </p:spPr>
      </p:pic>
    </p:spTree>
    <p:extLst>
      <p:ext uri="{BB962C8B-B14F-4D97-AF65-F5344CB8AC3E}">
        <p14:creationId xmlns:p14="http://schemas.microsoft.com/office/powerpoint/2010/main" val="191088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
          <p:cNvSpPr txBox="1"/>
          <p:nvPr/>
        </p:nvSpPr>
        <p:spPr>
          <a:xfrm>
            <a:off x="1443554" y="117426"/>
            <a:ext cx="4943653"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目的</a:t>
            </a:r>
            <a:r>
              <a:rPr lang="en-US" altLang="zh-CN" sz="2800" b="1" dirty="0" smtClean="0">
                <a:solidFill>
                  <a:schemeClr val="tx1">
                    <a:lumMod val="75000"/>
                    <a:lumOff val="25000"/>
                  </a:schemeClr>
                </a:solidFill>
                <a:latin typeface="微软雅黑" pitchFamily="34" charset="-122"/>
                <a:ea typeface="微软雅黑" pitchFamily="34" charset="-122"/>
              </a:rPr>
              <a:t>3—</a:t>
            </a:r>
            <a:r>
              <a:rPr lang="zh-CN" altLang="en-US" sz="2800" b="1" dirty="0" smtClean="0">
                <a:solidFill>
                  <a:schemeClr val="tx1">
                    <a:lumMod val="75000"/>
                    <a:lumOff val="25000"/>
                  </a:schemeClr>
                </a:solidFill>
                <a:latin typeface="微软雅黑" pitchFamily="34" charset="-122"/>
                <a:ea typeface="微软雅黑" pitchFamily="34" charset="-122"/>
              </a:rPr>
              <a:t>改善环境质量</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9" name="MH_SubTitle_4"/>
          <p:cNvSpPr txBox="1"/>
          <p:nvPr>
            <p:custDataLst>
              <p:tags r:id="rId1"/>
            </p:custDataLst>
          </p:nvPr>
        </p:nvSpPr>
        <p:spPr>
          <a:xfrm>
            <a:off x="4731023" y="1845618"/>
            <a:ext cx="5616624" cy="2736304"/>
          </a:xfrm>
          <a:prstGeom prst="rect">
            <a:avLst/>
          </a:prstGeom>
          <a:solidFill>
            <a:schemeClr val="bg1"/>
          </a:solidFill>
        </p:spPr>
        <p:txBody>
          <a:bodyPr wrap="square" rtlCol="0" anchor="ctr" anchorCtr="0">
            <a:noAutofit/>
          </a:bodyPr>
          <a:lstStyle/>
          <a:p>
            <a:pPr algn="ctr">
              <a:lnSpc>
                <a:spcPct val="110000"/>
              </a:lnSpc>
            </a:pPr>
            <a:r>
              <a:rPr lang="zh-CN" altLang="en-US" b="1" dirty="0" smtClean="0">
                <a:latin typeface="微软雅黑" panose="020B0503020204020204" pitchFamily="34" charset="-122"/>
                <a:ea typeface="微软雅黑" panose="020B0503020204020204" pitchFamily="34" charset="-122"/>
              </a:rPr>
              <a:t>特殊时段的管理要求</a:t>
            </a:r>
            <a:endParaRPr lang="en-US" altLang="zh-CN" b="1" dirty="0" smtClean="0">
              <a:latin typeface="微软雅黑" panose="020B0503020204020204" pitchFamily="34" charset="-122"/>
              <a:ea typeface="微软雅黑" panose="020B0503020204020204" pitchFamily="34" charset="-122"/>
            </a:endParaRPr>
          </a:p>
          <a:p>
            <a:pPr algn="ctr">
              <a:lnSpc>
                <a:spcPct val="110000"/>
              </a:lnSpc>
            </a:pPr>
            <a:endParaRPr lang="en-US" altLang="zh-CN" sz="2800" dirty="0" smtClean="0">
              <a:solidFill>
                <a:srgbClr val="002060"/>
              </a:solidFill>
              <a:latin typeface="微软雅黑" panose="020B0503020204020204" pitchFamily="34" charset="-122"/>
              <a:ea typeface="微软雅黑" panose="020B0503020204020204" pitchFamily="34" charset="-122"/>
              <a:cs typeface="Arial" pitchFamily="34" charset="0"/>
            </a:endParaRPr>
          </a:p>
          <a:p>
            <a:pPr>
              <a:lnSpc>
                <a:spcPct val="120000"/>
              </a:lnSpc>
            </a:pPr>
            <a:r>
              <a:rPr lang="zh-CN" altLang="en-US" sz="2000" dirty="0" smtClean="0">
                <a:latin typeface="微软雅黑" panose="020B0503020204020204" pitchFamily="34" charset="-122"/>
                <a:ea typeface="微软雅黑" panose="020B0503020204020204" pitchFamily="34" charset="-122"/>
              </a:rPr>
              <a:t>地方人民政府以法规制定的环境质量限期达标规划、重污染天气应对措施中（停产、减产、错峰生产），对污染物排放有特别要求的，应当在排污许可证中载明。</a:t>
            </a:r>
            <a:endParaRPr lang="en-US" altLang="zh-CN" sz="2000" dirty="0" smtClean="0">
              <a:latin typeface="微软雅黑" panose="020B0503020204020204" pitchFamily="34" charset="-122"/>
              <a:ea typeface="微软雅黑" panose="020B0503020204020204" pitchFamily="34" charset="-122"/>
            </a:endParaRPr>
          </a:p>
          <a:p>
            <a:pPr>
              <a:lnSpc>
                <a:spcPct val="110000"/>
              </a:lnSpc>
            </a:pPr>
            <a:endParaRPr lang="zh-CN" altLang="en-US" dirty="0">
              <a:solidFill>
                <a:srgbClr val="66FFCC"/>
              </a:solidFill>
              <a:latin typeface="微软雅黑" panose="020B0503020204020204" pitchFamily="34" charset="-122"/>
              <a:ea typeface="微软雅黑" panose="020B0503020204020204" pitchFamily="34" charset="-122"/>
              <a:cs typeface="Arial" pitchFamily="34" charset="0"/>
            </a:endParaRPr>
          </a:p>
        </p:txBody>
      </p:sp>
      <p:sp>
        <p:nvSpPr>
          <p:cNvPr id="6" name="TextBox 5"/>
          <p:cNvSpPr txBox="1"/>
          <p:nvPr/>
        </p:nvSpPr>
        <p:spPr>
          <a:xfrm>
            <a:off x="2210743" y="5302002"/>
            <a:ext cx="2088232" cy="461665"/>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特殊时段</a:t>
            </a:r>
            <a:endParaRPr lang="zh-CN" altLang="en-US" b="1" dirty="0">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4"/>
          <a:srcRect/>
          <a:stretch>
            <a:fillRect/>
          </a:stretch>
        </p:blipFill>
        <p:spPr bwMode="auto">
          <a:xfrm>
            <a:off x="2066727" y="1629594"/>
            <a:ext cx="2107871" cy="3312368"/>
          </a:xfrm>
          <a:prstGeom prst="rect">
            <a:avLst/>
          </a:prstGeom>
          <a:noFill/>
          <a:ln w="9525">
            <a:noFill/>
            <a:miter lim="800000"/>
            <a:headEnd/>
            <a:tailEnd/>
          </a:ln>
        </p:spPr>
      </p:pic>
    </p:spTree>
    <p:extLst>
      <p:ext uri="{BB962C8B-B14F-4D97-AF65-F5344CB8AC3E}">
        <p14:creationId xmlns:p14="http://schemas.microsoft.com/office/powerpoint/2010/main" val="34137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lvl="0" defTabSz="914378" fontAlgn="base">
                <a:spcBef>
                  <a:spcPct val="0"/>
                </a:spcBef>
                <a:spcAft>
                  <a:spcPct val="0"/>
                </a:spcAft>
              </a:pPr>
              <a:r>
                <a:rPr lang="zh-CN" altLang="en-US" sz="2000" b="1" dirty="0">
                  <a:solidFill>
                    <a:srgbClr val="FFFFFF"/>
                  </a:solidFill>
                  <a:latin typeface="Arial"/>
                  <a:ea typeface="微软雅黑"/>
                  <a:cs typeface="+mn-ea"/>
                  <a:sym typeface="+mn-lt"/>
                </a:rPr>
                <a:t>改革背景</a:t>
              </a:r>
            </a:p>
          </p:txBody>
        </p:sp>
      </p:grpSp>
      <p:sp>
        <p:nvSpPr>
          <p:cNvPr id="33" name="圆角矩形 32"/>
          <p:cNvSpPr/>
          <p:nvPr/>
        </p:nvSpPr>
        <p:spPr>
          <a:xfrm>
            <a:off x="5457006" y="2410178"/>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fontAlgn="base">
                <a:spcBef>
                  <a:spcPct val="0"/>
                </a:spcBef>
                <a:spcAft>
                  <a:spcPct val="0"/>
                </a:spcAft>
              </a:pPr>
              <a:r>
                <a:rPr lang="zh-CN" altLang="en-US" sz="2000" b="1" dirty="0">
                  <a:solidFill>
                    <a:srgbClr val="FFFFFF"/>
                  </a:solidFill>
                  <a:latin typeface="微软雅黑" pitchFamily="34" charset="-122"/>
                  <a:ea typeface="微软雅黑" pitchFamily="34" charset="-122"/>
                  <a:cs typeface="+mn-ea"/>
                  <a:sym typeface="+mn-lt"/>
                </a:rPr>
                <a:t>改革目的</a:t>
              </a:r>
            </a:p>
          </p:txBody>
        </p:sp>
      </p:grpSp>
      <p:sp>
        <p:nvSpPr>
          <p:cNvPr id="36" name="圆角矩形 35"/>
          <p:cNvSpPr/>
          <p:nvPr/>
        </p:nvSpPr>
        <p:spPr>
          <a:xfrm>
            <a:off x="5457006" y="3296031"/>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顶层设计</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企业</a:t>
              </a: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责任与监管执法</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时间进度安排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669900"/>
                </a:solidFill>
                <a:latin typeface="微软雅黑" pitchFamily="34" charset="-122"/>
                <a:ea typeface="微软雅黑" pitchFamily="34" charset="-122"/>
              </a:rPr>
              <a:t>目录 </a:t>
            </a:r>
            <a:endParaRPr lang="en-US" altLang="zh-CN" sz="4800" b="1" spc="200" dirty="0" smtClean="0">
              <a:solidFill>
                <a:srgbClr val="669900"/>
              </a:solidFill>
              <a:latin typeface="微软雅黑" pitchFamily="34" charset="-122"/>
              <a:ea typeface="微软雅黑" pitchFamily="34" charset="-122"/>
            </a:endParaRPr>
          </a:p>
          <a:p>
            <a:pPr algn="r">
              <a:defRPr/>
            </a:pPr>
            <a:r>
              <a:rPr lang="en-US" altLang="zh-CN" sz="3200" b="1" spc="200" dirty="0" smtClean="0">
                <a:solidFill>
                  <a:srgbClr val="669900"/>
                </a:solidFill>
                <a:latin typeface="微软雅黑" pitchFamily="34" charset="-122"/>
                <a:ea typeface="微软雅黑" pitchFamily="34" charset="-122"/>
              </a:rPr>
              <a:t>CONTENTS</a:t>
            </a:r>
            <a:endParaRPr lang="zh-CN" altLang="en-US" sz="3200" b="1" spc="200" dirty="0">
              <a:solidFill>
                <a:srgbClr val="669900"/>
              </a:solidFill>
              <a:latin typeface="微软雅黑" pitchFamily="34" charset="-122"/>
              <a:ea typeface="微软雅黑" pitchFamily="34" charset="-122"/>
            </a:endParaRPr>
          </a:p>
        </p:txBody>
      </p:sp>
      <p:sp>
        <p:nvSpPr>
          <p:cNvPr id="2" name="下箭头 1"/>
          <p:cNvSpPr/>
          <p:nvPr/>
        </p:nvSpPr>
        <p:spPr>
          <a:xfrm rot="16200000">
            <a:off x="4278849" y="3233896"/>
            <a:ext cx="576064" cy="679828"/>
          </a:xfrm>
          <a:prstGeom prst="downArrow">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853983"/>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0" nodeType="afterEffect">
                                  <p:stCondLst>
                                    <p:cond delay="0"/>
                                  </p:stCondLst>
                                  <p:childTnLst>
                                    <p:animEffect transition="out" filter="fade">
                                      <p:cBhvr>
                                        <p:cTn id="11" dur="500" tmFilter="0, 0; .2, .5; .8, .5; 1, 0"/>
                                        <p:tgtEl>
                                          <p:spTgt spid="36"/>
                                        </p:tgtEl>
                                      </p:cBhvr>
                                    </p:animEffect>
                                    <p:animScale>
                                      <p:cBhvr>
                                        <p:cTn id="12" dur="250" autoRev="1" fill="hold"/>
                                        <p:tgtEl>
                                          <p:spTgt spid="36"/>
                                        </p:tgtEl>
                                      </p:cBhvr>
                                      <p:by x="105000" y="105000"/>
                                    </p:animScale>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2"/>
          <p:cNvSpPr txBox="1"/>
          <p:nvPr/>
        </p:nvSpPr>
        <p:spPr>
          <a:xfrm>
            <a:off x="1490663" y="45418"/>
            <a:ext cx="4104456"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顶层设计</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总体思路</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6" name="任意多边形 15"/>
          <p:cNvSpPr/>
          <p:nvPr/>
        </p:nvSpPr>
        <p:spPr>
          <a:xfrm rot="5400000">
            <a:off x="2768459" y="1863966"/>
            <a:ext cx="978842" cy="2814355"/>
          </a:xfrm>
          <a:custGeom>
            <a:avLst/>
            <a:gdLst>
              <a:gd name="connsiteX0" fmla="*/ 627997 w 1600200"/>
              <a:gd name="connsiteY0" fmla="*/ 875900 h 4600878"/>
              <a:gd name="connsiteX1" fmla="*/ 800099 w 1600200"/>
              <a:gd name="connsiteY1" fmla="*/ 1048002 h 4600878"/>
              <a:gd name="connsiteX2" fmla="*/ 972201 w 1600200"/>
              <a:gd name="connsiteY2" fmla="*/ 875900 h 4600878"/>
              <a:gd name="connsiteX3" fmla="*/ 800099 w 1600200"/>
              <a:gd name="connsiteY3" fmla="*/ 703798 h 4600878"/>
              <a:gd name="connsiteX4" fmla="*/ 627997 w 1600200"/>
              <a:gd name="connsiteY4" fmla="*/ 875900 h 4600878"/>
              <a:gd name="connsiteX5" fmla="*/ 0 w 1600200"/>
              <a:gd name="connsiteY5" fmla="*/ 4160919 h 4600878"/>
              <a:gd name="connsiteX6" fmla="*/ 0 w 1600200"/>
              <a:gd name="connsiteY6" fmla="*/ 1130524 h 4600878"/>
              <a:gd name="connsiteX7" fmla="*/ 34574 w 1600200"/>
              <a:gd name="connsiteY7" fmla="*/ 959272 h 4600878"/>
              <a:gd name="connsiteX8" fmla="*/ 53561 w 1600200"/>
              <a:gd name="connsiteY8" fmla="*/ 924292 h 4600878"/>
              <a:gd name="connsiteX9" fmla="*/ 38526 w 1600200"/>
              <a:gd name="connsiteY9" fmla="*/ 924292 h 4600878"/>
              <a:gd name="connsiteX10" fmla="*/ 800100 w 1600200"/>
              <a:gd name="connsiteY10" fmla="*/ 0 h 4600878"/>
              <a:gd name="connsiteX11" fmla="*/ 1561674 w 1600200"/>
              <a:gd name="connsiteY11" fmla="*/ 924292 h 4600878"/>
              <a:gd name="connsiteX12" fmla="*/ 1546639 w 1600200"/>
              <a:gd name="connsiteY12" fmla="*/ 924292 h 4600878"/>
              <a:gd name="connsiteX13" fmla="*/ 1565626 w 1600200"/>
              <a:gd name="connsiteY13" fmla="*/ 959272 h 4600878"/>
              <a:gd name="connsiteX14" fmla="*/ 1600200 w 1600200"/>
              <a:gd name="connsiteY14" fmla="*/ 1130524 h 4600878"/>
              <a:gd name="connsiteX15" fmla="*/ 1600200 w 1600200"/>
              <a:gd name="connsiteY15" fmla="*/ 4160919 h 4600878"/>
              <a:gd name="connsiteX16" fmla="*/ 1160241 w 1600200"/>
              <a:gd name="connsiteY16" fmla="*/ 4600878 h 4600878"/>
              <a:gd name="connsiteX17" fmla="*/ 439959 w 1600200"/>
              <a:gd name="connsiteY17" fmla="*/ 4600878 h 4600878"/>
              <a:gd name="connsiteX18" fmla="*/ 0 w 1600200"/>
              <a:gd name="connsiteY18" fmla="*/ 4160919 h 46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0200" h="4600878">
                <a:moveTo>
                  <a:pt x="627997" y="875900"/>
                </a:moveTo>
                <a:cubicBezTo>
                  <a:pt x="627997" y="970949"/>
                  <a:pt x="705050" y="1048002"/>
                  <a:pt x="800099" y="1048002"/>
                </a:cubicBezTo>
                <a:cubicBezTo>
                  <a:pt x="895148" y="1048002"/>
                  <a:pt x="972201" y="970949"/>
                  <a:pt x="972201" y="875900"/>
                </a:cubicBezTo>
                <a:cubicBezTo>
                  <a:pt x="972201" y="780851"/>
                  <a:pt x="895148" y="703798"/>
                  <a:pt x="800099" y="703798"/>
                </a:cubicBezTo>
                <a:cubicBezTo>
                  <a:pt x="705050" y="703798"/>
                  <a:pt x="627997" y="780851"/>
                  <a:pt x="627997" y="875900"/>
                </a:cubicBezTo>
                <a:close/>
                <a:moveTo>
                  <a:pt x="0" y="4160919"/>
                </a:moveTo>
                <a:lnTo>
                  <a:pt x="0" y="1130524"/>
                </a:lnTo>
                <a:cubicBezTo>
                  <a:pt x="0" y="1069778"/>
                  <a:pt x="12311" y="1011908"/>
                  <a:pt x="34574" y="959272"/>
                </a:cubicBezTo>
                <a:lnTo>
                  <a:pt x="53561" y="924292"/>
                </a:lnTo>
                <a:lnTo>
                  <a:pt x="38526" y="924292"/>
                </a:lnTo>
                <a:lnTo>
                  <a:pt x="800100" y="0"/>
                </a:lnTo>
                <a:lnTo>
                  <a:pt x="1561674" y="924292"/>
                </a:lnTo>
                <a:lnTo>
                  <a:pt x="1546639" y="924292"/>
                </a:lnTo>
                <a:lnTo>
                  <a:pt x="1565626" y="959272"/>
                </a:lnTo>
                <a:cubicBezTo>
                  <a:pt x="1587889" y="1011908"/>
                  <a:pt x="1600200" y="1069778"/>
                  <a:pt x="1600200" y="1130524"/>
                </a:cubicBezTo>
                <a:lnTo>
                  <a:pt x="1600200" y="4160919"/>
                </a:lnTo>
                <a:cubicBezTo>
                  <a:pt x="1600200" y="4403902"/>
                  <a:pt x="1403224" y="4600878"/>
                  <a:pt x="1160241" y="4600878"/>
                </a:cubicBezTo>
                <a:lnTo>
                  <a:pt x="439959" y="4600878"/>
                </a:lnTo>
                <a:cubicBezTo>
                  <a:pt x="196976" y="4600878"/>
                  <a:pt x="0" y="4403902"/>
                  <a:pt x="0" y="4160919"/>
                </a:cubicBezTo>
                <a:close/>
              </a:path>
            </a:pathLst>
          </a:cu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20" name="文本框 19"/>
          <p:cNvSpPr txBox="1"/>
          <p:nvPr/>
        </p:nvSpPr>
        <p:spPr>
          <a:xfrm>
            <a:off x="2282751" y="2997746"/>
            <a:ext cx="1620957" cy="523220"/>
          </a:xfrm>
          <a:prstGeom prst="rect">
            <a:avLst/>
          </a:prstGeom>
          <a:noFill/>
        </p:spPr>
        <p:txBody>
          <a:bodyPr wrap="none" rtlCol="0">
            <a:spAutoFit/>
          </a:bodyPr>
          <a:lstStyle/>
          <a:p>
            <a:r>
              <a:rPr lang="zh-CN" altLang="en-US" sz="2800" b="1" dirty="0" smtClean="0">
                <a:solidFill>
                  <a:schemeClr val="tx1">
                    <a:lumMod val="75000"/>
                    <a:lumOff val="25000"/>
                  </a:schemeClr>
                </a:solidFill>
              </a:rPr>
              <a:t>两</a:t>
            </a:r>
            <a:r>
              <a:rPr lang="zh-CN" altLang="en-US" sz="2800" b="1" dirty="0">
                <a:solidFill>
                  <a:schemeClr val="tx1">
                    <a:lumMod val="75000"/>
                    <a:lumOff val="25000"/>
                  </a:schemeClr>
                </a:solidFill>
              </a:rPr>
              <a:t>个核心</a:t>
            </a:r>
          </a:p>
        </p:txBody>
      </p:sp>
      <p:sp>
        <p:nvSpPr>
          <p:cNvPr id="24" name="矩形 23"/>
          <p:cNvSpPr/>
          <p:nvPr/>
        </p:nvSpPr>
        <p:spPr>
          <a:xfrm>
            <a:off x="5451103" y="2277666"/>
            <a:ext cx="4536504" cy="2332946"/>
          </a:xfrm>
          <a:prstGeom prst="rect">
            <a:avLst/>
          </a:prstGeom>
        </p:spPr>
        <p:txBody>
          <a:bodyPr wrap="square">
            <a:spAutoFit/>
          </a:bodyPr>
          <a:lstStyle/>
          <a:p>
            <a:pPr algn="just">
              <a:lnSpc>
                <a:spcPct val="130000"/>
              </a:lnSpc>
            </a:pPr>
            <a:r>
              <a:rPr lang="zh-CN" altLang="en-US" sz="2800" dirty="0" smtClean="0">
                <a:solidFill>
                  <a:schemeClr val="tx1">
                    <a:lumMod val="85000"/>
                    <a:lumOff val="15000"/>
                  </a:schemeClr>
                </a:solidFill>
                <a:latin typeface="微软雅黑" charset="0"/>
                <a:ea typeface="微软雅黑" charset="0"/>
              </a:rPr>
              <a:t>以</a:t>
            </a:r>
            <a:r>
              <a:rPr lang="zh-CN" altLang="en-US" sz="2800" b="1" dirty="0" smtClean="0">
                <a:solidFill>
                  <a:srgbClr val="FF0000"/>
                </a:solidFill>
                <a:latin typeface="微软雅黑" charset="0"/>
                <a:ea typeface="微软雅黑" charset="0"/>
              </a:rPr>
              <a:t>环境质量</a:t>
            </a:r>
            <a:r>
              <a:rPr lang="zh-CN" altLang="en-US" sz="2800" b="1" dirty="0">
                <a:solidFill>
                  <a:srgbClr val="FF0000"/>
                </a:solidFill>
                <a:latin typeface="微软雅黑" charset="0"/>
                <a:ea typeface="微软雅黑" charset="0"/>
              </a:rPr>
              <a:t>改善</a:t>
            </a:r>
            <a:r>
              <a:rPr lang="zh-CN" altLang="en-US" sz="2800" dirty="0">
                <a:solidFill>
                  <a:schemeClr val="tx1">
                    <a:lumMod val="85000"/>
                    <a:lumOff val="15000"/>
                  </a:schemeClr>
                </a:solidFill>
                <a:latin typeface="微软雅黑" charset="0"/>
                <a:ea typeface="微软雅黑" charset="0"/>
              </a:rPr>
              <a:t>为</a:t>
            </a:r>
            <a:r>
              <a:rPr lang="zh-CN" altLang="en-US" sz="2800" dirty="0" smtClean="0">
                <a:solidFill>
                  <a:schemeClr val="tx1">
                    <a:lumMod val="85000"/>
                    <a:lumOff val="15000"/>
                  </a:schemeClr>
                </a:solidFill>
                <a:latin typeface="微软雅黑" charset="0"/>
                <a:ea typeface="微软雅黑" charset="0"/>
              </a:rPr>
              <a:t>核心</a:t>
            </a:r>
            <a:endParaRPr lang="en-US" altLang="zh-CN" sz="2800" dirty="0" smtClean="0">
              <a:solidFill>
                <a:schemeClr val="tx1">
                  <a:lumMod val="85000"/>
                  <a:lumOff val="15000"/>
                </a:schemeClr>
              </a:solidFill>
              <a:latin typeface="微软雅黑" charset="0"/>
              <a:ea typeface="微软雅黑" charset="0"/>
            </a:endParaRPr>
          </a:p>
          <a:p>
            <a:pPr algn="just">
              <a:lnSpc>
                <a:spcPct val="130000"/>
              </a:lnSpc>
            </a:pPr>
            <a:endParaRPr lang="en-US" altLang="zh-CN" sz="2800" dirty="0" smtClean="0">
              <a:solidFill>
                <a:schemeClr val="tx1">
                  <a:lumMod val="85000"/>
                  <a:lumOff val="15000"/>
                </a:schemeClr>
              </a:solidFill>
              <a:latin typeface="微软雅黑" charset="0"/>
              <a:ea typeface="微软雅黑" charset="0"/>
            </a:endParaRPr>
          </a:p>
          <a:p>
            <a:pPr algn="just">
              <a:lnSpc>
                <a:spcPct val="130000"/>
              </a:lnSpc>
            </a:pPr>
            <a:r>
              <a:rPr lang="zh-CN" altLang="en-US" sz="2800" dirty="0" smtClean="0">
                <a:solidFill>
                  <a:schemeClr val="tx1">
                    <a:lumMod val="85000"/>
                    <a:lumOff val="15000"/>
                  </a:schemeClr>
                </a:solidFill>
                <a:latin typeface="微软雅黑" charset="0"/>
                <a:ea typeface="微软雅黑" charset="0"/>
              </a:rPr>
              <a:t>排污</a:t>
            </a:r>
            <a:r>
              <a:rPr lang="zh-CN" altLang="en-US" sz="2800" dirty="0">
                <a:solidFill>
                  <a:schemeClr val="tx1">
                    <a:lumMod val="85000"/>
                    <a:lumOff val="15000"/>
                  </a:schemeClr>
                </a:solidFill>
                <a:latin typeface="微软雅黑" charset="0"/>
                <a:ea typeface="微软雅黑" charset="0"/>
              </a:rPr>
              <a:t>许可制度建设成为固定污染源环境管理的</a:t>
            </a:r>
            <a:r>
              <a:rPr lang="zh-CN" altLang="en-US" sz="2800" b="1" dirty="0">
                <a:solidFill>
                  <a:srgbClr val="FF0000"/>
                </a:solidFill>
                <a:latin typeface="微软雅黑" charset="0"/>
                <a:ea typeface="微软雅黑" charset="0"/>
              </a:rPr>
              <a:t>核心</a:t>
            </a:r>
            <a:r>
              <a:rPr lang="zh-CN" altLang="en-US" sz="2800" b="1" dirty="0" smtClean="0">
                <a:solidFill>
                  <a:srgbClr val="FF0000"/>
                </a:solidFill>
                <a:latin typeface="微软雅黑" charset="0"/>
                <a:ea typeface="微软雅黑" charset="0"/>
              </a:rPr>
              <a:t>制度</a:t>
            </a:r>
            <a:endParaRPr lang="zh-CN" altLang="en-US" sz="2800" dirty="0">
              <a:solidFill>
                <a:schemeClr val="tx1">
                  <a:lumMod val="85000"/>
                  <a:lumOff val="15000"/>
                </a:schemeClr>
              </a:solidFill>
            </a:endParaRPr>
          </a:p>
        </p:txBody>
      </p:sp>
    </p:spTree>
    <p:custDataLst>
      <p:tags r:id="rId1"/>
    </p:custDataLst>
    <p:extLst>
      <p:ext uri="{BB962C8B-B14F-4D97-AF65-F5344CB8AC3E}">
        <p14:creationId xmlns:p14="http://schemas.microsoft.com/office/powerpoint/2010/main" val="36349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lvl="0" defTabSz="914378" fontAlgn="base">
                <a:spcBef>
                  <a:spcPct val="0"/>
                </a:spcBef>
                <a:spcAft>
                  <a:spcPct val="0"/>
                </a:spcAft>
              </a:pPr>
              <a:r>
                <a:rPr lang="zh-CN" altLang="en-US" sz="2000" b="1" dirty="0" smtClean="0">
                  <a:solidFill>
                    <a:srgbClr val="FFFFFF"/>
                  </a:solidFill>
                  <a:latin typeface="Arial"/>
                  <a:ea typeface="微软雅黑"/>
                  <a:cs typeface="+mn-ea"/>
                  <a:sym typeface="+mn-lt"/>
                </a:rPr>
                <a:t>改革背景</a:t>
              </a:r>
              <a:endParaRPr lang="zh-CN" altLang="en-US" sz="2000" b="1" dirty="0">
                <a:solidFill>
                  <a:srgbClr val="FFFFFF"/>
                </a:solidFill>
                <a:latin typeface="Arial"/>
                <a:ea typeface="微软雅黑"/>
                <a:cs typeface="+mn-ea"/>
                <a:sym typeface="+mn-lt"/>
              </a:endParaRPr>
            </a:p>
          </p:txBody>
        </p:sp>
      </p:grpSp>
      <p:sp>
        <p:nvSpPr>
          <p:cNvPr id="33" name="圆角矩形 32"/>
          <p:cNvSpPr/>
          <p:nvPr/>
        </p:nvSpPr>
        <p:spPr>
          <a:xfrm>
            <a:off x="5457006" y="2410178"/>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fontAlgn="base">
                <a:spcBef>
                  <a:spcPct val="0"/>
                </a:spcBef>
                <a:spcAft>
                  <a:spcPct val="0"/>
                </a:spcAft>
              </a:pPr>
              <a:r>
                <a:rPr lang="zh-CN" altLang="en-US" sz="2000" b="1" dirty="0" smtClean="0">
                  <a:solidFill>
                    <a:srgbClr val="FFFFFF"/>
                  </a:solidFill>
                  <a:latin typeface="微软雅黑" pitchFamily="34" charset="-122"/>
                  <a:ea typeface="微软雅黑" pitchFamily="34" charset="-122"/>
                  <a:cs typeface="+mn-ea"/>
                  <a:sym typeface="+mn-lt"/>
                </a:rPr>
                <a:t>改革目的</a:t>
              </a:r>
              <a:endParaRPr lang="zh-CN" altLang="en-US" sz="2000" b="1" dirty="0">
                <a:solidFill>
                  <a:srgbClr val="FFFFFF"/>
                </a:solidFill>
                <a:latin typeface="微软雅黑" pitchFamily="34" charset="-122"/>
                <a:ea typeface="微软雅黑" pitchFamily="34" charset="-122"/>
                <a:cs typeface="+mn-ea"/>
                <a:sym typeface="+mn-lt"/>
              </a:endParaRPr>
            </a:p>
          </p:txBody>
        </p:sp>
      </p:grpSp>
      <p:sp>
        <p:nvSpPr>
          <p:cNvPr id="36" name="圆角矩形 35"/>
          <p:cNvSpPr/>
          <p:nvPr/>
        </p:nvSpPr>
        <p:spPr>
          <a:xfrm>
            <a:off x="5457006" y="3296031"/>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顶层设计</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企业责任与监管执法</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时间进度要求</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669900"/>
                </a:solidFill>
                <a:latin typeface="微软雅黑" pitchFamily="34" charset="-122"/>
                <a:ea typeface="微软雅黑" pitchFamily="34" charset="-122"/>
              </a:rPr>
              <a:t>目录 </a:t>
            </a:r>
            <a:endParaRPr lang="en-US" altLang="zh-CN" sz="4800" b="1" spc="200" dirty="0" smtClean="0">
              <a:solidFill>
                <a:srgbClr val="669900"/>
              </a:solidFill>
              <a:latin typeface="微软雅黑" pitchFamily="34" charset="-122"/>
              <a:ea typeface="微软雅黑" pitchFamily="34" charset="-122"/>
            </a:endParaRPr>
          </a:p>
          <a:p>
            <a:pPr algn="r">
              <a:defRPr/>
            </a:pPr>
            <a:r>
              <a:rPr lang="en-US" altLang="zh-CN" sz="3200" b="1" spc="200" dirty="0" smtClean="0">
                <a:solidFill>
                  <a:srgbClr val="669900"/>
                </a:solidFill>
                <a:latin typeface="微软雅黑" pitchFamily="34" charset="-122"/>
                <a:ea typeface="微软雅黑" pitchFamily="34" charset="-122"/>
              </a:rPr>
              <a:t>CONTENTS</a:t>
            </a:r>
            <a:endParaRPr lang="zh-CN" altLang="en-US" sz="3200" b="1" spc="200" dirty="0">
              <a:solidFill>
                <a:srgbClr val="669900"/>
              </a:solidFill>
              <a:latin typeface="微软雅黑" pitchFamily="34" charset="-122"/>
              <a:ea typeface="微软雅黑" pitchFamily="34" charset="-122"/>
            </a:endParaRPr>
          </a:p>
        </p:txBody>
      </p:sp>
      <p:sp>
        <p:nvSpPr>
          <p:cNvPr id="2" name="下箭头 1"/>
          <p:cNvSpPr/>
          <p:nvPr/>
        </p:nvSpPr>
        <p:spPr>
          <a:xfrm rot="16200000">
            <a:off x="4278849" y="1505704"/>
            <a:ext cx="576064" cy="679828"/>
          </a:xfrm>
          <a:prstGeom prst="downArrow">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46731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iterate type="lt">
                                    <p:tmPct val="40000"/>
                                  </p:iterate>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ppt_x</p:attrName>
                                        </p:attrNameLst>
                                      </p:cBhvr>
                                      <p:tavLst>
                                        <p:tav tm="0">
                                          <p:val>
                                            <p:strVal val="#ppt_x"/>
                                          </p:val>
                                        </p:tav>
                                        <p:tav tm="100000">
                                          <p:val>
                                            <p:strVal val="#ppt_x"/>
                                          </p:val>
                                        </p:tav>
                                      </p:tavLst>
                                    </p:anim>
                                    <p:anim calcmode="lin" valueType="num">
                                      <p:cBhvr>
                                        <p:cTn id="8" dur="250" fill="hold"/>
                                        <p:tgtEl>
                                          <p:spTgt spid="22"/>
                                        </p:tgtEl>
                                        <p:attrNameLst>
                                          <p:attrName>ppt_y</p:attrName>
                                        </p:attrNameLst>
                                      </p:cBhvr>
                                      <p:tavLst>
                                        <p:tav tm="0">
                                          <p:val>
                                            <p:strVal val="#ppt_y-#ppt_h/2"/>
                                          </p:val>
                                        </p:tav>
                                        <p:tav tm="100000">
                                          <p:val>
                                            <p:strVal val="#ppt_y"/>
                                          </p:val>
                                        </p:tav>
                                      </p:tavLst>
                                    </p:anim>
                                    <p:anim calcmode="lin" valueType="num">
                                      <p:cBhvr>
                                        <p:cTn id="9" dur="250" fill="hold"/>
                                        <p:tgtEl>
                                          <p:spTgt spid="22"/>
                                        </p:tgtEl>
                                        <p:attrNameLst>
                                          <p:attrName>ppt_w</p:attrName>
                                        </p:attrNameLst>
                                      </p:cBhvr>
                                      <p:tavLst>
                                        <p:tav tm="0">
                                          <p:val>
                                            <p:strVal val="#ppt_w"/>
                                          </p:val>
                                        </p:tav>
                                        <p:tav tm="100000">
                                          <p:val>
                                            <p:strVal val="#ppt_w"/>
                                          </p:val>
                                        </p:tav>
                                      </p:tavLst>
                                    </p:anim>
                                    <p:anim calcmode="lin" valueType="num">
                                      <p:cBhvr>
                                        <p:cTn id="10" dur="250" fill="hold"/>
                                        <p:tgtEl>
                                          <p:spTgt spid="22"/>
                                        </p:tgtEl>
                                        <p:attrNameLst>
                                          <p:attrName>ppt_h</p:attrName>
                                        </p:attrNameLst>
                                      </p:cBhvr>
                                      <p:tavLst>
                                        <p:tav tm="0">
                                          <p:val>
                                            <p:fltVal val="0"/>
                                          </p:val>
                                        </p:tav>
                                        <p:tav tm="100000">
                                          <p:val>
                                            <p:strVal val="#ppt_h"/>
                                          </p:val>
                                        </p:tav>
                                      </p:tavLst>
                                    </p:anim>
                                  </p:childTnLst>
                                </p:cTn>
                              </p:par>
                            </p:childTnLst>
                          </p:cTn>
                        </p:par>
                        <p:par>
                          <p:cTn id="11" fill="hold">
                            <p:stCondLst>
                              <p:cond delay="115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childTnLst>
                                </p:cTn>
                              </p:par>
                              <p:par>
                                <p:cTn id="15" presetID="56" presetClass="path" presetSubtype="0" accel="50000" decel="50000" fill="hold" grpId="1" nodeType="withEffect">
                                  <p:stCondLst>
                                    <p:cond delay="0"/>
                                  </p:stCondLst>
                                  <p:childTnLst>
                                    <p:animMotion origin="layout" path="M -0.03737 0.04121 L -6.25E-7 -3.33333E-6 " pathEditMode="relative" rAng="0" ptsTypes="AA">
                                      <p:cBhvr>
                                        <p:cTn id="16" dur="700" fill="hold"/>
                                        <p:tgtEl>
                                          <p:spTgt spid="31"/>
                                        </p:tgtEl>
                                        <p:attrNameLst>
                                          <p:attrName>ppt_x</p:attrName>
                                          <p:attrName>ppt_y</p:attrName>
                                        </p:attrNameLst>
                                      </p:cBhvr>
                                      <p:rCtr x="1862" y="-2060"/>
                                    </p:animMotion>
                                  </p:childTnLst>
                                </p:cTn>
                              </p:par>
                              <p:par>
                                <p:cTn id="17" presetID="22" presetClass="entr" presetSubtype="8"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56" presetClass="path" presetSubtype="0" accel="50000" decel="50000" fill="hold" grpId="1" nodeType="withEffect">
                                  <p:stCondLst>
                                    <p:cond delay="250"/>
                                  </p:stCondLst>
                                  <p:childTnLst>
                                    <p:animMotion origin="layout" path="M -0.03737 0.0412 L -6.25E-7 2.96296E-6 " pathEditMode="relative" rAng="0" ptsTypes="AA">
                                      <p:cBhvr>
                                        <p:cTn id="24" dur="700" fill="hold"/>
                                        <p:tgtEl>
                                          <p:spTgt spid="33"/>
                                        </p:tgtEl>
                                        <p:attrNameLst>
                                          <p:attrName>ppt_x</p:attrName>
                                          <p:attrName>ppt_y</p:attrName>
                                        </p:attrNameLst>
                                      </p:cBhvr>
                                      <p:rCtr x="1862" y="-2060"/>
                                    </p:animMotion>
                                  </p:childTnLst>
                                </p:cTn>
                              </p:par>
                              <p:par>
                                <p:cTn id="25" presetID="22" presetClass="entr" presetSubtype="8"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childTnLst>
                                </p:cTn>
                              </p:par>
                              <p:par>
                                <p:cTn id="31" presetID="56" presetClass="path" presetSubtype="0" accel="50000" decel="50000" fill="hold" grpId="1" nodeType="withEffect">
                                  <p:stCondLst>
                                    <p:cond delay="500"/>
                                  </p:stCondLst>
                                  <p:childTnLst>
                                    <p:animMotion origin="layout" path="M -0.03737 0.0412 L -6.25E-7 -7.40741E-7 " pathEditMode="relative" rAng="0" ptsTypes="AA">
                                      <p:cBhvr>
                                        <p:cTn id="32" dur="700" fill="hold"/>
                                        <p:tgtEl>
                                          <p:spTgt spid="36"/>
                                        </p:tgtEl>
                                        <p:attrNameLst>
                                          <p:attrName>ppt_x</p:attrName>
                                          <p:attrName>ppt_y</p:attrName>
                                        </p:attrNameLst>
                                      </p:cBhvr>
                                      <p:rCtr x="1862" y="-2060"/>
                                    </p:animMotion>
                                  </p:childTnLst>
                                </p:cTn>
                              </p:par>
                              <p:par>
                                <p:cTn id="33" presetID="22" presetClass="entr" presetSubtype="8" fill="hold" nodeType="withEffect">
                                  <p:stCondLst>
                                    <p:cond delay="75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childTnLst>
                                </p:cTn>
                              </p:par>
                              <p:par>
                                <p:cTn id="39" presetID="56" presetClass="path" presetSubtype="0" accel="50000" decel="50000" fill="hold" grpId="1" nodeType="withEffect">
                                  <p:stCondLst>
                                    <p:cond delay="750"/>
                                  </p:stCondLst>
                                  <p:childTnLst>
                                    <p:animMotion origin="layout" path="M -0.03737 0.04121 L -6.25E-7 -4.44444E-6 " pathEditMode="relative" rAng="0" ptsTypes="AA">
                                      <p:cBhvr>
                                        <p:cTn id="40" dur="700" fill="hold"/>
                                        <p:tgtEl>
                                          <p:spTgt spid="38"/>
                                        </p:tgtEl>
                                        <p:attrNameLst>
                                          <p:attrName>ppt_x</p:attrName>
                                          <p:attrName>ppt_y</p:attrName>
                                        </p:attrNameLst>
                                      </p:cBhvr>
                                      <p:rCtr x="1862" y="-2060"/>
                                    </p:animMotion>
                                  </p:childTnLst>
                                </p:cTn>
                              </p:par>
                              <p:par>
                                <p:cTn id="41" presetID="22" presetClass="entr" presetSubtype="8" fill="hold" nodeType="withEffect">
                                  <p:stCondLst>
                                    <p:cond delay="10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childTnLst>
                                </p:cTn>
                              </p:par>
                              <p:par>
                                <p:cTn id="47" presetID="56" presetClass="path" presetSubtype="0" accel="50000" decel="50000" fill="hold" grpId="1" nodeType="withEffect">
                                  <p:stCondLst>
                                    <p:cond delay="750"/>
                                  </p:stCondLst>
                                  <p:childTnLst>
                                    <p:animMotion origin="layout" path="M -0.03737 0.04121 L -6.25E-7 -4.44444E-6 " pathEditMode="relative" rAng="0" ptsTypes="AA">
                                      <p:cBhvr>
                                        <p:cTn id="48" dur="700" fill="hold"/>
                                        <p:tgtEl>
                                          <p:spTgt spid="19"/>
                                        </p:tgtEl>
                                        <p:attrNameLst>
                                          <p:attrName>ppt_x</p:attrName>
                                          <p:attrName>ppt_y</p:attrName>
                                        </p:attrNameLst>
                                      </p:cBhvr>
                                      <p:rCtr x="1862" y="-2060"/>
                                    </p:animMotion>
                                  </p:childTnLst>
                                </p:cTn>
                              </p:par>
                              <p:par>
                                <p:cTn id="49" presetID="22" presetClass="entr" presetSubtype="8" fill="hold" nodeType="withEffect">
                                  <p:stCondLst>
                                    <p:cond delay="125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par>
                          <p:cTn id="52" fill="hold">
                            <p:stCondLst>
                              <p:cond delay="2900"/>
                            </p:stCondLst>
                            <p:childTnLst>
                              <p:par>
                                <p:cTn id="53" presetID="2" presetClass="entr" presetSubtype="8"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ppt_y"/>
                                          </p:val>
                                        </p:tav>
                                        <p:tav tm="100000">
                                          <p:val>
                                            <p:strVal val="#ppt_y"/>
                                          </p:val>
                                        </p:tav>
                                      </p:tavLst>
                                    </p:anim>
                                  </p:childTnLst>
                                </p:cTn>
                              </p:par>
                            </p:childTnLst>
                          </p:cTn>
                        </p:par>
                        <p:par>
                          <p:cTn id="57" fill="hold">
                            <p:stCondLst>
                              <p:cond delay="3400"/>
                            </p:stCondLst>
                            <p:childTnLst>
                              <p:par>
                                <p:cTn id="58" presetID="26" presetClass="emph" presetSubtype="0" fill="hold" grpId="2" nodeType="afterEffect">
                                  <p:stCondLst>
                                    <p:cond delay="0"/>
                                  </p:stCondLst>
                                  <p:childTnLst>
                                    <p:animEffect transition="out" filter="fade">
                                      <p:cBhvr>
                                        <p:cTn id="59" dur="500" tmFilter="0, 0; .2, .5; .8, .5; 1, 0"/>
                                        <p:tgtEl>
                                          <p:spTgt spid="31"/>
                                        </p:tgtEl>
                                      </p:cBhvr>
                                    </p:animEffect>
                                    <p:animScale>
                                      <p:cBhvr>
                                        <p:cTn id="60" dur="250" autoRev="1" fill="hold"/>
                                        <p:tgtEl>
                                          <p:spTgt spid="31"/>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4"/>
                                        </p:tgtEl>
                                      </p:cBhvr>
                                    </p:animEffect>
                                    <p:animScale>
                                      <p:cBhvr>
                                        <p:cTn id="6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3" grpId="0" animBg="1"/>
      <p:bldP spid="33" grpId="1" animBg="1"/>
      <p:bldP spid="36" grpId="0" animBg="1"/>
      <p:bldP spid="36" grpId="1" animBg="1"/>
      <p:bldP spid="38" grpId="0" animBg="1"/>
      <p:bldP spid="38" grpId="1" animBg="1"/>
      <p:bldP spid="19" grpId="0" animBg="1"/>
      <p:bldP spid="19" grpId="1" animBg="1"/>
      <p:bldP spid="2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2"/>
          <p:cNvSpPr txBox="1"/>
          <p:nvPr/>
        </p:nvSpPr>
        <p:spPr>
          <a:xfrm>
            <a:off x="1490663" y="117426"/>
            <a:ext cx="4104456"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顶层设计</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总体思路</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7" name="任意多边形 16"/>
          <p:cNvSpPr/>
          <p:nvPr/>
        </p:nvSpPr>
        <p:spPr>
          <a:xfrm rot="5400000">
            <a:off x="2433288" y="711839"/>
            <a:ext cx="978842" cy="2814355"/>
          </a:xfrm>
          <a:custGeom>
            <a:avLst/>
            <a:gdLst>
              <a:gd name="connsiteX0" fmla="*/ 627997 w 1600200"/>
              <a:gd name="connsiteY0" fmla="*/ 875900 h 4600878"/>
              <a:gd name="connsiteX1" fmla="*/ 800099 w 1600200"/>
              <a:gd name="connsiteY1" fmla="*/ 1048002 h 4600878"/>
              <a:gd name="connsiteX2" fmla="*/ 972201 w 1600200"/>
              <a:gd name="connsiteY2" fmla="*/ 875900 h 4600878"/>
              <a:gd name="connsiteX3" fmla="*/ 800099 w 1600200"/>
              <a:gd name="connsiteY3" fmla="*/ 703798 h 4600878"/>
              <a:gd name="connsiteX4" fmla="*/ 627997 w 1600200"/>
              <a:gd name="connsiteY4" fmla="*/ 875900 h 4600878"/>
              <a:gd name="connsiteX5" fmla="*/ 0 w 1600200"/>
              <a:gd name="connsiteY5" fmla="*/ 4160919 h 4600878"/>
              <a:gd name="connsiteX6" fmla="*/ 0 w 1600200"/>
              <a:gd name="connsiteY6" fmla="*/ 1130524 h 4600878"/>
              <a:gd name="connsiteX7" fmla="*/ 34574 w 1600200"/>
              <a:gd name="connsiteY7" fmla="*/ 959272 h 4600878"/>
              <a:gd name="connsiteX8" fmla="*/ 53561 w 1600200"/>
              <a:gd name="connsiteY8" fmla="*/ 924292 h 4600878"/>
              <a:gd name="connsiteX9" fmla="*/ 38526 w 1600200"/>
              <a:gd name="connsiteY9" fmla="*/ 924292 h 4600878"/>
              <a:gd name="connsiteX10" fmla="*/ 800100 w 1600200"/>
              <a:gd name="connsiteY10" fmla="*/ 0 h 4600878"/>
              <a:gd name="connsiteX11" fmla="*/ 1561674 w 1600200"/>
              <a:gd name="connsiteY11" fmla="*/ 924292 h 4600878"/>
              <a:gd name="connsiteX12" fmla="*/ 1546639 w 1600200"/>
              <a:gd name="connsiteY12" fmla="*/ 924292 h 4600878"/>
              <a:gd name="connsiteX13" fmla="*/ 1565626 w 1600200"/>
              <a:gd name="connsiteY13" fmla="*/ 959272 h 4600878"/>
              <a:gd name="connsiteX14" fmla="*/ 1600200 w 1600200"/>
              <a:gd name="connsiteY14" fmla="*/ 1130524 h 4600878"/>
              <a:gd name="connsiteX15" fmla="*/ 1600200 w 1600200"/>
              <a:gd name="connsiteY15" fmla="*/ 4160919 h 4600878"/>
              <a:gd name="connsiteX16" fmla="*/ 1160241 w 1600200"/>
              <a:gd name="connsiteY16" fmla="*/ 4600878 h 4600878"/>
              <a:gd name="connsiteX17" fmla="*/ 439959 w 1600200"/>
              <a:gd name="connsiteY17" fmla="*/ 4600878 h 4600878"/>
              <a:gd name="connsiteX18" fmla="*/ 0 w 1600200"/>
              <a:gd name="connsiteY18" fmla="*/ 4160919 h 46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0200" h="4600878">
                <a:moveTo>
                  <a:pt x="627997" y="875900"/>
                </a:moveTo>
                <a:cubicBezTo>
                  <a:pt x="627997" y="970949"/>
                  <a:pt x="705050" y="1048002"/>
                  <a:pt x="800099" y="1048002"/>
                </a:cubicBezTo>
                <a:cubicBezTo>
                  <a:pt x="895148" y="1048002"/>
                  <a:pt x="972201" y="970949"/>
                  <a:pt x="972201" y="875900"/>
                </a:cubicBezTo>
                <a:cubicBezTo>
                  <a:pt x="972201" y="780851"/>
                  <a:pt x="895148" y="703798"/>
                  <a:pt x="800099" y="703798"/>
                </a:cubicBezTo>
                <a:cubicBezTo>
                  <a:pt x="705050" y="703798"/>
                  <a:pt x="627997" y="780851"/>
                  <a:pt x="627997" y="875900"/>
                </a:cubicBezTo>
                <a:close/>
                <a:moveTo>
                  <a:pt x="0" y="4160919"/>
                </a:moveTo>
                <a:lnTo>
                  <a:pt x="0" y="1130524"/>
                </a:lnTo>
                <a:cubicBezTo>
                  <a:pt x="0" y="1069778"/>
                  <a:pt x="12311" y="1011908"/>
                  <a:pt x="34574" y="959272"/>
                </a:cubicBezTo>
                <a:lnTo>
                  <a:pt x="53561" y="924292"/>
                </a:lnTo>
                <a:lnTo>
                  <a:pt x="38526" y="924292"/>
                </a:lnTo>
                <a:lnTo>
                  <a:pt x="800100" y="0"/>
                </a:lnTo>
                <a:lnTo>
                  <a:pt x="1561674" y="924292"/>
                </a:lnTo>
                <a:lnTo>
                  <a:pt x="1546639" y="924292"/>
                </a:lnTo>
                <a:lnTo>
                  <a:pt x="1565626" y="959272"/>
                </a:lnTo>
                <a:cubicBezTo>
                  <a:pt x="1587889" y="1011908"/>
                  <a:pt x="1600200" y="1069778"/>
                  <a:pt x="1600200" y="1130524"/>
                </a:cubicBezTo>
                <a:lnTo>
                  <a:pt x="1600200" y="4160919"/>
                </a:lnTo>
                <a:cubicBezTo>
                  <a:pt x="1600200" y="4403902"/>
                  <a:pt x="1403224" y="4600878"/>
                  <a:pt x="1160241" y="4600878"/>
                </a:cubicBezTo>
                <a:lnTo>
                  <a:pt x="439959" y="4600878"/>
                </a:lnTo>
                <a:cubicBezTo>
                  <a:pt x="196976" y="4600878"/>
                  <a:pt x="0" y="4403902"/>
                  <a:pt x="0" y="4160919"/>
                </a:cubicBezTo>
                <a:close/>
              </a:path>
            </a:pathLst>
          </a:cu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任意多边形 17"/>
          <p:cNvSpPr/>
          <p:nvPr/>
        </p:nvSpPr>
        <p:spPr>
          <a:xfrm rot="5400000">
            <a:off x="2408420" y="2440030"/>
            <a:ext cx="978842" cy="2814355"/>
          </a:xfrm>
          <a:custGeom>
            <a:avLst/>
            <a:gdLst>
              <a:gd name="connsiteX0" fmla="*/ 627997 w 1600200"/>
              <a:gd name="connsiteY0" fmla="*/ 875900 h 4600878"/>
              <a:gd name="connsiteX1" fmla="*/ 800099 w 1600200"/>
              <a:gd name="connsiteY1" fmla="*/ 1048002 h 4600878"/>
              <a:gd name="connsiteX2" fmla="*/ 972201 w 1600200"/>
              <a:gd name="connsiteY2" fmla="*/ 875900 h 4600878"/>
              <a:gd name="connsiteX3" fmla="*/ 800099 w 1600200"/>
              <a:gd name="connsiteY3" fmla="*/ 703798 h 4600878"/>
              <a:gd name="connsiteX4" fmla="*/ 627997 w 1600200"/>
              <a:gd name="connsiteY4" fmla="*/ 875900 h 4600878"/>
              <a:gd name="connsiteX5" fmla="*/ 0 w 1600200"/>
              <a:gd name="connsiteY5" fmla="*/ 4160919 h 4600878"/>
              <a:gd name="connsiteX6" fmla="*/ 0 w 1600200"/>
              <a:gd name="connsiteY6" fmla="*/ 1130524 h 4600878"/>
              <a:gd name="connsiteX7" fmla="*/ 34574 w 1600200"/>
              <a:gd name="connsiteY7" fmla="*/ 959272 h 4600878"/>
              <a:gd name="connsiteX8" fmla="*/ 53561 w 1600200"/>
              <a:gd name="connsiteY8" fmla="*/ 924292 h 4600878"/>
              <a:gd name="connsiteX9" fmla="*/ 38526 w 1600200"/>
              <a:gd name="connsiteY9" fmla="*/ 924292 h 4600878"/>
              <a:gd name="connsiteX10" fmla="*/ 800100 w 1600200"/>
              <a:gd name="connsiteY10" fmla="*/ 0 h 4600878"/>
              <a:gd name="connsiteX11" fmla="*/ 1561674 w 1600200"/>
              <a:gd name="connsiteY11" fmla="*/ 924292 h 4600878"/>
              <a:gd name="connsiteX12" fmla="*/ 1546639 w 1600200"/>
              <a:gd name="connsiteY12" fmla="*/ 924292 h 4600878"/>
              <a:gd name="connsiteX13" fmla="*/ 1565626 w 1600200"/>
              <a:gd name="connsiteY13" fmla="*/ 959272 h 4600878"/>
              <a:gd name="connsiteX14" fmla="*/ 1600200 w 1600200"/>
              <a:gd name="connsiteY14" fmla="*/ 1130524 h 4600878"/>
              <a:gd name="connsiteX15" fmla="*/ 1600200 w 1600200"/>
              <a:gd name="connsiteY15" fmla="*/ 4160919 h 4600878"/>
              <a:gd name="connsiteX16" fmla="*/ 1160241 w 1600200"/>
              <a:gd name="connsiteY16" fmla="*/ 4600878 h 4600878"/>
              <a:gd name="connsiteX17" fmla="*/ 439959 w 1600200"/>
              <a:gd name="connsiteY17" fmla="*/ 4600878 h 4600878"/>
              <a:gd name="connsiteX18" fmla="*/ 0 w 1600200"/>
              <a:gd name="connsiteY18" fmla="*/ 4160919 h 46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0200" h="4600878">
                <a:moveTo>
                  <a:pt x="627997" y="875900"/>
                </a:moveTo>
                <a:cubicBezTo>
                  <a:pt x="627997" y="970949"/>
                  <a:pt x="705050" y="1048002"/>
                  <a:pt x="800099" y="1048002"/>
                </a:cubicBezTo>
                <a:cubicBezTo>
                  <a:pt x="895148" y="1048002"/>
                  <a:pt x="972201" y="970949"/>
                  <a:pt x="972201" y="875900"/>
                </a:cubicBezTo>
                <a:cubicBezTo>
                  <a:pt x="972201" y="780851"/>
                  <a:pt x="895148" y="703798"/>
                  <a:pt x="800099" y="703798"/>
                </a:cubicBezTo>
                <a:cubicBezTo>
                  <a:pt x="705050" y="703798"/>
                  <a:pt x="627997" y="780851"/>
                  <a:pt x="627997" y="875900"/>
                </a:cubicBezTo>
                <a:close/>
                <a:moveTo>
                  <a:pt x="0" y="4160919"/>
                </a:moveTo>
                <a:lnTo>
                  <a:pt x="0" y="1130524"/>
                </a:lnTo>
                <a:cubicBezTo>
                  <a:pt x="0" y="1069778"/>
                  <a:pt x="12311" y="1011908"/>
                  <a:pt x="34574" y="959272"/>
                </a:cubicBezTo>
                <a:lnTo>
                  <a:pt x="53561" y="924292"/>
                </a:lnTo>
                <a:lnTo>
                  <a:pt x="38526" y="924292"/>
                </a:lnTo>
                <a:lnTo>
                  <a:pt x="800100" y="0"/>
                </a:lnTo>
                <a:lnTo>
                  <a:pt x="1561674" y="924292"/>
                </a:lnTo>
                <a:lnTo>
                  <a:pt x="1546639" y="924292"/>
                </a:lnTo>
                <a:lnTo>
                  <a:pt x="1565626" y="959272"/>
                </a:lnTo>
                <a:cubicBezTo>
                  <a:pt x="1587889" y="1011908"/>
                  <a:pt x="1600200" y="1069778"/>
                  <a:pt x="1600200" y="1130524"/>
                </a:cubicBezTo>
                <a:lnTo>
                  <a:pt x="1600200" y="4160919"/>
                </a:lnTo>
                <a:cubicBezTo>
                  <a:pt x="1600200" y="4403902"/>
                  <a:pt x="1403224" y="4600878"/>
                  <a:pt x="1160241" y="4600878"/>
                </a:cubicBezTo>
                <a:lnTo>
                  <a:pt x="439959" y="4600878"/>
                </a:lnTo>
                <a:cubicBezTo>
                  <a:pt x="196976" y="4600878"/>
                  <a:pt x="0" y="4403902"/>
                  <a:pt x="0" y="4160919"/>
                </a:cubicBezTo>
                <a:close/>
              </a:path>
            </a:pathLst>
          </a:cu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19" name="任意多边形 18"/>
          <p:cNvSpPr/>
          <p:nvPr/>
        </p:nvSpPr>
        <p:spPr>
          <a:xfrm rot="5400000">
            <a:off x="2408420" y="4240230"/>
            <a:ext cx="978842" cy="2814355"/>
          </a:xfrm>
          <a:custGeom>
            <a:avLst/>
            <a:gdLst>
              <a:gd name="connsiteX0" fmla="*/ 627997 w 1600200"/>
              <a:gd name="connsiteY0" fmla="*/ 875900 h 4600878"/>
              <a:gd name="connsiteX1" fmla="*/ 800099 w 1600200"/>
              <a:gd name="connsiteY1" fmla="*/ 1048002 h 4600878"/>
              <a:gd name="connsiteX2" fmla="*/ 972201 w 1600200"/>
              <a:gd name="connsiteY2" fmla="*/ 875900 h 4600878"/>
              <a:gd name="connsiteX3" fmla="*/ 800099 w 1600200"/>
              <a:gd name="connsiteY3" fmla="*/ 703798 h 4600878"/>
              <a:gd name="connsiteX4" fmla="*/ 627997 w 1600200"/>
              <a:gd name="connsiteY4" fmla="*/ 875900 h 4600878"/>
              <a:gd name="connsiteX5" fmla="*/ 0 w 1600200"/>
              <a:gd name="connsiteY5" fmla="*/ 4160919 h 4600878"/>
              <a:gd name="connsiteX6" fmla="*/ 0 w 1600200"/>
              <a:gd name="connsiteY6" fmla="*/ 1130524 h 4600878"/>
              <a:gd name="connsiteX7" fmla="*/ 34574 w 1600200"/>
              <a:gd name="connsiteY7" fmla="*/ 959272 h 4600878"/>
              <a:gd name="connsiteX8" fmla="*/ 53561 w 1600200"/>
              <a:gd name="connsiteY8" fmla="*/ 924292 h 4600878"/>
              <a:gd name="connsiteX9" fmla="*/ 38526 w 1600200"/>
              <a:gd name="connsiteY9" fmla="*/ 924292 h 4600878"/>
              <a:gd name="connsiteX10" fmla="*/ 800100 w 1600200"/>
              <a:gd name="connsiteY10" fmla="*/ 0 h 4600878"/>
              <a:gd name="connsiteX11" fmla="*/ 1561674 w 1600200"/>
              <a:gd name="connsiteY11" fmla="*/ 924292 h 4600878"/>
              <a:gd name="connsiteX12" fmla="*/ 1546639 w 1600200"/>
              <a:gd name="connsiteY12" fmla="*/ 924292 h 4600878"/>
              <a:gd name="connsiteX13" fmla="*/ 1565626 w 1600200"/>
              <a:gd name="connsiteY13" fmla="*/ 959272 h 4600878"/>
              <a:gd name="connsiteX14" fmla="*/ 1600200 w 1600200"/>
              <a:gd name="connsiteY14" fmla="*/ 1130524 h 4600878"/>
              <a:gd name="connsiteX15" fmla="*/ 1600200 w 1600200"/>
              <a:gd name="connsiteY15" fmla="*/ 4160919 h 4600878"/>
              <a:gd name="connsiteX16" fmla="*/ 1160241 w 1600200"/>
              <a:gd name="connsiteY16" fmla="*/ 4600878 h 4600878"/>
              <a:gd name="connsiteX17" fmla="*/ 439959 w 1600200"/>
              <a:gd name="connsiteY17" fmla="*/ 4600878 h 4600878"/>
              <a:gd name="connsiteX18" fmla="*/ 0 w 1600200"/>
              <a:gd name="connsiteY18" fmla="*/ 4160919 h 460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0200" h="4600878">
                <a:moveTo>
                  <a:pt x="627997" y="875900"/>
                </a:moveTo>
                <a:cubicBezTo>
                  <a:pt x="627997" y="970949"/>
                  <a:pt x="705050" y="1048002"/>
                  <a:pt x="800099" y="1048002"/>
                </a:cubicBezTo>
                <a:cubicBezTo>
                  <a:pt x="895148" y="1048002"/>
                  <a:pt x="972201" y="970949"/>
                  <a:pt x="972201" y="875900"/>
                </a:cubicBezTo>
                <a:cubicBezTo>
                  <a:pt x="972201" y="780851"/>
                  <a:pt x="895148" y="703798"/>
                  <a:pt x="800099" y="703798"/>
                </a:cubicBezTo>
                <a:cubicBezTo>
                  <a:pt x="705050" y="703798"/>
                  <a:pt x="627997" y="780851"/>
                  <a:pt x="627997" y="875900"/>
                </a:cubicBezTo>
                <a:close/>
                <a:moveTo>
                  <a:pt x="0" y="4160919"/>
                </a:moveTo>
                <a:lnTo>
                  <a:pt x="0" y="1130524"/>
                </a:lnTo>
                <a:cubicBezTo>
                  <a:pt x="0" y="1069778"/>
                  <a:pt x="12311" y="1011908"/>
                  <a:pt x="34574" y="959272"/>
                </a:cubicBezTo>
                <a:lnTo>
                  <a:pt x="53561" y="924292"/>
                </a:lnTo>
                <a:lnTo>
                  <a:pt x="38526" y="924292"/>
                </a:lnTo>
                <a:lnTo>
                  <a:pt x="800100" y="0"/>
                </a:lnTo>
                <a:lnTo>
                  <a:pt x="1561674" y="924292"/>
                </a:lnTo>
                <a:lnTo>
                  <a:pt x="1546639" y="924292"/>
                </a:lnTo>
                <a:lnTo>
                  <a:pt x="1565626" y="959272"/>
                </a:lnTo>
                <a:cubicBezTo>
                  <a:pt x="1587889" y="1011908"/>
                  <a:pt x="1600200" y="1069778"/>
                  <a:pt x="1600200" y="1130524"/>
                </a:cubicBezTo>
                <a:lnTo>
                  <a:pt x="1600200" y="4160919"/>
                </a:lnTo>
                <a:cubicBezTo>
                  <a:pt x="1600200" y="4403902"/>
                  <a:pt x="1403224" y="4600878"/>
                  <a:pt x="1160241" y="4600878"/>
                </a:cubicBezTo>
                <a:lnTo>
                  <a:pt x="439959" y="4600878"/>
                </a:lnTo>
                <a:cubicBezTo>
                  <a:pt x="196976" y="4600878"/>
                  <a:pt x="0" y="4403902"/>
                  <a:pt x="0" y="4160919"/>
                </a:cubicBezTo>
                <a:close/>
              </a:path>
            </a:pathLst>
          </a:cu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1" name="文本框 20"/>
          <p:cNvSpPr txBox="1"/>
          <p:nvPr/>
        </p:nvSpPr>
        <p:spPr>
          <a:xfrm>
            <a:off x="1571564" y="1748035"/>
            <a:ext cx="2391539" cy="954107"/>
          </a:xfrm>
          <a:prstGeom prst="rect">
            <a:avLst/>
          </a:prstGeom>
          <a:noFill/>
        </p:spPr>
        <p:txBody>
          <a:bodyPr wrap="square" rtlCol="0">
            <a:spAutoFit/>
          </a:bodyPr>
          <a:lstStyle/>
          <a:p>
            <a:pPr algn="ctr"/>
            <a:r>
              <a:rPr lang="zh-CN" altLang="en-US" sz="2800" b="1" dirty="0" smtClean="0">
                <a:solidFill>
                  <a:schemeClr val="tx1">
                    <a:lumMod val="75000"/>
                    <a:lumOff val="25000"/>
                  </a:schemeClr>
                </a:solidFill>
              </a:rPr>
              <a:t>“一证式”</a:t>
            </a:r>
            <a:endParaRPr lang="en-US" altLang="zh-CN" sz="2800" b="1" dirty="0" smtClean="0">
              <a:solidFill>
                <a:schemeClr val="tx1">
                  <a:lumMod val="75000"/>
                  <a:lumOff val="25000"/>
                </a:schemeClr>
              </a:solidFill>
            </a:endParaRPr>
          </a:p>
          <a:p>
            <a:pPr algn="ctr"/>
            <a:r>
              <a:rPr lang="zh-CN" altLang="en-US" sz="2800" b="1" dirty="0" smtClean="0">
                <a:solidFill>
                  <a:schemeClr val="tx1">
                    <a:lumMod val="75000"/>
                    <a:lumOff val="25000"/>
                  </a:schemeClr>
                </a:solidFill>
              </a:rPr>
              <a:t>管理</a:t>
            </a:r>
            <a:endParaRPr lang="zh-CN" altLang="en-US" sz="2800" b="1" dirty="0">
              <a:solidFill>
                <a:schemeClr val="tx1">
                  <a:lumMod val="75000"/>
                  <a:lumOff val="25000"/>
                </a:schemeClr>
              </a:solidFill>
            </a:endParaRPr>
          </a:p>
        </p:txBody>
      </p:sp>
      <p:sp>
        <p:nvSpPr>
          <p:cNvPr id="22" name="文本框 21"/>
          <p:cNvSpPr txBox="1"/>
          <p:nvPr/>
        </p:nvSpPr>
        <p:spPr>
          <a:xfrm>
            <a:off x="1617567" y="3585597"/>
            <a:ext cx="1620957" cy="523220"/>
          </a:xfrm>
          <a:prstGeom prst="rect">
            <a:avLst/>
          </a:prstGeom>
          <a:noFill/>
        </p:spPr>
        <p:txBody>
          <a:bodyPr wrap="none" rtlCol="0">
            <a:spAutoFit/>
          </a:bodyPr>
          <a:lstStyle/>
          <a:p>
            <a:r>
              <a:rPr lang="zh-CN" altLang="en-US" sz="2800" b="1" dirty="0">
                <a:solidFill>
                  <a:schemeClr val="tx1">
                    <a:lumMod val="75000"/>
                    <a:lumOff val="25000"/>
                  </a:schemeClr>
                </a:solidFill>
              </a:rPr>
              <a:t>综合许可</a:t>
            </a:r>
          </a:p>
        </p:txBody>
      </p:sp>
      <p:sp>
        <p:nvSpPr>
          <p:cNvPr id="23" name="文本框 22"/>
          <p:cNvSpPr txBox="1"/>
          <p:nvPr/>
        </p:nvSpPr>
        <p:spPr>
          <a:xfrm>
            <a:off x="1594360" y="5385796"/>
            <a:ext cx="1620957" cy="523220"/>
          </a:xfrm>
          <a:prstGeom prst="rect">
            <a:avLst/>
          </a:prstGeom>
          <a:noFill/>
        </p:spPr>
        <p:txBody>
          <a:bodyPr wrap="none" rtlCol="0">
            <a:spAutoFit/>
          </a:bodyPr>
          <a:lstStyle/>
          <a:p>
            <a:r>
              <a:rPr lang="zh-CN" altLang="en-US" sz="2800" b="1" dirty="0" smtClean="0">
                <a:solidFill>
                  <a:schemeClr val="tx1">
                    <a:lumMod val="75000"/>
                    <a:lumOff val="25000"/>
                  </a:schemeClr>
                </a:solidFill>
              </a:rPr>
              <a:t>明晰责任</a:t>
            </a:r>
            <a:endParaRPr lang="zh-CN" altLang="en-US" sz="2800" b="1" dirty="0">
              <a:solidFill>
                <a:schemeClr val="tx1">
                  <a:lumMod val="75000"/>
                  <a:lumOff val="25000"/>
                </a:schemeClr>
              </a:solidFill>
            </a:endParaRPr>
          </a:p>
        </p:txBody>
      </p:sp>
      <p:sp>
        <p:nvSpPr>
          <p:cNvPr id="25" name="矩形 24"/>
          <p:cNvSpPr/>
          <p:nvPr/>
        </p:nvSpPr>
        <p:spPr>
          <a:xfrm>
            <a:off x="5163071" y="1629594"/>
            <a:ext cx="5688632" cy="892552"/>
          </a:xfrm>
          <a:prstGeom prst="rect">
            <a:avLst/>
          </a:prstGeom>
        </p:spPr>
        <p:txBody>
          <a:bodyPr wrap="square">
            <a:spAutoFit/>
          </a:bodyPr>
          <a:lstStyle/>
          <a:p>
            <a:pPr algn="just">
              <a:lnSpc>
                <a:spcPct val="130000"/>
              </a:lnSpc>
            </a:pPr>
            <a:r>
              <a:rPr lang="zh-CN" altLang="en-US" sz="2000" dirty="0">
                <a:solidFill>
                  <a:schemeClr val="tx1">
                    <a:lumMod val="85000"/>
                    <a:lumOff val="15000"/>
                  </a:schemeClr>
                </a:solidFill>
                <a:latin typeface="微软雅黑" charset="0"/>
                <a:ea typeface="微软雅黑" charset="0"/>
              </a:rPr>
              <a:t>一个企业核发一个许可证，许可证成为</a:t>
            </a:r>
            <a:r>
              <a:rPr lang="zh-CN" altLang="en-US" sz="2000" b="1" dirty="0">
                <a:solidFill>
                  <a:srgbClr val="FF0000"/>
                </a:solidFill>
                <a:latin typeface="微软雅黑" charset="0"/>
                <a:ea typeface="微软雅黑" charset="0"/>
              </a:rPr>
              <a:t>排污单位守法、环保部门执法、公众护法</a:t>
            </a:r>
            <a:r>
              <a:rPr lang="zh-CN" altLang="en-US" sz="2000" dirty="0">
                <a:solidFill>
                  <a:schemeClr val="tx1">
                    <a:lumMod val="85000"/>
                    <a:lumOff val="15000"/>
                  </a:schemeClr>
                </a:solidFill>
                <a:latin typeface="微软雅黑" charset="0"/>
                <a:ea typeface="微软雅黑" charset="0"/>
              </a:rPr>
              <a:t>的依据。</a:t>
            </a:r>
            <a:endParaRPr lang="zh-CN" altLang="en-US" sz="2000" dirty="0">
              <a:solidFill>
                <a:schemeClr val="tx1">
                  <a:lumMod val="85000"/>
                  <a:lumOff val="15000"/>
                </a:schemeClr>
              </a:solidFill>
            </a:endParaRPr>
          </a:p>
        </p:txBody>
      </p:sp>
      <p:sp>
        <p:nvSpPr>
          <p:cNvPr id="26" name="矩形 25"/>
          <p:cNvSpPr/>
          <p:nvPr/>
        </p:nvSpPr>
        <p:spPr>
          <a:xfrm>
            <a:off x="5235079" y="3141762"/>
            <a:ext cx="5566091" cy="1292662"/>
          </a:xfrm>
          <a:prstGeom prst="rect">
            <a:avLst/>
          </a:prstGeom>
        </p:spPr>
        <p:txBody>
          <a:bodyPr wrap="square">
            <a:spAutoFit/>
          </a:bodyPr>
          <a:lstStyle/>
          <a:p>
            <a:pPr algn="just">
              <a:lnSpc>
                <a:spcPct val="130000"/>
              </a:lnSpc>
            </a:pPr>
            <a:r>
              <a:rPr lang="zh-CN" altLang="en-US" sz="2000" dirty="0">
                <a:solidFill>
                  <a:schemeClr val="tx1">
                    <a:lumMod val="85000"/>
                    <a:lumOff val="15000"/>
                  </a:schemeClr>
                </a:solidFill>
                <a:latin typeface="微软雅黑" charset="0"/>
                <a:ea typeface="微软雅黑" charset="0"/>
              </a:rPr>
              <a:t>将与污染物排放</a:t>
            </a:r>
            <a:r>
              <a:rPr lang="zh-CN" altLang="en-US" sz="2000" dirty="0" smtClean="0">
                <a:solidFill>
                  <a:schemeClr val="tx1">
                    <a:lumMod val="85000"/>
                    <a:lumOff val="15000"/>
                  </a:schemeClr>
                </a:solidFill>
                <a:latin typeface="微软雅黑" charset="0"/>
                <a:ea typeface="微软雅黑" charset="0"/>
              </a:rPr>
              <a:t>直接相关的对工艺</a:t>
            </a:r>
            <a:r>
              <a:rPr lang="zh-CN" altLang="en-US" sz="2000" dirty="0">
                <a:solidFill>
                  <a:schemeClr val="tx1">
                    <a:lumMod val="85000"/>
                    <a:lumOff val="15000"/>
                  </a:schemeClr>
                </a:solidFill>
                <a:latin typeface="微软雅黑" charset="0"/>
                <a:ea typeface="微软雅黑" charset="0"/>
              </a:rPr>
              <a:t>设施</a:t>
            </a:r>
            <a:r>
              <a:rPr lang="zh-CN" altLang="en-US" sz="2000" dirty="0" smtClean="0">
                <a:solidFill>
                  <a:schemeClr val="tx1">
                    <a:lumMod val="85000"/>
                    <a:lumOff val="15000"/>
                  </a:schemeClr>
                </a:solidFill>
                <a:latin typeface="微软雅黑" charset="0"/>
                <a:ea typeface="微软雅黑" charset="0"/>
              </a:rPr>
              <a:t>等</a:t>
            </a:r>
            <a:r>
              <a:rPr lang="zh-CN" altLang="en-US" sz="2000" b="1" dirty="0" smtClean="0">
                <a:solidFill>
                  <a:srgbClr val="FF0000"/>
                </a:solidFill>
                <a:latin typeface="微软雅黑" charset="0"/>
                <a:ea typeface="微软雅黑" charset="0"/>
              </a:rPr>
              <a:t>排放源的要求纳入许可管理</a:t>
            </a:r>
            <a:r>
              <a:rPr lang="zh-CN" altLang="en-US" sz="2000" dirty="0" smtClean="0">
                <a:solidFill>
                  <a:schemeClr val="tx1">
                    <a:lumMod val="85000"/>
                    <a:lumOff val="15000"/>
                  </a:schemeClr>
                </a:solidFill>
                <a:latin typeface="微软雅黑" charset="0"/>
                <a:ea typeface="微软雅黑" charset="0"/>
              </a:rPr>
              <a:t>；将与区域</a:t>
            </a:r>
            <a:r>
              <a:rPr lang="zh-CN" altLang="en-US" sz="2000" dirty="0">
                <a:solidFill>
                  <a:schemeClr val="tx1">
                    <a:lumMod val="85000"/>
                    <a:lumOff val="15000"/>
                  </a:schemeClr>
                </a:solidFill>
                <a:latin typeface="微软雅黑" charset="0"/>
                <a:ea typeface="微软雅黑" charset="0"/>
              </a:rPr>
              <a:t>流域环境质量</a:t>
            </a:r>
            <a:r>
              <a:rPr lang="zh-CN" altLang="en-US" sz="2000" dirty="0" smtClean="0">
                <a:solidFill>
                  <a:schemeClr val="tx1">
                    <a:lumMod val="85000"/>
                    <a:lumOff val="15000"/>
                  </a:schemeClr>
                </a:solidFill>
                <a:latin typeface="微软雅黑" charset="0"/>
                <a:ea typeface="微软雅黑" charset="0"/>
              </a:rPr>
              <a:t>改善相关的各</a:t>
            </a:r>
            <a:r>
              <a:rPr lang="zh-CN" altLang="en-US" sz="2000" dirty="0">
                <a:solidFill>
                  <a:schemeClr val="tx1">
                    <a:lumMod val="85000"/>
                    <a:lumOff val="15000"/>
                  </a:schemeClr>
                </a:solidFill>
                <a:latin typeface="微软雅黑" charset="0"/>
                <a:ea typeface="微软雅黑" charset="0"/>
              </a:rPr>
              <a:t>类污染物控制要求分解</a:t>
            </a:r>
            <a:r>
              <a:rPr lang="zh-CN" altLang="en-US" sz="2000" b="1" dirty="0">
                <a:solidFill>
                  <a:srgbClr val="FF0000"/>
                </a:solidFill>
                <a:latin typeface="微软雅黑" charset="0"/>
                <a:ea typeface="微软雅黑" charset="0"/>
              </a:rPr>
              <a:t>落实到污染源</a:t>
            </a:r>
            <a:r>
              <a:rPr lang="zh-CN" altLang="en-US" sz="2000" dirty="0">
                <a:solidFill>
                  <a:schemeClr val="tx1">
                    <a:lumMod val="85000"/>
                    <a:lumOff val="15000"/>
                  </a:schemeClr>
                </a:solidFill>
                <a:latin typeface="微软雅黑" charset="0"/>
                <a:ea typeface="微软雅黑" charset="0"/>
              </a:rPr>
              <a:t>。 </a:t>
            </a:r>
            <a:endParaRPr lang="zh-CN" altLang="en-US" sz="2000" dirty="0">
              <a:solidFill>
                <a:schemeClr val="tx1">
                  <a:lumMod val="85000"/>
                  <a:lumOff val="15000"/>
                </a:schemeClr>
              </a:solidFill>
            </a:endParaRPr>
          </a:p>
        </p:txBody>
      </p:sp>
      <p:sp>
        <p:nvSpPr>
          <p:cNvPr id="27" name="矩形 26"/>
          <p:cNvSpPr/>
          <p:nvPr/>
        </p:nvSpPr>
        <p:spPr>
          <a:xfrm>
            <a:off x="5019055" y="4766707"/>
            <a:ext cx="5832648" cy="2092881"/>
          </a:xfrm>
          <a:prstGeom prst="rect">
            <a:avLst/>
          </a:prstGeom>
        </p:spPr>
        <p:txBody>
          <a:bodyPr wrap="square">
            <a:spAutoFit/>
          </a:bodyPr>
          <a:lstStyle/>
          <a:p>
            <a:pPr algn="just">
              <a:lnSpc>
                <a:spcPct val="130000"/>
              </a:lnSpc>
            </a:pPr>
            <a:r>
              <a:rPr lang="zh-CN" altLang="en-US" sz="2000" dirty="0">
                <a:solidFill>
                  <a:schemeClr val="tx1">
                    <a:lumMod val="85000"/>
                    <a:lumOff val="15000"/>
                  </a:schemeClr>
                </a:solidFill>
                <a:latin typeface="微软雅黑" charset="0"/>
                <a:ea typeface="微软雅黑" charset="0"/>
              </a:rPr>
              <a:t>明确</a:t>
            </a:r>
            <a:r>
              <a:rPr lang="zh-CN" altLang="en-US" sz="2000" b="1" dirty="0">
                <a:solidFill>
                  <a:srgbClr val="FF0000"/>
                </a:solidFill>
                <a:latin typeface="微软雅黑" charset="0"/>
                <a:ea typeface="微软雅黑" charset="0"/>
              </a:rPr>
              <a:t>企业环境保护的主体责任</a:t>
            </a:r>
            <a:r>
              <a:rPr lang="zh-CN" altLang="en-US" sz="2000" dirty="0">
                <a:solidFill>
                  <a:schemeClr val="tx1">
                    <a:lumMod val="85000"/>
                    <a:lumOff val="15000"/>
                  </a:schemeClr>
                </a:solidFill>
                <a:latin typeface="微软雅黑" charset="0"/>
                <a:ea typeface="微软雅黑" charset="0"/>
              </a:rPr>
              <a:t>，企业要通过建立自我承诺、自行监测、台账记录和定期报告制度证明其依法排污；</a:t>
            </a:r>
            <a:r>
              <a:rPr lang="zh-CN" altLang="en-US" sz="2000" b="1" dirty="0">
                <a:solidFill>
                  <a:srgbClr val="FF0000"/>
                </a:solidFill>
                <a:latin typeface="微软雅黑" charset="0"/>
                <a:ea typeface="微软雅黑" charset="0"/>
              </a:rPr>
              <a:t>环保部门在发证环节</a:t>
            </a:r>
            <a:r>
              <a:rPr lang="zh-CN" altLang="en-US" sz="2000" dirty="0">
                <a:solidFill>
                  <a:schemeClr val="tx1">
                    <a:lumMod val="85000"/>
                    <a:lumOff val="15000"/>
                  </a:schemeClr>
                </a:solidFill>
                <a:latin typeface="微软雅黑" charset="0"/>
                <a:ea typeface="微软雅黑" charset="0"/>
              </a:rPr>
              <a:t>上原则上不再现场核查</a:t>
            </a:r>
            <a:r>
              <a:rPr lang="zh-CN" altLang="en-US" sz="2000" dirty="0" smtClean="0">
                <a:solidFill>
                  <a:schemeClr val="tx1">
                    <a:lumMod val="85000"/>
                    <a:lumOff val="15000"/>
                  </a:schemeClr>
                </a:solidFill>
                <a:latin typeface="微软雅黑" charset="0"/>
                <a:ea typeface="微软雅黑" charset="0"/>
              </a:rPr>
              <a:t>；通过搭建</a:t>
            </a:r>
            <a:r>
              <a:rPr lang="zh-CN" altLang="en-US" sz="2000" b="1" dirty="0">
                <a:solidFill>
                  <a:srgbClr val="FF0000"/>
                </a:solidFill>
                <a:latin typeface="微软雅黑" charset="0"/>
                <a:ea typeface="微软雅黑" charset="0"/>
              </a:rPr>
              <a:t>公众监督</a:t>
            </a:r>
            <a:r>
              <a:rPr lang="zh-CN" altLang="en-US" sz="2000" dirty="0">
                <a:solidFill>
                  <a:schemeClr val="tx1">
                    <a:lumMod val="85000"/>
                    <a:lumOff val="15000"/>
                  </a:schemeClr>
                </a:solidFill>
                <a:latin typeface="微软雅黑" charset="0"/>
                <a:ea typeface="微软雅黑" charset="0"/>
              </a:rPr>
              <a:t>平台，严厉处罚失信和违法行为。</a:t>
            </a:r>
            <a:endParaRPr lang="zh-CN" altLang="en-US" sz="2000" dirty="0">
              <a:solidFill>
                <a:schemeClr val="tx1">
                  <a:lumMod val="85000"/>
                  <a:lumOff val="15000"/>
                </a:schemeClr>
              </a:solidFill>
            </a:endParaRPr>
          </a:p>
        </p:txBody>
      </p:sp>
      <p:sp>
        <p:nvSpPr>
          <p:cNvPr id="28" name="TextBox 27"/>
          <p:cNvSpPr txBox="1"/>
          <p:nvPr/>
        </p:nvSpPr>
        <p:spPr>
          <a:xfrm>
            <a:off x="266527" y="2493690"/>
            <a:ext cx="677108" cy="2448272"/>
          </a:xfrm>
          <a:prstGeom prst="rect">
            <a:avLst/>
          </a:prstGeom>
          <a:noFill/>
        </p:spPr>
        <p:txBody>
          <a:bodyPr vert="eaVert" wrap="square" rtlCol="0">
            <a:spAutoFit/>
          </a:bodyPr>
          <a:lstStyle/>
          <a:p>
            <a:pPr algn="ctr"/>
            <a:r>
              <a:rPr lang="zh-CN" altLang="en-US" sz="3200" dirty="0" smtClean="0"/>
              <a:t>总体思路</a:t>
            </a:r>
            <a:endParaRPr lang="zh-CN" altLang="en-US" sz="3200" dirty="0"/>
          </a:p>
        </p:txBody>
      </p:sp>
    </p:spTree>
    <p:custDataLst>
      <p:tags r:id="rId1"/>
    </p:custDataLst>
    <p:extLst>
      <p:ext uri="{BB962C8B-B14F-4D97-AF65-F5344CB8AC3E}">
        <p14:creationId xmlns:p14="http://schemas.microsoft.com/office/powerpoint/2010/main" val="36349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1" grpId="0"/>
      <p:bldP spid="22" grpId="0"/>
      <p:bldP spid="23"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2"/>
          <p:cNvSpPr txBox="1"/>
          <p:nvPr/>
        </p:nvSpPr>
        <p:spPr>
          <a:xfrm>
            <a:off x="1490663" y="117426"/>
            <a:ext cx="4104456"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顶层设计</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总体目标</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3" name="矩形 2"/>
          <p:cNvSpPr/>
          <p:nvPr/>
        </p:nvSpPr>
        <p:spPr>
          <a:xfrm>
            <a:off x="4298975" y="909514"/>
            <a:ext cx="7560840" cy="1754326"/>
          </a:xfrm>
          <a:prstGeom prst="rect">
            <a:avLst/>
          </a:prstGeom>
        </p:spPr>
        <p:txBody>
          <a:bodyPr wrap="square">
            <a:spAutoFit/>
          </a:bodyPr>
          <a:lstStyle/>
          <a:p>
            <a:pPr marL="342900" indent="-34290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到</a:t>
            </a:r>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年，完成</a:t>
            </a:r>
            <a:r>
              <a:rPr lang="zh-CN" altLang="en-US" dirty="0">
                <a:solidFill>
                  <a:srgbClr val="FF0000"/>
                </a:solidFill>
                <a:latin typeface="微软雅黑" panose="020B0503020204020204" pitchFamily="34" charset="-122"/>
                <a:ea typeface="微软雅黑" panose="020B0503020204020204" pitchFamily="34" charset="-122"/>
              </a:rPr>
              <a:t>覆盖</a:t>
            </a:r>
            <a:r>
              <a:rPr lang="zh-CN" altLang="en-US" dirty="0" smtClean="0">
                <a:solidFill>
                  <a:srgbClr val="FF0000"/>
                </a:solidFill>
                <a:latin typeface="微软雅黑" panose="020B0503020204020204" pitchFamily="34" charset="-122"/>
                <a:ea typeface="微软雅黑" panose="020B0503020204020204" pitchFamily="34" charset="-122"/>
              </a:rPr>
              <a:t>所有</a:t>
            </a:r>
            <a:r>
              <a:rPr lang="zh-CN" altLang="en-US" dirty="0">
                <a:solidFill>
                  <a:srgbClr val="FF0000"/>
                </a:solidFill>
                <a:latin typeface="微软雅黑" panose="020B0503020204020204" pitchFamily="34" charset="-122"/>
                <a:ea typeface="微软雅黑" panose="020B0503020204020204" pitchFamily="34" charset="-122"/>
              </a:rPr>
              <a:t>固定污染源</a:t>
            </a:r>
            <a:r>
              <a:rPr lang="zh-CN" altLang="en-US" dirty="0">
                <a:latin typeface="微软雅黑" panose="020B0503020204020204" pitchFamily="34" charset="-122"/>
                <a:ea typeface="微软雅黑" panose="020B0503020204020204" pitchFamily="34" charset="-122"/>
              </a:rPr>
              <a:t>的排污</a:t>
            </a:r>
            <a:r>
              <a:rPr lang="zh-CN" altLang="en-US" dirty="0" smtClean="0">
                <a:latin typeface="微软雅黑" panose="020B0503020204020204" pitchFamily="34" charset="-122"/>
                <a:ea typeface="微软雅黑" panose="020B0503020204020204" pitchFamily="34" charset="-122"/>
              </a:rPr>
              <a:t>许可证</a:t>
            </a:r>
            <a:r>
              <a:rPr lang="zh-CN" altLang="en-US" dirty="0">
                <a:latin typeface="微软雅黑" panose="020B0503020204020204" pitchFamily="34" charset="-122"/>
                <a:ea typeface="微软雅黑" panose="020B0503020204020204" pitchFamily="34" charset="-122"/>
              </a:rPr>
              <a:t>核发工作</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全国统一的</a:t>
            </a:r>
            <a:r>
              <a:rPr lang="zh-CN" altLang="en-US" dirty="0" smtClean="0">
                <a:solidFill>
                  <a:srgbClr val="FF0000"/>
                </a:solidFill>
                <a:latin typeface="微软雅黑" panose="020B0503020204020204" pitchFamily="34" charset="-122"/>
                <a:ea typeface="微软雅黑" panose="020B0503020204020204" pitchFamily="34" charset="-122"/>
              </a:rPr>
              <a:t>排污</a:t>
            </a:r>
            <a:r>
              <a:rPr lang="zh-CN" altLang="en-US" dirty="0">
                <a:solidFill>
                  <a:srgbClr val="FF0000"/>
                </a:solidFill>
                <a:latin typeface="微软雅黑" panose="020B0503020204020204" pitchFamily="34" charset="-122"/>
                <a:ea typeface="微软雅黑" panose="020B0503020204020204" pitchFamily="34" charset="-122"/>
              </a:rPr>
              <a:t>许可证</a:t>
            </a:r>
            <a:r>
              <a:rPr lang="zh-CN" altLang="en-US" dirty="0" smtClean="0">
                <a:solidFill>
                  <a:srgbClr val="FF0000"/>
                </a:solidFill>
                <a:latin typeface="微软雅黑" panose="020B0503020204020204" pitchFamily="34" charset="-122"/>
                <a:ea typeface="微软雅黑" panose="020B0503020204020204" pitchFamily="34" charset="-122"/>
              </a:rPr>
              <a:t>管理</a:t>
            </a:r>
            <a:r>
              <a:rPr lang="zh-CN" altLang="en-US" dirty="0">
                <a:solidFill>
                  <a:srgbClr val="FF0000"/>
                </a:solidFill>
                <a:latin typeface="微软雅黑" panose="020B0503020204020204" pitchFamily="34" charset="-122"/>
                <a:ea typeface="微软雅黑" panose="020B0503020204020204" pitchFamily="34" charset="-122"/>
              </a:rPr>
              <a:t>信息平台</a:t>
            </a:r>
            <a:r>
              <a:rPr lang="zh-CN" altLang="en-US" dirty="0">
                <a:latin typeface="微软雅黑" panose="020B0503020204020204" pitchFamily="34" charset="-122"/>
                <a:ea typeface="微软雅黑" panose="020B0503020204020204" pitchFamily="34" charset="-122"/>
              </a:rPr>
              <a:t>有效运转。</a:t>
            </a:r>
          </a:p>
        </p:txBody>
      </p:sp>
      <p:sp>
        <p:nvSpPr>
          <p:cNvPr id="5" name="矩形 4"/>
          <p:cNvSpPr/>
          <p:nvPr/>
        </p:nvSpPr>
        <p:spPr>
          <a:xfrm>
            <a:off x="4226967" y="2892188"/>
            <a:ext cx="7899375" cy="3970318"/>
          </a:xfrm>
          <a:prstGeom prst="rect">
            <a:avLst/>
          </a:prstGeom>
        </p:spPr>
        <p:txBody>
          <a:bodyPr wrap="square">
            <a:spAutoFit/>
          </a:bodyPr>
          <a:lstStyle/>
          <a:p>
            <a:pPr marL="342900" indent="-34290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各项环境管理制度精简合理、有机衔接；</a:t>
            </a:r>
          </a:p>
          <a:p>
            <a:pPr marL="342900" indent="-342900">
              <a:lnSpc>
                <a:spcPct val="150000"/>
              </a:lnSpc>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企事业单位</a:t>
            </a:r>
            <a:r>
              <a:rPr lang="zh-CN" altLang="en-US" dirty="0">
                <a:latin typeface="微软雅黑" panose="020B0503020204020204" pitchFamily="34" charset="-122"/>
                <a:ea typeface="微软雅黑" panose="020B0503020204020204" pitchFamily="34" charset="-122"/>
              </a:rPr>
              <a:t>环保主体责任得到落实；</a:t>
            </a:r>
          </a:p>
          <a:p>
            <a:pPr marL="342900" indent="-342900">
              <a:lnSpc>
                <a:spcPct val="150000"/>
              </a:lnSpc>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基本</a:t>
            </a:r>
            <a:r>
              <a:rPr lang="zh-CN" altLang="en-US" dirty="0">
                <a:latin typeface="微软雅黑" panose="020B0503020204020204" pitchFamily="34" charset="-122"/>
                <a:ea typeface="微软雅黑" panose="020B0503020204020204" pitchFamily="34" charset="-122"/>
              </a:rPr>
              <a:t>建立法规体系完备、技术体系科学</a:t>
            </a:r>
            <a:r>
              <a:rPr lang="zh-CN" altLang="en-US" dirty="0" smtClean="0">
                <a:latin typeface="微软雅黑" panose="020B0503020204020204" pitchFamily="34" charset="-122"/>
                <a:ea typeface="微软雅黑" panose="020B0503020204020204" pitchFamily="34" charset="-122"/>
              </a:rPr>
              <a:t>、管理</a:t>
            </a:r>
            <a:r>
              <a:rPr lang="zh-CN" altLang="en-US" dirty="0">
                <a:latin typeface="微软雅黑" panose="020B0503020204020204" pitchFamily="34" charset="-122"/>
                <a:ea typeface="微软雅黑" panose="020B0503020204020204" pitchFamily="34" charset="-122"/>
              </a:rPr>
              <a:t>体系高效的排污许可制；</a:t>
            </a:r>
          </a:p>
          <a:p>
            <a:pPr marL="342900" indent="-342900">
              <a:lnSpc>
                <a:spcPct val="150000"/>
              </a:lnSpc>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对</a:t>
            </a:r>
            <a:r>
              <a:rPr lang="zh-CN" altLang="en-US" dirty="0">
                <a:latin typeface="微软雅黑" panose="020B0503020204020204" pitchFamily="34" charset="-122"/>
                <a:ea typeface="微软雅黑" panose="020B0503020204020204" pitchFamily="34" charset="-122"/>
              </a:rPr>
              <a:t>固定污染源实施全过程管理和多</a:t>
            </a:r>
            <a:r>
              <a:rPr lang="zh-CN" altLang="en-US" dirty="0" smtClean="0">
                <a:latin typeface="微软雅黑" panose="020B0503020204020204" pitchFamily="34" charset="-122"/>
                <a:ea typeface="微软雅黑" panose="020B0503020204020204" pitchFamily="34" charset="-122"/>
              </a:rPr>
              <a:t>污染物</a:t>
            </a:r>
            <a:r>
              <a:rPr lang="zh-CN" altLang="en-US" dirty="0">
                <a:latin typeface="微软雅黑" panose="020B0503020204020204" pitchFamily="34" charset="-122"/>
                <a:ea typeface="微软雅黑" panose="020B0503020204020204" pitchFamily="34" charset="-122"/>
              </a:rPr>
              <a:t>协同控制；</a:t>
            </a:r>
          </a:p>
          <a:p>
            <a:pPr marL="342900" indent="-342900">
              <a:lnSpc>
                <a:spcPct val="150000"/>
              </a:lnSpc>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实现</a:t>
            </a:r>
            <a:r>
              <a:rPr lang="zh-CN" altLang="en-US" dirty="0">
                <a:latin typeface="微软雅黑" panose="020B0503020204020204" pitchFamily="34" charset="-122"/>
                <a:ea typeface="微软雅黑" panose="020B0503020204020204" pitchFamily="34" charset="-122"/>
              </a:rPr>
              <a:t>系统化、科学化、法治化、精细化</a:t>
            </a:r>
            <a:r>
              <a:rPr lang="zh-CN" altLang="en-US" dirty="0" smtClean="0">
                <a:latin typeface="微软雅黑" panose="020B0503020204020204" pitchFamily="34" charset="-122"/>
                <a:ea typeface="微软雅黑" panose="020B0503020204020204" pitchFamily="34" charset="-122"/>
              </a:rPr>
              <a:t>、信息化</a:t>
            </a:r>
            <a:r>
              <a:rPr lang="zh-CN" altLang="en-US" dirty="0">
                <a:latin typeface="微软雅黑" panose="020B0503020204020204" pitchFamily="34" charset="-122"/>
                <a:ea typeface="微软雅黑" panose="020B0503020204020204" pitchFamily="34" charset="-122"/>
              </a:rPr>
              <a:t>的“一证式”管理。</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631" y="4581922"/>
            <a:ext cx="2736304" cy="1642816"/>
          </a:xfrm>
          <a:prstGeom prst="rect">
            <a:avLst/>
          </a:prstGeom>
        </p:spPr>
      </p:pic>
      <p:sp>
        <p:nvSpPr>
          <p:cNvPr id="9" name="文本框 5"/>
          <p:cNvSpPr txBox="1"/>
          <p:nvPr/>
        </p:nvSpPr>
        <p:spPr>
          <a:xfrm>
            <a:off x="1490663" y="3501802"/>
            <a:ext cx="1656184" cy="461665"/>
          </a:xfrm>
          <a:prstGeom prst="rect">
            <a:avLst/>
          </a:prstGeom>
          <a:noFill/>
        </p:spPr>
        <p:txBody>
          <a:bodyPr wrap="square" rtlCol="0">
            <a:spAutoFit/>
          </a:bodyPr>
          <a:lstStyle/>
          <a:p>
            <a:pPr algn="ctr"/>
            <a:r>
              <a:rPr lang="zh-CN" altLang="en-US" b="1" dirty="0" smtClean="0">
                <a:solidFill>
                  <a:srgbClr val="FF0000"/>
                </a:solidFill>
                <a:latin typeface="微软雅黑" panose="020B0503020204020204" pitchFamily="34" charset="-122"/>
                <a:ea typeface="微软雅黑" panose="020B0503020204020204" pitchFamily="34" charset="-122"/>
              </a:rPr>
              <a:t>预期效果</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0" name="文本框 5"/>
          <p:cNvSpPr txBox="1"/>
          <p:nvPr/>
        </p:nvSpPr>
        <p:spPr>
          <a:xfrm>
            <a:off x="1490663" y="1557586"/>
            <a:ext cx="1656184" cy="461665"/>
          </a:xfrm>
          <a:prstGeom prst="rect">
            <a:avLst/>
          </a:prstGeom>
          <a:noFill/>
        </p:spPr>
        <p:txBody>
          <a:bodyPr wrap="square" rtlCol="0">
            <a:spAutoFit/>
          </a:bodyPr>
          <a:lstStyle/>
          <a:p>
            <a:pPr algn="ctr"/>
            <a:r>
              <a:rPr lang="zh-CN" altLang="en-US" b="1" dirty="0" smtClean="0">
                <a:solidFill>
                  <a:srgbClr val="FF0000"/>
                </a:solidFill>
                <a:latin typeface="微软雅黑" panose="020B0503020204020204" pitchFamily="34" charset="-122"/>
                <a:ea typeface="微软雅黑" panose="020B0503020204020204" pitchFamily="34" charset="-122"/>
              </a:rPr>
              <a:t>总体目标</a:t>
            </a:r>
            <a:endParaRPr lang="zh-CN" altLang="en-US" b="1"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69742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down)">
                                      <p:cBhvr>
                                        <p:cTn id="21" dur="500"/>
                                        <p:tgtEl>
                                          <p:spTgt spid="5">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down)">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lvl="0" defTabSz="914378" fontAlgn="base">
                <a:spcBef>
                  <a:spcPct val="0"/>
                </a:spcBef>
                <a:spcAft>
                  <a:spcPct val="0"/>
                </a:spcAft>
              </a:pPr>
              <a:r>
                <a:rPr lang="zh-CN" altLang="en-US" sz="2000" b="1" dirty="0">
                  <a:solidFill>
                    <a:srgbClr val="FFFFFF"/>
                  </a:solidFill>
                  <a:latin typeface="Arial"/>
                  <a:ea typeface="微软雅黑"/>
                  <a:cs typeface="+mn-ea"/>
                  <a:sym typeface="+mn-lt"/>
                </a:rPr>
                <a:t>改革背景</a:t>
              </a:r>
            </a:p>
          </p:txBody>
        </p:sp>
      </p:grpSp>
      <p:sp>
        <p:nvSpPr>
          <p:cNvPr id="33" name="圆角矩形 32"/>
          <p:cNvSpPr/>
          <p:nvPr/>
        </p:nvSpPr>
        <p:spPr>
          <a:xfrm>
            <a:off x="5457006" y="2410178"/>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fontAlgn="base">
                <a:spcBef>
                  <a:spcPct val="0"/>
                </a:spcBef>
                <a:spcAft>
                  <a:spcPct val="0"/>
                </a:spcAft>
              </a:pPr>
              <a:r>
                <a:rPr lang="zh-CN" altLang="en-US" sz="2000" b="1" dirty="0">
                  <a:solidFill>
                    <a:srgbClr val="FFFFFF"/>
                  </a:solidFill>
                  <a:latin typeface="微软雅黑" pitchFamily="34" charset="-122"/>
                  <a:ea typeface="微软雅黑" pitchFamily="34" charset="-122"/>
                  <a:cs typeface="+mn-ea"/>
                  <a:sym typeface="+mn-lt"/>
                </a:rPr>
                <a:t>改革目的</a:t>
              </a:r>
            </a:p>
          </p:txBody>
        </p:sp>
      </p:grpSp>
      <p:sp>
        <p:nvSpPr>
          <p:cNvPr id="36" name="圆角矩形 35"/>
          <p:cNvSpPr/>
          <p:nvPr/>
        </p:nvSpPr>
        <p:spPr>
          <a:xfrm>
            <a:off x="5457006" y="3296031"/>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顶层设计</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企业责任与监督执法</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时间进度安排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669900"/>
                </a:solidFill>
                <a:latin typeface="微软雅黑" pitchFamily="34" charset="-122"/>
                <a:ea typeface="微软雅黑" pitchFamily="34" charset="-122"/>
              </a:rPr>
              <a:t>目录 </a:t>
            </a:r>
            <a:endParaRPr lang="en-US" altLang="zh-CN" sz="4800" b="1" spc="200" dirty="0" smtClean="0">
              <a:solidFill>
                <a:srgbClr val="669900"/>
              </a:solidFill>
              <a:latin typeface="微软雅黑" pitchFamily="34" charset="-122"/>
              <a:ea typeface="微软雅黑" pitchFamily="34" charset="-122"/>
            </a:endParaRPr>
          </a:p>
          <a:p>
            <a:pPr algn="r">
              <a:defRPr/>
            </a:pPr>
            <a:r>
              <a:rPr lang="en-US" altLang="zh-CN" sz="3200" b="1" spc="200" dirty="0" smtClean="0">
                <a:solidFill>
                  <a:srgbClr val="669900"/>
                </a:solidFill>
                <a:latin typeface="微软雅黑" pitchFamily="34" charset="-122"/>
                <a:ea typeface="微软雅黑" pitchFamily="34" charset="-122"/>
              </a:rPr>
              <a:t>CONTENTS</a:t>
            </a:r>
            <a:endParaRPr lang="zh-CN" altLang="en-US" sz="3200" b="1" spc="200" dirty="0">
              <a:solidFill>
                <a:srgbClr val="669900"/>
              </a:solidFill>
              <a:latin typeface="微软雅黑" pitchFamily="34" charset="-122"/>
              <a:ea typeface="微软雅黑" pitchFamily="34" charset="-122"/>
            </a:endParaRPr>
          </a:p>
        </p:txBody>
      </p:sp>
      <p:sp>
        <p:nvSpPr>
          <p:cNvPr id="2" name="下箭头 1"/>
          <p:cNvSpPr/>
          <p:nvPr/>
        </p:nvSpPr>
        <p:spPr>
          <a:xfrm rot="16200000">
            <a:off x="4278849" y="4097432"/>
            <a:ext cx="576064" cy="679828"/>
          </a:xfrm>
          <a:prstGeom prst="downArrow">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00680139"/>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0" nodeType="afterEffect">
                                  <p:stCondLst>
                                    <p:cond delay="0"/>
                                  </p:stCondLst>
                                  <p:childTnLst>
                                    <p:animEffect transition="out" filter="fade">
                                      <p:cBhvr>
                                        <p:cTn id="11" dur="500" tmFilter="0, 0; .2, .5; .8, .5; 1, 0"/>
                                        <p:tgtEl>
                                          <p:spTgt spid="38"/>
                                        </p:tgtEl>
                                      </p:cBhvr>
                                    </p:animEffect>
                                    <p:animScale>
                                      <p:cBhvr>
                                        <p:cTn id="12" dur="250" autoRev="1" fill="hold"/>
                                        <p:tgtEl>
                                          <p:spTgt spid="38"/>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2"/>
          <p:cNvSpPr txBox="1"/>
          <p:nvPr/>
        </p:nvSpPr>
        <p:spPr>
          <a:xfrm>
            <a:off x="1418655" y="117426"/>
            <a:ext cx="4104456"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企业责任</a:t>
            </a:r>
            <a:endParaRPr lang="zh-CN" altLang="en-US" sz="2800" b="1" dirty="0">
              <a:solidFill>
                <a:schemeClr val="tx1">
                  <a:lumMod val="75000"/>
                  <a:lumOff val="25000"/>
                </a:schemeClr>
              </a:solidFill>
              <a:latin typeface="微软雅黑" pitchFamily="34" charset="-122"/>
              <a:ea typeface="微软雅黑" pitchFamily="34" charset="-122"/>
            </a:endParaRPr>
          </a:p>
        </p:txBody>
      </p:sp>
      <p:cxnSp>
        <p:nvCxnSpPr>
          <p:cNvPr id="7" name="MH_Other_1"/>
          <p:cNvCxnSpPr/>
          <p:nvPr>
            <p:custDataLst>
              <p:tags r:id="rId2"/>
            </p:custDataLst>
          </p:nvPr>
        </p:nvCxnSpPr>
        <p:spPr>
          <a:xfrm>
            <a:off x="9788680" y="2074273"/>
            <a:ext cx="535112" cy="379500"/>
          </a:xfrm>
          <a:prstGeom prst="line">
            <a:avLst/>
          </a:prstGeom>
          <a:ln>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8" name="MH_Other_2"/>
          <p:cNvCxnSpPr/>
          <p:nvPr>
            <p:custDataLst>
              <p:tags r:id="rId3"/>
            </p:custDataLst>
          </p:nvPr>
        </p:nvCxnSpPr>
        <p:spPr>
          <a:xfrm flipV="1">
            <a:off x="9242454" y="2993648"/>
            <a:ext cx="946369" cy="120678"/>
          </a:xfrm>
          <a:prstGeom prst="line">
            <a:avLst/>
          </a:prstGeom>
          <a:ln>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9" name="MH_Other_3"/>
          <p:cNvCxnSpPr/>
          <p:nvPr>
            <p:custDataLst>
              <p:tags r:id="rId4"/>
            </p:custDataLst>
          </p:nvPr>
        </p:nvCxnSpPr>
        <p:spPr>
          <a:xfrm flipV="1">
            <a:off x="10068145" y="3566868"/>
            <a:ext cx="579572" cy="728831"/>
          </a:xfrm>
          <a:prstGeom prst="line">
            <a:avLst/>
          </a:prstGeom>
          <a:ln>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 name="MH_Other_4"/>
          <p:cNvSpPr/>
          <p:nvPr>
            <p:custDataLst>
              <p:tags r:id="rId5"/>
            </p:custDataLst>
          </p:nvPr>
        </p:nvSpPr>
        <p:spPr>
          <a:xfrm>
            <a:off x="8837549" y="1318449"/>
            <a:ext cx="1000357" cy="1000357"/>
          </a:xfrm>
          <a:prstGeom prst="ellipse">
            <a:avLst/>
          </a:prstGeom>
          <a:noFill/>
          <a:ln w="76200" cmpd="sng">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96" tIns="34298" rIns="68596" bIns="34298" anchor="ctr"/>
          <a:lstStyle/>
          <a:p>
            <a:pPr algn="ctr">
              <a:defRPr/>
            </a:pPr>
            <a:endParaRPr lang="zh-CN" altLang="en-US" sz="1350">
              <a:latin typeface="+mn-ea"/>
            </a:endParaRPr>
          </a:p>
        </p:txBody>
      </p:sp>
      <p:sp>
        <p:nvSpPr>
          <p:cNvPr id="11" name="MH_Title_1"/>
          <p:cNvSpPr/>
          <p:nvPr>
            <p:custDataLst>
              <p:tags r:id="rId6"/>
            </p:custDataLst>
          </p:nvPr>
        </p:nvSpPr>
        <p:spPr>
          <a:xfrm>
            <a:off x="10460084" y="2264023"/>
            <a:ext cx="1224246" cy="122424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dirty="0" smtClean="0">
                <a:solidFill>
                  <a:schemeClr val="tx1"/>
                </a:solidFill>
              </a:rPr>
              <a:t>责任</a:t>
            </a:r>
            <a:endParaRPr lang="zh-CN" altLang="en-US" dirty="0">
              <a:solidFill>
                <a:schemeClr val="tx1"/>
              </a:solidFill>
            </a:endParaRPr>
          </a:p>
        </p:txBody>
      </p:sp>
      <p:sp>
        <p:nvSpPr>
          <p:cNvPr id="12" name="MH_Other_5"/>
          <p:cNvSpPr/>
          <p:nvPr>
            <p:custDataLst>
              <p:tags r:id="rId7"/>
            </p:custDataLst>
          </p:nvPr>
        </p:nvSpPr>
        <p:spPr>
          <a:xfrm>
            <a:off x="10188824" y="2059982"/>
            <a:ext cx="1598983" cy="1598983"/>
          </a:xfrm>
          <a:prstGeom prst="ellipse">
            <a:avLst/>
          </a:prstGeom>
          <a:noFill/>
          <a:ln w="7620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96" tIns="34298" rIns="68596" bIns="34298" anchor="ctr"/>
          <a:lstStyle/>
          <a:p>
            <a:pPr algn="ctr">
              <a:defRPr/>
            </a:pPr>
            <a:endParaRPr lang="zh-CN" altLang="en-US" sz="1350">
              <a:latin typeface="+mn-ea"/>
            </a:endParaRPr>
          </a:p>
        </p:txBody>
      </p:sp>
      <p:sp>
        <p:nvSpPr>
          <p:cNvPr id="13" name="MH_Other_6"/>
          <p:cNvSpPr/>
          <p:nvPr>
            <p:custDataLst>
              <p:tags r:id="rId8"/>
            </p:custDataLst>
          </p:nvPr>
        </p:nvSpPr>
        <p:spPr>
          <a:xfrm>
            <a:off x="9061482" y="1563395"/>
            <a:ext cx="510524" cy="510524"/>
          </a:xfrm>
          <a:prstGeom prst="ellipse">
            <a:avLst/>
          </a:prstGeom>
          <a:blipFill dpi="0" rotWithShape="1">
            <a:blip r:embed="rId2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6" tIns="34298" rIns="68596" bIns="34298" anchor="ctr"/>
          <a:lstStyle/>
          <a:p>
            <a:pPr algn="ctr">
              <a:defRPr/>
            </a:pPr>
            <a:endParaRPr lang="zh-CN" altLang="en-US" sz="1350">
              <a:latin typeface="+mn-ea"/>
            </a:endParaRPr>
          </a:p>
        </p:txBody>
      </p:sp>
      <p:sp>
        <p:nvSpPr>
          <p:cNvPr id="14" name="MH_Other_7"/>
          <p:cNvSpPr/>
          <p:nvPr>
            <p:custDataLst>
              <p:tags r:id="rId9"/>
            </p:custDataLst>
          </p:nvPr>
        </p:nvSpPr>
        <p:spPr>
          <a:xfrm>
            <a:off x="8253214" y="2615736"/>
            <a:ext cx="998768" cy="998769"/>
          </a:xfrm>
          <a:prstGeom prst="ellipse">
            <a:avLst/>
          </a:prstGeom>
          <a:noFill/>
          <a:ln w="76200" cmpd="sng">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96" tIns="34298" rIns="68596" bIns="34298" anchor="ctr"/>
          <a:lstStyle/>
          <a:p>
            <a:pPr algn="ctr">
              <a:defRPr/>
            </a:pPr>
            <a:endParaRPr lang="zh-CN" altLang="en-US" sz="1350">
              <a:latin typeface="+mn-ea"/>
            </a:endParaRPr>
          </a:p>
        </p:txBody>
      </p:sp>
      <p:sp>
        <p:nvSpPr>
          <p:cNvPr id="16" name="MH_Other_8"/>
          <p:cNvSpPr/>
          <p:nvPr>
            <p:custDataLst>
              <p:tags r:id="rId10"/>
            </p:custDataLst>
          </p:nvPr>
        </p:nvSpPr>
        <p:spPr>
          <a:xfrm>
            <a:off x="8484217" y="2876777"/>
            <a:ext cx="510524" cy="510524"/>
          </a:xfrm>
          <a:prstGeom prst="ellipse">
            <a:avLst/>
          </a:prstGeom>
          <a:blipFill dpi="0" rotWithShape="1">
            <a:blip r:embed="rId2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6" tIns="34298" rIns="68596" bIns="34298" anchor="ctr"/>
          <a:lstStyle/>
          <a:p>
            <a:pPr algn="ctr">
              <a:defRPr/>
            </a:pPr>
            <a:endParaRPr lang="zh-CN" altLang="en-US" sz="1350">
              <a:latin typeface="+mn-ea"/>
            </a:endParaRPr>
          </a:p>
        </p:txBody>
      </p:sp>
      <p:sp>
        <p:nvSpPr>
          <p:cNvPr id="17" name="MH_Other_9"/>
          <p:cNvSpPr/>
          <p:nvPr>
            <p:custDataLst>
              <p:tags r:id="rId11"/>
            </p:custDataLst>
          </p:nvPr>
        </p:nvSpPr>
        <p:spPr>
          <a:xfrm>
            <a:off x="9069378" y="3943193"/>
            <a:ext cx="998768" cy="998769"/>
          </a:xfrm>
          <a:prstGeom prst="ellipse">
            <a:avLst/>
          </a:prstGeom>
          <a:noFill/>
          <a:ln w="76200" cmpd="sng">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96" tIns="34298" rIns="68596" bIns="34298" anchor="ctr"/>
          <a:lstStyle/>
          <a:p>
            <a:pPr algn="ctr">
              <a:defRPr/>
            </a:pPr>
            <a:endParaRPr lang="zh-CN" altLang="en-US" sz="1350">
              <a:latin typeface="+mn-ea"/>
            </a:endParaRPr>
          </a:p>
        </p:txBody>
      </p:sp>
      <p:sp>
        <p:nvSpPr>
          <p:cNvPr id="18" name="MH_Other_10"/>
          <p:cNvSpPr/>
          <p:nvPr>
            <p:custDataLst>
              <p:tags r:id="rId12"/>
            </p:custDataLst>
          </p:nvPr>
        </p:nvSpPr>
        <p:spPr>
          <a:xfrm>
            <a:off x="9292788" y="4187873"/>
            <a:ext cx="510524" cy="510524"/>
          </a:xfrm>
          <a:prstGeom prst="ellipse">
            <a:avLst/>
          </a:prstGeom>
          <a:blipFill dpi="0" rotWithShape="1">
            <a:blip r:embed="rId2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96" tIns="34298" rIns="68596" bIns="34298" anchor="ctr"/>
          <a:lstStyle/>
          <a:p>
            <a:pPr algn="ctr">
              <a:defRPr/>
            </a:pPr>
            <a:endParaRPr lang="zh-CN" altLang="en-US" sz="1350">
              <a:latin typeface="+mn-ea"/>
            </a:endParaRPr>
          </a:p>
        </p:txBody>
      </p:sp>
      <p:sp>
        <p:nvSpPr>
          <p:cNvPr id="19" name="MH_SubTitle_1"/>
          <p:cNvSpPr txBox="1"/>
          <p:nvPr>
            <p:custDataLst>
              <p:tags r:id="rId13"/>
            </p:custDataLst>
          </p:nvPr>
        </p:nvSpPr>
        <p:spPr>
          <a:xfrm>
            <a:off x="2930823" y="909514"/>
            <a:ext cx="2092809" cy="471413"/>
          </a:xfrm>
          <a:prstGeom prst="rect">
            <a:avLst/>
          </a:prstGeom>
          <a:noFill/>
        </p:spPr>
        <p:txBody>
          <a:bodyPr anchor="ctr"/>
          <a:lstStyle/>
          <a:p>
            <a:pPr algn="ctr">
              <a:defRPr/>
            </a:pPr>
            <a:r>
              <a:rPr lang="zh-CN" altLang="en-US" sz="2000" b="1" dirty="0">
                <a:solidFill>
                  <a:srgbClr val="FF0000"/>
                </a:solidFill>
                <a:latin typeface="微软雅黑" panose="020B0503020204020204" pitchFamily="34" charset="-122"/>
                <a:ea typeface="微软雅黑" panose="020B0503020204020204" pitchFamily="34" charset="-122"/>
              </a:rPr>
              <a:t>按证排污</a:t>
            </a:r>
          </a:p>
        </p:txBody>
      </p:sp>
      <p:sp>
        <p:nvSpPr>
          <p:cNvPr id="20" name="MH_Text_1"/>
          <p:cNvSpPr txBox="1"/>
          <p:nvPr>
            <p:custDataLst>
              <p:tags r:id="rId14"/>
            </p:custDataLst>
          </p:nvPr>
        </p:nvSpPr>
        <p:spPr>
          <a:xfrm>
            <a:off x="770583" y="1369667"/>
            <a:ext cx="6850554" cy="1700087"/>
          </a:xfrm>
          <a:prstGeom prst="rect">
            <a:avLst/>
          </a:prstGeom>
          <a:noFill/>
        </p:spPr>
        <p:txBody>
          <a:bodyPr>
            <a:noAutofit/>
          </a:bodyPr>
          <a:lstStyle/>
          <a:p>
            <a:pPr>
              <a:lnSpc>
                <a:spcPct val="130000"/>
              </a:lnSpc>
              <a:defRPr/>
            </a:pPr>
            <a:r>
              <a:rPr lang="zh-CN" altLang="en-US" sz="2000" dirty="0" smtClean="0">
                <a:latin typeface="微软雅黑" panose="020B0503020204020204" pitchFamily="34" charset="-122"/>
                <a:ea typeface="微软雅黑" panose="020B0503020204020204" pitchFamily="34" charset="-122"/>
              </a:rPr>
              <a:t>企事业单位应该及时</a:t>
            </a:r>
            <a:r>
              <a:rPr lang="zh-CN" altLang="en-US" sz="2000" dirty="0">
                <a:latin typeface="微软雅黑" panose="020B0503020204020204" pitchFamily="34" charset="-122"/>
                <a:ea typeface="微软雅黑" panose="020B0503020204020204" pitchFamily="34" charset="-122"/>
              </a:rPr>
              <a:t>申领排污许可证</a:t>
            </a:r>
            <a:r>
              <a:rPr lang="zh-CN" altLang="en-US" sz="2000" dirty="0" smtClean="0">
                <a:latin typeface="微软雅黑" panose="020B0503020204020204" pitchFamily="34" charset="-122"/>
                <a:ea typeface="微软雅黑" panose="020B0503020204020204" pitchFamily="34" charset="-122"/>
              </a:rPr>
              <a:t>并将申请内容向</a:t>
            </a:r>
            <a:r>
              <a:rPr lang="zh-CN" altLang="en-US" sz="2000" dirty="0">
                <a:latin typeface="微软雅黑" panose="020B0503020204020204" pitchFamily="34" charset="-122"/>
                <a:ea typeface="微软雅黑" panose="020B0503020204020204" pitchFamily="34" charset="-122"/>
              </a:rPr>
              <a:t>社会公开</a:t>
            </a:r>
            <a:r>
              <a:rPr lang="zh-CN" altLang="en-US" sz="2000" dirty="0" smtClean="0">
                <a:latin typeface="微软雅黑" panose="020B0503020204020204" pitchFamily="34" charset="-122"/>
                <a:ea typeface="微软雅黑" panose="020B0503020204020204" pitchFamily="34" charset="-122"/>
              </a:rPr>
              <a:t>，按照</a:t>
            </a:r>
            <a:r>
              <a:rPr lang="zh-CN" altLang="en-US" sz="2000" dirty="0">
                <a:latin typeface="微软雅黑" panose="020B0503020204020204" pitchFamily="34" charset="-122"/>
                <a:ea typeface="微软雅黑" panose="020B0503020204020204" pitchFamily="34" charset="-122"/>
              </a:rPr>
              <a:t>排污许可证</a:t>
            </a:r>
            <a:r>
              <a:rPr lang="zh-CN" altLang="en-US" sz="2000" dirty="0" smtClean="0">
                <a:latin typeface="微软雅黑" panose="020B0503020204020204" pitchFamily="34" charset="-122"/>
                <a:ea typeface="微软雅黑" panose="020B0503020204020204" pitchFamily="34" charset="-122"/>
              </a:rPr>
              <a:t>的要求，</a:t>
            </a:r>
            <a:r>
              <a:rPr lang="zh-CN" altLang="en-US" sz="2000" dirty="0">
                <a:latin typeface="微软雅黑" panose="020B0503020204020204" pitchFamily="34" charset="-122"/>
                <a:ea typeface="微软雅黑" panose="020B0503020204020204" pitchFamily="34" charset="-122"/>
              </a:rPr>
              <a:t>确保实际排放的污染物种类、浓度和</a:t>
            </a:r>
            <a:r>
              <a:rPr lang="zh-CN" altLang="en-US" sz="2000" dirty="0" smtClean="0">
                <a:latin typeface="微软雅黑" panose="020B0503020204020204" pitchFamily="34" charset="-122"/>
                <a:ea typeface="微软雅黑" panose="020B0503020204020204" pitchFamily="34" charset="-122"/>
              </a:rPr>
              <a:t>排放量满足许可</a:t>
            </a:r>
            <a:r>
              <a:rPr lang="zh-CN" altLang="en-US" sz="2000" dirty="0">
                <a:latin typeface="微软雅黑" panose="020B0503020204020204" pitchFamily="34" charset="-122"/>
                <a:ea typeface="微软雅黑" panose="020B0503020204020204" pitchFamily="34" charset="-122"/>
              </a:rPr>
              <a:t>要求</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核发的许可证是</a:t>
            </a:r>
            <a:r>
              <a:rPr lang="zh-CN" altLang="en-US" sz="2000" dirty="0">
                <a:solidFill>
                  <a:srgbClr val="C00000"/>
                </a:solidFill>
                <a:latin typeface="微软雅黑" panose="020B0503020204020204" pitchFamily="34" charset="-122"/>
                <a:ea typeface="微软雅黑" panose="020B0503020204020204" pitchFamily="34" charset="-122"/>
              </a:rPr>
              <a:t>企业排放污染物的</a:t>
            </a:r>
            <a:r>
              <a:rPr lang="zh-CN" altLang="en-US" sz="2000" dirty="0" smtClean="0">
                <a:solidFill>
                  <a:srgbClr val="C00000"/>
                </a:solidFill>
                <a:latin typeface="微软雅黑" panose="020B0503020204020204" pitchFamily="34" charset="-122"/>
                <a:ea typeface="微软雅黑" panose="020B0503020204020204" pitchFamily="34" charset="-122"/>
              </a:rPr>
              <a:t>“天花板”！！！</a:t>
            </a:r>
            <a:endParaRPr lang="en-US" altLang="zh-CN" sz="2000" dirty="0">
              <a:solidFill>
                <a:srgbClr val="C00000"/>
              </a:solidFill>
              <a:latin typeface="微软雅黑" panose="020B0503020204020204" pitchFamily="34" charset="-122"/>
              <a:ea typeface="微软雅黑" panose="020B0503020204020204" pitchFamily="34" charset="-122"/>
            </a:endParaRPr>
          </a:p>
        </p:txBody>
      </p:sp>
      <p:sp>
        <p:nvSpPr>
          <p:cNvPr id="21" name="MH_SubTitle_2"/>
          <p:cNvSpPr txBox="1"/>
          <p:nvPr>
            <p:custDataLst>
              <p:tags r:id="rId15"/>
            </p:custDataLst>
          </p:nvPr>
        </p:nvSpPr>
        <p:spPr>
          <a:xfrm>
            <a:off x="2570783" y="3429794"/>
            <a:ext cx="2996824" cy="339814"/>
          </a:xfrm>
          <a:prstGeom prst="rect">
            <a:avLst/>
          </a:prstGeom>
          <a:noFill/>
        </p:spPr>
        <p:txBody>
          <a:bodyPr anchor="ctr"/>
          <a:lstStyle/>
          <a:p>
            <a:pPr algn="ctr">
              <a:defRPr/>
            </a:pPr>
            <a:r>
              <a:rPr lang="zh-CN" altLang="en-US" sz="2000" b="1" dirty="0" smtClean="0">
                <a:solidFill>
                  <a:srgbClr val="FF0000"/>
                </a:solidFill>
                <a:latin typeface="微软雅黑" panose="020B0503020204020204" pitchFamily="34" charset="-122"/>
                <a:ea typeface="微软雅黑" panose="020B0503020204020204" pitchFamily="34" charset="-122"/>
              </a:rPr>
              <a:t>自我承诺和自证守法</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22" name="MH_Text_2"/>
          <p:cNvSpPr txBox="1"/>
          <p:nvPr>
            <p:custDataLst>
              <p:tags r:id="rId16"/>
            </p:custDataLst>
          </p:nvPr>
        </p:nvSpPr>
        <p:spPr>
          <a:xfrm>
            <a:off x="842591" y="3789834"/>
            <a:ext cx="6984776" cy="1512168"/>
          </a:xfrm>
          <a:prstGeom prst="rect">
            <a:avLst/>
          </a:prstGeom>
          <a:noFill/>
        </p:spPr>
        <p:txBody>
          <a:bodyPr/>
          <a:lstStyle/>
          <a:p>
            <a:pPr>
              <a:lnSpc>
                <a:spcPct val="130000"/>
              </a:lnSpc>
              <a:defRPr/>
            </a:pPr>
            <a:r>
              <a:rPr lang="zh-CN" altLang="en-US" sz="2000" dirty="0">
                <a:latin typeface="微软雅黑" panose="020B0503020204020204" pitchFamily="34" charset="-122"/>
                <a:ea typeface="微软雅黑" panose="020B0503020204020204" pitchFamily="34" charset="-122"/>
              </a:rPr>
              <a:t>企业应依法开展自行监测</a:t>
            </a:r>
            <a:r>
              <a:rPr lang="zh-CN" altLang="en-US" sz="2000" dirty="0" smtClean="0">
                <a:latin typeface="微软雅黑" panose="020B0503020204020204" pitchFamily="34" charset="-122"/>
                <a:ea typeface="微软雅黑" panose="020B0503020204020204" pitchFamily="34" charset="-122"/>
              </a:rPr>
              <a:t>，妥善</a:t>
            </a:r>
            <a:r>
              <a:rPr lang="zh-CN" altLang="en-US" sz="2000" dirty="0">
                <a:latin typeface="微软雅黑" panose="020B0503020204020204" pitchFamily="34" charset="-122"/>
                <a:ea typeface="微软雅黑" panose="020B0503020204020204" pitchFamily="34" charset="-122"/>
              </a:rPr>
              <a:t>保存原始记录，建立准确完整的环境管理台账</a:t>
            </a:r>
            <a:r>
              <a:rPr lang="zh-CN" altLang="en-US" sz="2000" dirty="0" smtClean="0">
                <a:latin typeface="微软雅黑" panose="020B0503020204020204" pitchFamily="34" charset="-122"/>
                <a:ea typeface="微软雅黑" panose="020B0503020204020204" pitchFamily="34" charset="-122"/>
              </a:rPr>
              <a:t>，在线</a:t>
            </a:r>
            <a:r>
              <a:rPr lang="zh-CN" altLang="en-US" sz="2000" dirty="0">
                <a:latin typeface="微软雅黑" panose="020B0503020204020204" pitchFamily="34" charset="-122"/>
                <a:ea typeface="微软雅黑" panose="020B0503020204020204" pitchFamily="34" charset="-122"/>
              </a:rPr>
              <a:t>监测</a:t>
            </a:r>
            <a:r>
              <a:rPr lang="zh-CN" altLang="en-US" sz="2000" dirty="0" smtClean="0">
                <a:latin typeface="微软雅黑" panose="020B0503020204020204" pitchFamily="34" charset="-122"/>
                <a:ea typeface="微软雅黑" panose="020B0503020204020204" pitchFamily="34" charset="-122"/>
              </a:rPr>
              <a:t>设备应</a:t>
            </a:r>
            <a:r>
              <a:rPr lang="zh-CN" altLang="en-US" sz="2000" dirty="0">
                <a:latin typeface="微软雅黑" panose="020B0503020204020204" pitchFamily="34" charset="-122"/>
                <a:ea typeface="微软雅黑" panose="020B0503020204020204" pitchFamily="34" charset="-122"/>
              </a:rPr>
              <a:t>与环保部门</a:t>
            </a:r>
            <a:r>
              <a:rPr lang="zh-CN" altLang="en-US" sz="2000" dirty="0" smtClean="0">
                <a:latin typeface="微软雅黑" panose="020B0503020204020204" pitchFamily="34" charset="-122"/>
                <a:ea typeface="微软雅黑" panose="020B0503020204020204" pitchFamily="34" charset="-122"/>
              </a:rPr>
              <a:t>联网，通过执行报告定期向</a:t>
            </a:r>
            <a:r>
              <a:rPr lang="zh-CN" altLang="en-US" sz="2000" dirty="0">
                <a:latin typeface="微软雅黑" panose="020B0503020204020204" pitchFamily="34" charset="-122"/>
                <a:ea typeface="微软雅黑" panose="020B0503020204020204" pitchFamily="34" charset="-122"/>
              </a:rPr>
              <a:t>环保部门报告排污许可证执行情况</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sp>
        <p:nvSpPr>
          <p:cNvPr id="24" name="MH_PageTitle"/>
          <p:cNvSpPr txBox="1">
            <a:spLocks/>
          </p:cNvSpPr>
          <p:nvPr>
            <p:custDataLst>
              <p:tags r:id="rId17"/>
            </p:custDataLst>
          </p:nvPr>
        </p:nvSpPr>
        <p:spPr>
          <a:xfrm>
            <a:off x="554560" y="5673573"/>
            <a:ext cx="11168826" cy="924573"/>
          </a:xfrm>
          <a:prstGeom prst="rect">
            <a:avLst/>
          </a:prstGeom>
          <a:solidFill>
            <a:schemeClr val="accent1">
              <a:lumMod val="40000"/>
              <a:lumOff val="60000"/>
            </a:schemeClr>
          </a:solidFill>
        </p:spPr>
        <p:txBody>
          <a:bodyPr/>
          <a:lstStyle>
            <a:lvl1pPr algn="ctr" defTabSz="1219627" rtl="0" eaLnBrk="1" latinLnBrk="0" hangingPunct="1">
              <a:spcBef>
                <a:spcPct val="0"/>
              </a:spcBef>
              <a:buNone/>
              <a:defRPr sz="5900" kern="1200">
                <a:solidFill>
                  <a:schemeClr val="tx1"/>
                </a:solidFill>
                <a:latin typeface="+mj-lt"/>
                <a:ea typeface="+mj-ea"/>
                <a:cs typeface="+mj-cs"/>
              </a:defRPr>
            </a:lvl1pPr>
          </a:lstStyle>
          <a:p>
            <a:pPr algn="l">
              <a:lnSpc>
                <a:spcPct val="150000"/>
              </a:lnSpc>
            </a:pPr>
            <a:r>
              <a:rPr lang="zh-CN" altLang="en-US" sz="2000" dirty="0" smtClean="0">
                <a:latin typeface="微软雅黑" panose="020B0503020204020204" pitchFamily="34" charset="-122"/>
                <a:ea typeface="微软雅黑" panose="020B0503020204020204" pitchFamily="34" charset="-122"/>
              </a:rPr>
              <a:t>排污许可证将成为企事业单位生产运行期间</a:t>
            </a:r>
            <a:r>
              <a:rPr lang="zh-CN" altLang="en-US" sz="2000" b="1" dirty="0" smtClean="0">
                <a:solidFill>
                  <a:srgbClr val="C00000"/>
                </a:solidFill>
                <a:latin typeface="微软雅黑" panose="020B0503020204020204" pitchFamily="34" charset="-122"/>
                <a:ea typeface="微软雅黑" panose="020B0503020204020204" pitchFamily="34" charset="-122"/>
              </a:rPr>
              <a:t>排污行为的唯一行政许可</a:t>
            </a:r>
            <a:r>
              <a:rPr lang="zh-CN" altLang="en-US" sz="2000" dirty="0" smtClean="0">
                <a:latin typeface="微软雅黑" panose="020B0503020204020204" pitchFamily="34" charset="-122"/>
                <a:ea typeface="微软雅黑" panose="020B0503020204020204" pitchFamily="34" charset="-122"/>
              </a:rPr>
              <a:t>和</a:t>
            </a:r>
            <a:r>
              <a:rPr lang="zh-CN" altLang="en-US" sz="2000" b="1" dirty="0" smtClean="0">
                <a:solidFill>
                  <a:srgbClr val="C00000"/>
                </a:solidFill>
                <a:latin typeface="微软雅黑" panose="020B0503020204020204" pitchFamily="34" charset="-122"/>
                <a:ea typeface="微软雅黑" panose="020B0503020204020204" pitchFamily="34" charset="-122"/>
              </a:rPr>
              <a:t>接受环保部门监管的主要法律文书。</a:t>
            </a:r>
            <a:r>
              <a:rPr lang="zh-CN" altLang="en-US" sz="2000" dirty="0" smtClean="0">
                <a:latin typeface="微软雅黑" panose="020B0503020204020204" pitchFamily="34" charset="-122"/>
                <a:ea typeface="微软雅黑" panose="020B0503020204020204" pitchFamily="34" charset="-122"/>
              </a:rPr>
              <a:t>可以说，企事业单位</a:t>
            </a:r>
            <a:r>
              <a:rPr lang="zh-CN" altLang="en-US" sz="2000" b="1" dirty="0" smtClean="0">
                <a:solidFill>
                  <a:srgbClr val="C00000"/>
                </a:solidFill>
                <a:latin typeface="微软雅黑" panose="020B0503020204020204" pitchFamily="34" charset="-122"/>
                <a:ea typeface="微软雅黑" panose="020B0503020204020204" pitchFamily="34" charset="-122"/>
              </a:rPr>
              <a:t>排放水和大气污染物的法律要求全部在排污许可证上予以明确</a:t>
            </a:r>
            <a:r>
              <a:rPr lang="zh-CN" altLang="en-US" sz="2000" dirty="0" smtClean="0">
                <a:latin typeface="微软雅黑" panose="020B0503020204020204" pitchFamily="34" charset="-122"/>
                <a:ea typeface="微软雅黑" panose="020B0503020204020204" pitchFamily="34" charset="-122"/>
              </a:rPr>
              <a:t>。</a:t>
            </a:r>
          </a:p>
        </p:txBody>
      </p:sp>
    </p:spTree>
    <p:custDataLst>
      <p:tags r:id="rId1"/>
    </p:custDataLst>
    <p:extLst>
      <p:ext uri="{BB962C8B-B14F-4D97-AF65-F5344CB8AC3E}">
        <p14:creationId xmlns:p14="http://schemas.microsoft.com/office/powerpoint/2010/main" val="268159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barn(inVertical)">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down)">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1" grpId="0" animBg="1"/>
      <p:bldP spid="12" grpId="0" animBg="1"/>
      <p:bldP spid="13" grpId="0" animBg="1"/>
      <p:bldP spid="14" grpId="0" animBg="1"/>
      <p:bldP spid="16" grpId="0" animBg="1"/>
      <p:bldP spid="17" grpId="0" animBg="1"/>
      <p:bldP spid="18" grpId="0" animBg="1"/>
      <p:bldP spid="19" grpId="0"/>
      <p:bldP spid="20" grpId="0"/>
      <p:bldP spid="21" grpId="0"/>
      <p:bldP spid="22"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1562671" y="170270"/>
            <a:ext cx="4104456"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企业责任</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4" name="矩形 3"/>
          <p:cNvSpPr/>
          <p:nvPr/>
        </p:nvSpPr>
        <p:spPr>
          <a:xfrm>
            <a:off x="914599" y="2781722"/>
            <a:ext cx="1872208" cy="961289"/>
          </a:xfrm>
          <a:prstGeom prst="rect">
            <a:avLst/>
          </a:prstGeom>
        </p:spPr>
        <p:txBody>
          <a:bodyPr wrap="square">
            <a:spAutoFit/>
          </a:bodyPr>
          <a:lstStyle/>
          <a:p>
            <a:pPr>
              <a:lnSpc>
                <a:spcPct val="150000"/>
              </a:lnSpc>
            </a:pP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多排放多担</a:t>
            </a: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rPr>
              <a:t>责</a:t>
            </a:r>
            <a:endParaRPr lang="en-US" altLang="zh-CN" sz="2000" b="1" dirty="0" smtClean="0">
              <a:solidFill>
                <a:schemeClr val="accent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accent1">
                    <a:lumMod val="50000"/>
                  </a:schemeClr>
                </a:solidFill>
                <a:latin typeface="微软雅黑" panose="020B0503020204020204" pitchFamily="34" charset="-122"/>
                <a:ea typeface="微软雅黑" panose="020B0503020204020204" pitchFamily="34" charset="-122"/>
              </a:rPr>
              <a:t>少</a:t>
            </a: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排放可获益</a:t>
            </a:r>
          </a:p>
        </p:txBody>
      </p:sp>
      <p:cxnSp>
        <p:nvCxnSpPr>
          <p:cNvPr id="5" name="MH_Other_3"/>
          <p:cNvCxnSpPr/>
          <p:nvPr>
            <p:custDataLst>
              <p:tags r:id="rId1"/>
            </p:custDataLst>
          </p:nvPr>
        </p:nvCxnSpPr>
        <p:spPr>
          <a:xfrm>
            <a:off x="4624562" y="1485578"/>
            <a:ext cx="0" cy="3709258"/>
          </a:xfrm>
          <a:prstGeom prst="line">
            <a:avLst/>
          </a:prstGeom>
          <a:solidFill>
            <a:schemeClr val="accent1"/>
          </a:solid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MH_Other_4"/>
          <p:cNvSpPr/>
          <p:nvPr>
            <p:custDataLst>
              <p:tags r:id="rId2"/>
            </p:custDataLst>
          </p:nvPr>
        </p:nvSpPr>
        <p:spPr>
          <a:xfrm>
            <a:off x="4514999" y="4865264"/>
            <a:ext cx="220714" cy="2207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HK" altLang="en-US">
              <a:solidFill>
                <a:srgbClr val="FFFFFF"/>
              </a:solidFill>
              <a:ea typeface="PMingLiU" panose="02020500000000000000" pitchFamily="18" charset="-120"/>
            </a:endParaRPr>
          </a:p>
        </p:txBody>
      </p:sp>
      <p:sp>
        <p:nvSpPr>
          <p:cNvPr id="7" name="MH_Text_3"/>
          <p:cNvSpPr>
            <a:spLocks noChangeArrowheads="1"/>
          </p:cNvSpPr>
          <p:nvPr>
            <p:custDataLst>
              <p:tags r:id="rId3"/>
            </p:custDataLst>
          </p:nvPr>
        </p:nvSpPr>
        <p:spPr bwMode="auto">
          <a:xfrm>
            <a:off x="5091063" y="5085978"/>
            <a:ext cx="588789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defRPr/>
            </a:pPr>
            <a:r>
              <a:rPr lang="zh-CN" altLang="en-US" sz="2000" dirty="0" smtClean="0">
                <a:latin typeface="微软雅黑" panose="020B0503020204020204" pitchFamily="34" charset="-122"/>
                <a:ea typeface="微软雅黑" panose="020B0503020204020204" pitchFamily="34" charset="-122"/>
              </a:rPr>
              <a:t>排污许可证</a:t>
            </a:r>
            <a:r>
              <a:rPr lang="zh-CN" altLang="en-US" sz="2000" dirty="0">
                <a:latin typeface="微软雅黑" panose="020B0503020204020204" pitchFamily="34" charset="-122"/>
                <a:ea typeface="微软雅黑" panose="020B0503020204020204" pitchFamily="34" charset="-122"/>
              </a:rPr>
              <a:t>是排污权凭证、排污交易载体</a:t>
            </a:r>
            <a:r>
              <a:rPr lang="zh-CN" altLang="en-US" sz="2000" dirty="0" smtClean="0">
                <a:latin typeface="微软雅黑" panose="020B0503020204020204" pitchFamily="34" charset="-122"/>
                <a:ea typeface="微软雅黑" panose="020B0503020204020204" pitchFamily="34" charset="-122"/>
              </a:rPr>
              <a:t>，通过</a:t>
            </a:r>
            <a:r>
              <a:rPr lang="zh-CN" altLang="en-US" sz="2000" dirty="0">
                <a:latin typeface="微软雅黑" panose="020B0503020204020204" pitchFamily="34" charset="-122"/>
                <a:ea typeface="微软雅黑" panose="020B0503020204020204" pitchFamily="34" charset="-122"/>
              </a:rPr>
              <a:t>淘汰落后、清洁生产、</a:t>
            </a:r>
            <a:r>
              <a:rPr lang="zh-CN" altLang="en-US" sz="2000" dirty="0" smtClean="0">
                <a:latin typeface="微软雅黑" panose="020B0503020204020204" pitchFamily="34" charset="-122"/>
                <a:ea typeface="微软雅黑" panose="020B0503020204020204" pitchFamily="34" charset="-122"/>
              </a:rPr>
              <a:t>技术改造等</a:t>
            </a:r>
            <a:r>
              <a:rPr lang="zh-CN" altLang="en-US" sz="2000" dirty="0">
                <a:latin typeface="微软雅黑" panose="020B0503020204020204" pitchFamily="34" charset="-122"/>
                <a:ea typeface="微软雅黑" panose="020B0503020204020204" pitchFamily="34" charset="-122"/>
              </a:rPr>
              <a:t>产生的污染物削减量可用</a:t>
            </a:r>
            <a:r>
              <a:rPr lang="zh-CN" altLang="en-US" sz="2000" dirty="0" smtClean="0">
                <a:latin typeface="微软雅黑" panose="020B0503020204020204" pitchFamily="34" charset="-122"/>
                <a:ea typeface="微软雅黑" panose="020B0503020204020204" pitchFamily="34" charset="-122"/>
              </a:rPr>
              <a:t>于排污交易。</a:t>
            </a:r>
            <a:endParaRPr lang="en-US" altLang="zh-CN" sz="2000" dirty="0">
              <a:latin typeface="微软雅黑" panose="020B0503020204020204" pitchFamily="34" charset="-122"/>
              <a:ea typeface="微软雅黑" panose="020B0503020204020204" pitchFamily="34" charset="-122"/>
            </a:endParaRPr>
          </a:p>
        </p:txBody>
      </p:sp>
      <p:sp>
        <p:nvSpPr>
          <p:cNvPr id="8" name="MH_SubTitle_3"/>
          <p:cNvSpPr txBox="1">
            <a:spLocks noChangeArrowheads="1"/>
          </p:cNvSpPr>
          <p:nvPr>
            <p:custDataLst>
              <p:tags r:id="rId4"/>
            </p:custDataLst>
          </p:nvPr>
        </p:nvSpPr>
        <p:spPr bwMode="auto">
          <a:xfrm>
            <a:off x="5091063" y="4725938"/>
            <a:ext cx="3431382" cy="3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排污交易</a:t>
            </a:r>
            <a:endParaRPr lang="zh-HK"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9" name="MH_Other_5"/>
          <p:cNvSpPr/>
          <p:nvPr>
            <p:custDataLst>
              <p:tags r:id="rId5"/>
            </p:custDataLst>
          </p:nvPr>
        </p:nvSpPr>
        <p:spPr>
          <a:xfrm>
            <a:off x="4514999" y="3211035"/>
            <a:ext cx="220714" cy="2207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HK" altLang="en-US">
              <a:solidFill>
                <a:srgbClr val="FFFFFF"/>
              </a:solidFill>
              <a:ea typeface="PMingLiU" panose="02020500000000000000" pitchFamily="18" charset="-120"/>
            </a:endParaRPr>
          </a:p>
        </p:txBody>
      </p:sp>
      <p:sp>
        <p:nvSpPr>
          <p:cNvPr id="10" name="MH_Text_2"/>
          <p:cNvSpPr>
            <a:spLocks noChangeArrowheads="1"/>
          </p:cNvSpPr>
          <p:nvPr>
            <p:custDataLst>
              <p:tags r:id="rId6"/>
            </p:custDataLst>
          </p:nvPr>
        </p:nvSpPr>
        <p:spPr bwMode="auto">
          <a:xfrm>
            <a:off x="5035819" y="3330371"/>
            <a:ext cx="5743876" cy="81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defRPr/>
            </a:pPr>
            <a:r>
              <a:rPr lang="zh-CN" altLang="en-US" sz="2000" dirty="0" smtClean="0">
                <a:latin typeface="微软雅黑" panose="020B0503020204020204" pitchFamily="34" charset="-122"/>
                <a:ea typeface="微软雅黑" panose="020B0503020204020204" pitchFamily="34" charset="-122"/>
              </a:rPr>
              <a:t>通过交换共享企业实际</a:t>
            </a:r>
            <a:r>
              <a:rPr lang="zh-CN" altLang="en-US" sz="2000" dirty="0">
                <a:latin typeface="微软雅黑" panose="020B0503020204020204" pitchFamily="34" charset="-122"/>
                <a:ea typeface="微软雅黑" panose="020B0503020204020204" pitchFamily="34" charset="-122"/>
              </a:rPr>
              <a:t>排放数据和纳税申报</a:t>
            </a:r>
            <a:r>
              <a:rPr lang="zh-CN" altLang="en-US" sz="2000" dirty="0" smtClean="0">
                <a:latin typeface="微软雅黑" panose="020B0503020204020204" pitchFamily="34" charset="-122"/>
                <a:ea typeface="微软雅黑" panose="020B0503020204020204" pitchFamily="34" charset="-122"/>
              </a:rPr>
              <a:t>数据</a:t>
            </a:r>
            <a:r>
              <a:rPr lang="zh-CN" altLang="en-US" sz="2000" dirty="0">
                <a:latin typeface="微软雅黑" panose="020B0503020204020204" pitchFamily="34" charset="-122"/>
                <a:ea typeface="微软雅黑" panose="020B0503020204020204" pitchFamily="34" charset="-122"/>
              </a:rPr>
              <a:t>，引导企业按证排污、诚信纳税。</a:t>
            </a:r>
            <a:endParaRPr lang="en-US" altLang="zh-CN" sz="2000" dirty="0">
              <a:latin typeface="微软雅黑" panose="020B0503020204020204" pitchFamily="34" charset="-122"/>
              <a:ea typeface="微软雅黑" panose="020B0503020204020204" pitchFamily="34" charset="-122"/>
            </a:endParaRPr>
          </a:p>
        </p:txBody>
      </p:sp>
      <p:sp>
        <p:nvSpPr>
          <p:cNvPr id="11" name="MH_SubTitle_2"/>
          <p:cNvSpPr txBox="1">
            <a:spLocks noChangeArrowheads="1"/>
          </p:cNvSpPr>
          <p:nvPr>
            <p:custDataLst>
              <p:tags r:id="rId7"/>
            </p:custDataLst>
          </p:nvPr>
        </p:nvSpPr>
        <p:spPr bwMode="auto">
          <a:xfrm>
            <a:off x="5035819" y="2944274"/>
            <a:ext cx="3431382" cy="36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与环保税衔接</a:t>
            </a:r>
            <a:endParaRPr lang="zh-HK"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 name="MH_Other_6"/>
          <p:cNvSpPr/>
          <p:nvPr>
            <p:custDataLst>
              <p:tags r:id="rId8"/>
            </p:custDataLst>
          </p:nvPr>
        </p:nvSpPr>
        <p:spPr>
          <a:xfrm>
            <a:off x="4514999" y="1557586"/>
            <a:ext cx="220714" cy="2223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HK" altLang="en-US">
              <a:solidFill>
                <a:srgbClr val="FFFFFF"/>
              </a:solidFill>
              <a:ea typeface="PMingLiU" panose="02020500000000000000" pitchFamily="18" charset="-120"/>
            </a:endParaRPr>
          </a:p>
        </p:txBody>
      </p:sp>
      <p:sp>
        <p:nvSpPr>
          <p:cNvPr id="13" name="MH_Text_1"/>
          <p:cNvSpPr>
            <a:spLocks noChangeArrowheads="1"/>
          </p:cNvSpPr>
          <p:nvPr>
            <p:custDataLst>
              <p:tags r:id="rId9"/>
            </p:custDataLst>
          </p:nvPr>
        </p:nvSpPr>
        <p:spPr bwMode="auto">
          <a:xfrm>
            <a:off x="5091063" y="1701602"/>
            <a:ext cx="5887891" cy="609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20000"/>
              </a:lnSpc>
              <a:defRPr/>
            </a:pPr>
            <a:r>
              <a:rPr lang="zh-CN" altLang="en-US" sz="2000" dirty="0" smtClean="0">
                <a:latin typeface="微软雅黑" panose="020B0503020204020204" pitchFamily="34" charset="-122"/>
                <a:ea typeface="微软雅黑" panose="020B0503020204020204" pitchFamily="34" charset="-122"/>
              </a:rPr>
              <a:t>通过加大</a:t>
            </a:r>
            <a:r>
              <a:rPr lang="zh-CN" altLang="en-US" sz="2000" dirty="0">
                <a:latin typeface="微软雅黑" panose="020B0503020204020204" pitchFamily="34" charset="-122"/>
                <a:ea typeface="微软雅黑" panose="020B0503020204020204" pitchFamily="34" charset="-122"/>
              </a:rPr>
              <a:t>电价等价格激励措施力度</a:t>
            </a:r>
            <a:r>
              <a:rPr lang="zh-CN" altLang="en-US" sz="2000" dirty="0" smtClean="0">
                <a:latin typeface="微软雅黑" panose="020B0503020204020204" pitchFamily="34" charset="-122"/>
                <a:ea typeface="微软雅黑" panose="020B0503020204020204" pitchFamily="34" charset="-122"/>
              </a:rPr>
              <a:t>，使自愿加严企业享受环保</a:t>
            </a:r>
            <a:r>
              <a:rPr lang="zh-CN" altLang="en-US" sz="2000" dirty="0">
                <a:latin typeface="微软雅黑" panose="020B0503020204020204" pitchFamily="34" charset="-122"/>
                <a:ea typeface="微软雅黑" panose="020B0503020204020204" pitchFamily="34" charset="-122"/>
              </a:rPr>
              <a:t>、资源综合利用等方面</a:t>
            </a:r>
            <a:r>
              <a:rPr lang="zh-CN" altLang="en-US" sz="2000" dirty="0" smtClean="0">
                <a:latin typeface="微软雅黑" panose="020B0503020204020204" pitchFamily="34" charset="-122"/>
                <a:ea typeface="微软雅黑" panose="020B0503020204020204" pitchFamily="34" charset="-122"/>
              </a:rPr>
              <a:t>的优惠</a:t>
            </a:r>
            <a:r>
              <a:rPr lang="zh-CN" altLang="en-US" sz="2000" dirty="0">
                <a:latin typeface="微软雅黑" panose="020B0503020204020204" pitchFamily="34" charset="-122"/>
                <a:ea typeface="微软雅黑" panose="020B0503020204020204" pitchFamily="34" charset="-122"/>
              </a:rPr>
              <a:t>政策。</a:t>
            </a:r>
            <a:endParaRPr lang="en-US" altLang="zh-CN" sz="2000" dirty="0">
              <a:latin typeface="微软雅黑" panose="020B0503020204020204" pitchFamily="34" charset="-122"/>
              <a:ea typeface="微软雅黑" panose="020B0503020204020204" pitchFamily="34" charset="-122"/>
            </a:endParaRPr>
          </a:p>
        </p:txBody>
      </p:sp>
      <p:sp>
        <p:nvSpPr>
          <p:cNvPr id="14" name="MH_SubTitle_1"/>
          <p:cNvSpPr txBox="1">
            <a:spLocks noChangeArrowheads="1"/>
          </p:cNvSpPr>
          <p:nvPr>
            <p:custDataLst>
              <p:tags r:id="rId10"/>
            </p:custDataLst>
          </p:nvPr>
        </p:nvSpPr>
        <p:spPr bwMode="auto">
          <a:xfrm>
            <a:off x="5091063" y="1341562"/>
            <a:ext cx="3431382" cy="36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自愿加严</a:t>
            </a:r>
            <a:endParaRPr lang="zh-HK"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2930823" y="2914729"/>
            <a:ext cx="1728192" cy="400110"/>
          </a:xfrm>
          <a:prstGeom prst="rect">
            <a:avLst/>
          </a:prstGeom>
          <a:noFill/>
        </p:spPr>
        <p:txBody>
          <a:bodyPr wrap="square" rtlCol="0">
            <a:spAutoFit/>
          </a:bodyPr>
          <a:lstStyle/>
          <a:p>
            <a:r>
              <a:rPr lang="zh-CN" altLang="en-US" sz="2000" b="1" dirty="0" smtClean="0">
                <a:solidFill>
                  <a:srgbClr val="C00000"/>
                </a:solidFill>
              </a:rPr>
              <a:t>市场机制</a:t>
            </a:r>
            <a:endParaRPr lang="zh-CN" altLang="en-US" sz="2000" b="1" dirty="0">
              <a:solidFill>
                <a:srgbClr val="C00000"/>
              </a:solidFill>
            </a:endParaRPr>
          </a:p>
        </p:txBody>
      </p:sp>
      <p:cxnSp>
        <p:nvCxnSpPr>
          <p:cNvPr id="19" name="直接连接符 18"/>
          <p:cNvCxnSpPr>
            <a:stCxn id="4" idx="3"/>
          </p:cNvCxnSpPr>
          <p:nvPr/>
        </p:nvCxnSpPr>
        <p:spPr>
          <a:xfrm flipV="1">
            <a:off x="2786807" y="3262366"/>
            <a:ext cx="1584176"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10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p:bldP spid="8" grpId="0"/>
      <p:bldP spid="9" grpId="0" animBg="1"/>
      <p:bldP spid="10" grpId="0"/>
      <p:bldP spid="11" grpId="0"/>
      <p:bldP spid="12" grpId="0" animBg="1"/>
      <p:bldP spid="13" grpId="0"/>
      <p:bldP spid="14"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1490663" y="117426"/>
            <a:ext cx="4104456"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监管执法</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4" name="MH_Other_1"/>
          <p:cNvSpPr>
            <a:spLocks/>
          </p:cNvSpPr>
          <p:nvPr>
            <p:custDataLst>
              <p:tags r:id="rId1"/>
            </p:custDataLst>
          </p:nvPr>
        </p:nvSpPr>
        <p:spPr bwMode="auto">
          <a:xfrm>
            <a:off x="6668372" y="2895163"/>
            <a:ext cx="1514826" cy="946369"/>
          </a:xfrm>
          <a:custGeom>
            <a:avLst/>
            <a:gdLst>
              <a:gd name="T0" fmla="*/ 0 w 888"/>
              <a:gd name="T1" fmla="*/ 0 h 555"/>
              <a:gd name="T2" fmla="*/ 245 w 888"/>
              <a:gd name="T3" fmla="*/ 555 h 555"/>
              <a:gd name="T4" fmla="*/ 888 w 888"/>
              <a:gd name="T5" fmla="*/ 555 h 555"/>
              <a:gd name="T6" fmla="*/ 336 w 888"/>
              <a:gd name="T7" fmla="*/ 0 h 555"/>
              <a:gd name="T8" fmla="*/ 0 w 888"/>
              <a:gd name="T9" fmla="*/ 0 h 555"/>
            </a:gdLst>
            <a:ahLst/>
            <a:cxnLst>
              <a:cxn ang="0">
                <a:pos x="T0" y="T1"/>
              </a:cxn>
              <a:cxn ang="0">
                <a:pos x="T2" y="T3"/>
              </a:cxn>
              <a:cxn ang="0">
                <a:pos x="T4" y="T5"/>
              </a:cxn>
              <a:cxn ang="0">
                <a:pos x="T6" y="T7"/>
              </a:cxn>
              <a:cxn ang="0">
                <a:pos x="T8" y="T9"/>
              </a:cxn>
            </a:cxnLst>
            <a:rect l="0" t="0" r="r" b="b"/>
            <a:pathLst>
              <a:path w="888" h="555">
                <a:moveTo>
                  <a:pt x="0" y="0"/>
                </a:moveTo>
                <a:lnTo>
                  <a:pt x="245" y="555"/>
                </a:lnTo>
                <a:lnTo>
                  <a:pt x="888" y="555"/>
                </a:lnTo>
                <a:lnTo>
                  <a:pt x="336" y="0"/>
                </a:lnTo>
                <a:lnTo>
                  <a:pt x="0" y="0"/>
                </a:lnTo>
                <a:close/>
              </a:path>
            </a:pathLst>
          </a:custGeom>
          <a:solidFill>
            <a:schemeClr val="accent4">
              <a:lumMod val="60000"/>
              <a:lumOff val="40000"/>
            </a:schemeClr>
          </a:solidFill>
          <a:ln>
            <a:noFill/>
          </a:ln>
          <a:extLst/>
        </p:spPr>
        <p:txBody>
          <a:bodyPr lIns="68596" tIns="34298" rIns="68596" bIns="34298"/>
          <a:lstStyle/>
          <a:p>
            <a:pPr>
              <a:defRPr/>
            </a:pPr>
            <a:endParaRPr lang="zh-CN" altLang="en-US" kern="0">
              <a:solidFill>
                <a:prstClr val="black"/>
              </a:solidFill>
            </a:endParaRPr>
          </a:p>
        </p:txBody>
      </p:sp>
      <p:sp>
        <p:nvSpPr>
          <p:cNvPr id="5" name="MH_Other_2"/>
          <p:cNvSpPr>
            <a:spLocks/>
          </p:cNvSpPr>
          <p:nvPr>
            <p:custDataLst>
              <p:tags r:id="rId2"/>
            </p:custDataLst>
          </p:nvPr>
        </p:nvSpPr>
        <p:spPr bwMode="auto">
          <a:xfrm>
            <a:off x="6668372" y="3841532"/>
            <a:ext cx="1514826" cy="943193"/>
          </a:xfrm>
          <a:custGeom>
            <a:avLst/>
            <a:gdLst>
              <a:gd name="T0" fmla="*/ 0 w 888"/>
              <a:gd name="T1" fmla="*/ 552 h 552"/>
              <a:gd name="T2" fmla="*/ 245 w 888"/>
              <a:gd name="T3" fmla="*/ 0 h 552"/>
              <a:gd name="T4" fmla="*/ 888 w 888"/>
              <a:gd name="T5" fmla="*/ 0 h 552"/>
              <a:gd name="T6" fmla="*/ 336 w 888"/>
              <a:gd name="T7" fmla="*/ 552 h 552"/>
              <a:gd name="T8" fmla="*/ 0 w 888"/>
              <a:gd name="T9" fmla="*/ 552 h 552"/>
            </a:gdLst>
            <a:ahLst/>
            <a:cxnLst>
              <a:cxn ang="0">
                <a:pos x="T0" y="T1"/>
              </a:cxn>
              <a:cxn ang="0">
                <a:pos x="T2" y="T3"/>
              </a:cxn>
              <a:cxn ang="0">
                <a:pos x="T4" y="T5"/>
              </a:cxn>
              <a:cxn ang="0">
                <a:pos x="T6" y="T7"/>
              </a:cxn>
              <a:cxn ang="0">
                <a:pos x="T8" y="T9"/>
              </a:cxn>
            </a:cxnLst>
            <a:rect l="0" t="0" r="r" b="b"/>
            <a:pathLst>
              <a:path w="888" h="552">
                <a:moveTo>
                  <a:pt x="0" y="552"/>
                </a:moveTo>
                <a:lnTo>
                  <a:pt x="245" y="0"/>
                </a:lnTo>
                <a:lnTo>
                  <a:pt x="888" y="0"/>
                </a:lnTo>
                <a:lnTo>
                  <a:pt x="336" y="552"/>
                </a:lnTo>
                <a:lnTo>
                  <a:pt x="0" y="552"/>
                </a:lnTo>
                <a:close/>
              </a:path>
            </a:pathLst>
          </a:custGeom>
          <a:solidFill>
            <a:schemeClr val="accent4"/>
          </a:solidFill>
          <a:ln>
            <a:noFill/>
          </a:ln>
          <a:extLst/>
        </p:spPr>
        <p:txBody>
          <a:bodyPr lIns="68596" tIns="34298" rIns="68596" bIns="34298"/>
          <a:lstStyle/>
          <a:p>
            <a:pPr>
              <a:defRPr/>
            </a:pPr>
            <a:endParaRPr lang="zh-CN" altLang="en-US" kern="0">
              <a:solidFill>
                <a:prstClr val="black"/>
              </a:solidFill>
            </a:endParaRPr>
          </a:p>
        </p:txBody>
      </p:sp>
      <p:sp>
        <p:nvSpPr>
          <p:cNvPr id="6" name="MH_Other_3"/>
          <p:cNvSpPr>
            <a:spLocks/>
          </p:cNvSpPr>
          <p:nvPr>
            <p:custDataLst>
              <p:tags r:id="rId3"/>
            </p:custDataLst>
          </p:nvPr>
        </p:nvSpPr>
        <p:spPr bwMode="auto">
          <a:xfrm>
            <a:off x="8240361" y="2234610"/>
            <a:ext cx="943193" cy="1519590"/>
          </a:xfrm>
          <a:custGeom>
            <a:avLst/>
            <a:gdLst>
              <a:gd name="T0" fmla="*/ 552 w 552"/>
              <a:gd name="T1" fmla="*/ 0 h 891"/>
              <a:gd name="T2" fmla="*/ 0 w 552"/>
              <a:gd name="T3" fmla="*/ 248 h 891"/>
              <a:gd name="T4" fmla="*/ 0 w 552"/>
              <a:gd name="T5" fmla="*/ 891 h 891"/>
              <a:gd name="T6" fmla="*/ 552 w 552"/>
              <a:gd name="T7" fmla="*/ 339 h 891"/>
              <a:gd name="T8" fmla="*/ 552 w 552"/>
              <a:gd name="T9" fmla="*/ 0 h 891"/>
            </a:gdLst>
            <a:ahLst/>
            <a:cxnLst>
              <a:cxn ang="0">
                <a:pos x="T0" y="T1"/>
              </a:cxn>
              <a:cxn ang="0">
                <a:pos x="T2" y="T3"/>
              </a:cxn>
              <a:cxn ang="0">
                <a:pos x="T4" y="T5"/>
              </a:cxn>
              <a:cxn ang="0">
                <a:pos x="T6" y="T7"/>
              </a:cxn>
              <a:cxn ang="0">
                <a:pos x="T8" y="T9"/>
              </a:cxn>
            </a:cxnLst>
            <a:rect l="0" t="0" r="r" b="b"/>
            <a:pathLst>
              <a:path w="552" h="891">
                <a:moveTo>
                  <a:pt x="552" y="0"/>
                </a:moveTo>
                <a:lnTo>
                  <a:pt x="0" y="248"/>
                </a:lnTo>
                <a:lnTo>
                  <a:pt x="0" y="891"/>
                </a:lnTo>
                <a:lnTo>
                  <a:pt x="552" y="339"/>
                </a:lnTo>
                <a:lnTo>
                  <a:pt x="552" y="0"/>
                </a:lnTo>
                <a:close/>
              </a:path>
            </a:pathLst>
          </a:custGeom>
          <a:solidFill>
            <a:schemeClr val="accent1"/>
          </a:solidFill>
          <a:ln>
            <a:noFill/>
          </a:ln>
        </p:spPr>
        <p:txBody>
          <a:bodyPr lIns="68596" tIns="34298" rIns="68596" bIns="34298"/>
          <a:lstStyle/>
          <a:p>
            <a:pPr>
              <a:defRPr/>
            </a:pPr>
            <a:endParaRPr lang="zh-CN" altLang="en-US" kern="0">
              <a:solidFill>
                <a:prstClr val="black"/>
              </a:solidFill>
            </a:endParaRPr>
          </a:p>
        </p:txBody>
      </p:sp>
      <p:sp>
        <p:nvSpPr>
          <p:cNvPr id="7" name="MH_Other_4"/>
          <p:cNvSpPr>
            <a:spLocks/>
          </p:cNvSpPr>
          <p:nvPr>
            <p:custDataLst>
              <p:tags r:id="rId4"/>
            </p:custDataLst>
          </p:nvPr>
        </p:nvSpPr>
        <p:spPr bwMode="auto">
          <a:xfrm>
            <a:off x="7298756" y="2234610"/>
            <a:ext cx="941605" cy="1519590"/>
          </a:xfrm>
          <a:custGeom>
            <a:avLst/>
            <a:gdLst>
              <a:gd name="T0" fmla="*/ 0 w 552"/>
              <a:gd name="T1" fmla="*/ 0 h 891"/>
              <a:gd name="T2" fmla="*/ 552 w 552"/>
              <a:gd name="T3" fmla="*/ 248 h 891"/>
              <a:gd name="T4" fmla="*/ 552 w 552"/>
              <a:gd name="T5" fmla="*/ 891 h 891"/>
              <a:gd name="T6" fmla="*/ 0 w 552"/>
              <a:gd name="T7" fmla="*/ 339 h 891"/>
              <a:gd name="T8" fmla="*/ 0 w 552"/>
              <a:gd name="T9" fmla="*/ 0 h 891"/>
            </a:gdLst>
            <a:ahLst/>
            <a:cxnLst>
              <a:cxn ang="0">
                <a:pos x="T0" y="T1"/>
              </a:cxn>
              <a:cxn ang="0">
                <a:pos x="T2" y="T3"/>
              </a:cxn>
              <a:cxn ang="0">
                <a:pos x="T4" y="T5"/>
              </a:cxn>
              <a:cxn ang="0">
                <a:pos x="T6" y="T7"/>
              </a:cxn>
              <a:cxn ang="0">
                <a:pos x="T8" y="T9"/>
              </a:cxn>
            </a:cxnLst>
            <a:rect l="0" t="0" r="r" b="b"/>
            <a:pathLst>
              <a:path w="552" h="891">
                <a:moveTo>
                  <a:pt x="0" y="0"/>
                </a:moveTo>
                <a:lnTo>
                  <a:pt x="552" y="248"/>
                </a:lnTo>
                <a:lnTo>
                  <a:pt x="552" y="891"/>
                </a:lnTo>
                <a:lnTo>
                  <a:pt x="0" y="339"/>
                </a:lnTo>
                <a:lnTo>
                  <a:pt x="0" y="0"/>
                </a:lnTo>
                <a:close/>
              </a:path>
            </a:pathLst>
          </a:custGeom>
          <a:solidFill>
            <a:schemeClr val="accent1">
              <a:lumMod val="60000"/>
              <a:lumOff val="40000"/>
            </a:schemeClr>
          </a:solidFill>
          <a:ln>
            <a:noFill/>
          </a:ln>
        </p:spPr>
        <p:txBody>
          <a:bodyPr lIns="68596" tIns="34298" rIns="68596" bIns="34298"/>
          <a:lstStyle/>
          <a:p>
            <a:pPr>
              <a:defRPr/>
            </a:pPr>
            <a:endParaRPr lang="zh-CN" altLang="en-US" kern="0">
              <a:solidFill>
                <a:prstClr val="black"/>
              </a:solidFill>
            </a:endParaRPr>
          </a:p>
        </p:txBody>
      </p:sp>
      <p:sp>
        <p:nvSpPr>
          <p:cNvPr id="8" name="MH_Other_5"/>
          <p:cNvSpPr>
            <a:spLocks/>
          </p:cNvSpPr>
          <p:nvPr>
            <p:custDataLst>
              <p:tags r:id="rId5"/>
            </p:custDataLst>
          </p:nvPr>
        </p:nvSpPr>
        <p:spPr bwMode="auto">
          <a:xfrm>
            <a:off x="8318167" y="3839945"/>
            <a:ext cx="1516413" cy="941605"/>
          </a:xfrm>
          <a:custGeom>
            <a:avLst/>
            <a:gdLst>
              <a:gd name="T0" fmla="*/ 888 w 888"/>
              <a:gd name="T1" fmla="*/ 552 h 552"/>
              <a:gd name="T2" fmla="*/ 643 w 888"/>
              <a:gd name="T3" fmla="*/ 0 h 552"/>
              <a:gd name="T4" fmla="*/ 0 w 888"/>
              <a:gd name="T5" fmla="*/ 0 h 552"/>
              <a:gd name="T6" fmla="*/ 552 w 888"/>
              <a:gd name="T7" fmla="*/ 552 h 552"/>
              <a:gd name="T8" fmla="*/ 888 w 888"/>
              <a:gd name="T9" fmla="*/ 552 h 552"/>
            </a:gdLst>
            <a:ahLst/>
            <a:cxnLst>
              <a:cxn ang="0">
                <a:pos x="T0" y="T1"/>
              </a:cxn>
              <a:cxn ang="0">
                <a:pos x="T2" y="T3"/>
              </a:cxn>
              <a:cxn ang="0">
                <a:pos x="T4" y="T5"/>
              </a:cxn>
              <a:cxn ang="0">
                <a:pos x="T6" y="T7"/>
              </a:cxn>
              <a:cxn ang="0">
                <a:pos x="T8" y="T9"/>
              </a:cxn>
            </a:cxnLst>
            <a:rect l="0" t="0" r="r" b="b"/>
            <a:pathLst>
              <a:path w="888" h="552">
                <a:moveTo>
                  <a:pt x="888" y="552"/>
                </a:moveTo>
                <a:lnTo>
                  <a:pt x="643" y="0"/>
                </a:lnTo>
                <a:lnTo>
                  <a:pt x="0" y="0"/>
                </a:lnTo>
                <a:lnTo>
                  <a:pt x="552" y="552"/>
                </a:lnTo>
                <a:lnTo>
                  <a:pt x="888" y="552"/>
                </a:lnTo>
                <a:close/>
              </a:path>
            </a:pathLst>
          </a:custGeom>
          <a:solidFill>
            <a:schemeClr val="accent2"/>
          </a:solidFill>
          <a:ln>
            <a:noFill/>
          </a:ln>
        </p:spPr>
        <p:txBody>
          <a:bodyPr lIns="68596" tIns="34298" rIns="68596" bIns="34298"/>
          <a:lstStyle/>
          <a:p>
            <a:pPr>
              <a:defRPr/>
            </a:pPr>
            <a:endParaRPr lang="zh-CN" altLang="en-US" kern="0">
              <a:solidFill>
                <a:prstClr val="black"/>
              </a:solidFill>
            </a:endParaRPr>
          </a:p>
        </p:txBody>
      </p:sp>
      <p:sp>
        <p:nvSpPr>
          <p:cNvPr id="9" name="MH_Other_6"/>
          <p:cNvSpPr>
            <a:spLocks/>
          </p:cNvSpPr>
          <p:nvPr>
            <p:custDataLst>
              <p:tags r:id="rId6"/>
            </p:custDataLst>
          </p:nvPr>
        </p:nvSpPr>
        <p:spPr bwMode="auto">
          <a:xfrm>
            <a:off x="8318167" y="2895163"/>
            <a:ext cx="1516413" cy="944782"/>
          </a:xfrm>
          <a:custGeom>
            <a:avLst/>
            <a:gdLst>
              <a:gd name="T0" fmla="*/ 888 w 888"/>
              <a:gd name="T1" fmla="*/ 0 h 554"/>
              <a:gd name="T2" fmla="*/ 643 w 888"/>
              <a:gd name="T3" fmla="*/ 554 h 554"/>
              <a:gd name="T4" fmla="*/ 0 w 888"/>
              <a:gd name="T5" fmla="*/ 554 h 554"/>
              <a:gd name="T6" fmla="*/ 552 w 888"/>
              <a:gd name="T7" fmla="*/ 0 h 554"/>
              <a:gd name="T8" fmla="*/ 888 w 888"/>
              <a:gd name="T9" fmla="*/ 0 h 554"/>
            </a:gdLst>
            <a:ahLst/>
            <a:cxnLst>
              <a:cxn ang="0">
                <a:pos x="T0" y="T1"/>
              </a:cxn>
              <a:cxn ang="0">
                <a:pos x="T2" y="T3"/>
              </a:cxn>
              <a:cxn ang="0">
                <a:pos x="T4" y="T5"/>
              </a:cxn>
              <a:cxn ang="0">
                <a:pos x="T6" y="T7"/>
              </a:cxn>
              <a:cxn ang="0">
                <a:pos x="T8" y="T9"/>
              </a:cxn>
            </a:cxnLst>
            <a:rect l="0" t="0" r="r" b="b"/>
            <a:pathLst>
              <a:path w="888" h="554">
                <a:moveTo>
                  <a:pt x="888" y="0"/>
                </a:moveTo>
                <a:lnTo>
                  <a:pt x="643" y="554"/>
                </a:lnTo>
                <a:lnTo>
                  <a:pt x="0" y="554"/>
                </a:lnTo>
                <a:lnTo>
                  <a:pt x="552" y="0"/>
                </a:lnTo>
                <a:lnTo>
                  <a:pt x="888" y="0"/>
                </a:lnTo>
                <a:close/>
              </a:path>
            </a:pathLst>
          </a:custGeom>
          <a:solidFill>
            <a:schemeClr val="accent2">
              <a:lumMod val="60000"/>
              <a:lumOff val="40000"/>
            </a:schemeClr>
          </a:solidFill>
          <a:ln>
            <a:noFill/>
          </a:ln>
        </p:spPr>
        <p:txBody>
          <a:bodyPr lIns="68596" tIns="34298" rIns="68596" bIns="34298"/>
          <a:lstStyle/>
          <a:p>
            <a:pPr>
              <a:defRPr/>
            </a:pPr>
            <a:endParaRPr lang="zh-CN" altLang="en-US" kern="0">
              <a:solidFill>
                <a:prstClr val="black"/>
              </a:solidFill>
            </a:endParaRPr>
          </a:p>
        </p:txBody>
      </p:sp>
      <p:sp>
        <p:nvSpPr>
          <p:cNvPr id="10" name="MH_Other_7"/>
          <p:cNvSpPr>
            <a:spLocks/>
          </p:cNvSpPr>
          <p:nvPr>
            <p:custDataLst>
              <p:tags r:id="rId7"/>
            </p:custDataLst>
          </p:nvPr>
        </p:nvSpPr>
        <p:spPr bwMode="auto">
          <a:xfrm>
            <a:off x="7309870" y="3924101"/>
            <a:ext cx="941606" cy="1519590"/>
          </a:xfrm>
          <a:custGeom>
            <a:avLst/>
            <a:gdLst>
              <a:gd name="T0" fmla="*/ 0 w 552"/>
              <a:gd name="T1" fmla="*/ 890 h 890"/>
              <a:gd name="T2" fmla="*/ 552 w 552"/>
              <a:gd name="T3" fmla="*/ 643 h 890"/>
              <a:gd name="T4" fmla="*/ 552 w 552"/>
              <a:gd name="T5" fmla="*/ 0 h 890"/>
              <a:gd name="T6" fmla="*/ 0 w 552"/>
              <a:gd name="T7" fmla="*/ 555 h 890"/>
              <a:gd name="T8" fmla="*/ 0 w 552"/>
              <a:gd name="T9" fmla="*/ 890 h 890"/>
            </a:gdLst>
            <a:ahLst/>
            <a:cxnLst>
              <a:cxn ang="0">
                <a:pos x="T0" y="T1"/>
              </a:cxn>
              <a:cxn ang="0">
                <a:pos x="T2" y="T3"/>
              </a:cxn>
              <a:cxn ang="0">
                <a:pos x="T4" y="T5"/>
              </a:cxn>
              <a:cxn ang="0">
                <a:pos x="T6" y="T7"/>
              </a:cxn>
              <a:cxn ang="0">
                <a:pos x="T8" y="T9"/>
              </a:cxn>
            </a:cxnLst>
            <a:rect l="0" t="0" r="r" b="b"/>
            <a:pathLst>
              <a:path w="552" h="890">
                <a:moveTo>
                  <a:pt x="0" y="890"/>
                </a:moveTo>
                <a:lnTo>
                  <a:pt x="552" y="643"/>
                </a:lnTo>
                <a:lnTo>
                  <a:pt x="552" y="0"/>
                </a:lnTo>
                <a:lnTo>
                  <a:pt x="0" y="555"/>
                </a:lnTo>
                <a:lnTo>
                  <a:pt x="0" y="890"/>
                </a:lnTo>
                <a:close/>
              </a:path>
            </a:pathLst>
          </a:custGeom>
          <a:solidFill>
            <a:schemeClr val="accent3">
              <a:lumMod val="60000"/>
              <a:lumOff val="40000"/>
            </a:schemeClr>
          </a:solidFill>
          <a:ln>
            <a:noFill/>
          </a:ln>
        </p:spPr>
        <p:txBody>
          <a:bodyPr lIns="68596" tIns="34298" rIns="68596" bIns="34298"/>
          <a:lstStyle/>
          <a:p>
            <a:pPr>
              <a:defRPr/>
            </a:pPr>
            <a:endParaRPr lang="zh-CN" altLang="en-US" kern="0">
              <a:solidFill>
                <a:prstClr val="black"/>
              </a:solidFill>
            </a:endParaRPr>
          </a:p>
        </p:txBody>
      </p:sp>
      <p:sp>
        <p:nvSpPr>
          <p:cNvPr id="11" name="MH_Other_8"/>
          <p:cNvSpPr>
            <a:spLocks/>
          </p:cNvSpPr>
          <p:nvPr>
            <p:custDataLst>
              <p:tags r:id="rId8"/>
            </p:custDataLst>
          </p:nvPr>
        </p:nvSpPr>
        <p:spPr bwMode="auto">
          <a:xfrm>
            <a:off x="8251476" y="3924101"/>
            <a:ext cx="940018" cy="1519590"/>
          </a:xfrm>
          <a:custGeom>
            <a:avLst/>
            <a:gdLst>
              <a:gd name="T0" fmla="*/ 551 w 551"/>
              <a:gd name="T1" fmla="*/ 890 h 890"/>
              <a:gd name="T2" fmla="*/ 0 w 551"/>
              <a:gd name="T3" fmla="*/ 643 h 890"/>
              <a:gd name="T4" fmla="*/ 0 w 551"/>
              <a:gd name="T5" fmla="*/ 0 h 890"/>
              <a:gd name="T6" fmla="*/ 551 w 551"/>
              <a:gd name="T7" fmla="*/ 555 h 890"/>
              <a:gd name="T8" fmla="*/ 551 w 551"/>
              <a:gd name="T9" fmla="*/ 890 h 890"/>
            </a:gdLst>
            <a:ahLst/>
            <a:cxnLst>
              <a:cxn ang="0">
                <a:pos x="T0" y="T1"/>
              </a:cxn>
              <a:cxn ang="0">
                <a:pos x="T2" y="T3"/>
              </a:cxn>
              <a:cxn ang="0">
                <a:pos x="T4" y="T5"/>
              </a:cxn>
              <a:cxn ang="0">
                <a:pos x="T6" y="T7"/>
              </a:cxn>
              <a:cxn ang="0">
                <a:pos x="T8" y="T9"/>
              </a:cxn>
            </a:cxnLst>
            <a:rect l="0" t="0" r="r" b="b"/>
            <a:pathLst>
              <a:path w="551" h="890">
                <a:moveTo>
                  <a:pt x="551" y="890"/>
                </a:moveTo>
                <a:lnTo>
                  <a:pt x="0" y="643"/>
                </a:lnTo>
                <a:lnTo>
                  <a:pt x="0" y="0"/>
                </a:lnTo>
                <a:lnTo>
                  <a:pt x="551" y="555"/>
                </a:lnTo>
                <a:lnTo>
                  <a:pt x="551" y="890"/>
                </a:lnTo>
                <a:close/>
              </a:path>
            </a:pathLst>
          </a:custGeom>
          <a:solidFill>
            <a:schemeClr val="accent3"/>
          </a:solidFill>
          <a:ln>
            <a:noFill/>
          </a:ln>
        </p:spPr>
        <p:txBody>
          <a:bodyPr lIns="68596" tIns="34298" rIns="68596" bIns="34298"/>
          <a:lstStyle/>
          <a:p>
            <a:pPr>
              <a:defRPr/>
            </a:pPr>
            <a:endParaRPr lang="zh-CN" altLang="en-US" kern="0">
              <a:solidFill>
                <a:prstClr val="black"/>
              </a:solidFill>
            </a:endParaRPr>
          </a:p>
        </p:txBody>
      </p:sp>
      <p:sp>
        <p:nvSpPr>
          <p:cNvPr id="12" name="文本框 11"/>
          <p:cNvSpPr txBox="1"/>
          <p:nvPr/>
        </p:nvSpPr>
        <p:spPr>
          <a:xfrm>
            <a:off x="7696099" y="4427456"/>
            <a:ext cx="2088232" cy="400110"/>
          </a:xfrm>
          <a:prstGeom prst="rect">
            <a:avLst/>
          </a:prstGeom>
          <a:noFill/>
        </p:spPr>
        <p:txBody>
          <a:bodyPr wrap="square" rtlCol="0">
            <a:spAutoFit/>
          </a:bodyPr>
          <a:lstStyle/>
          <a:p>
            <a:r>
              <a:rPr lang="zh-CN" altLang="en-US" sz="2000" b="1" dirty="0" smtClean="0">
                <a:latin typeface="微软雅黑" panose="020B0503020204020204" pitchFamily="34" charset="-122"/>
                <a:ea typeface="微软雅黑" panose="020B0503020204020204" pitchFamily="34" charset="-122"/>
              </a:rPr>
              <a:t>监管内容</a:t>
            </a:r>
            <a:endParaRPr lang="zh-CN" altLang="en-US" sz="2000"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8275409" y="3631975"/>
            <a:ext cx="2088232" cy="400110"/>
          </a:xfrm>
          <a:prstGeom prst="rect">
            <a:avLst/>
          </a:prstGeom>
          <a:noFill/>
        </p:spPr>
        <p:txBody>
          <a:bodyPr wrap="square" rtlCol="0">
            <a:spAutoFit/>
          </a:bodyPr>
          <a:lstStyle/>
          <a:p>
            <a:r>
              <a:rPr lang="zh-CN" altLang="en-US" sz="2000" b="1" dirty="0" smtClean="0">
                <a:latin typeface="微软雅黑" panose="020B0503020204020204" pitchFamily="34" charset="-122"/>
                <a:ea typeface="微软雅黑" panose="020B0503020204020204" pitchFamily="34" charset="-122"/>
              </a:rPr>
              <a:t>监管原则</a:t>
            </a:r>
            <a:endParaRPr lang="zh-CN" altLang="en-US" sz="20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7677369" y="2799907"/>
            <a:ext cx="2088232" cy="400110"/>
          </a:xfrm>
          <a:prstGeom prst="rect">
            <a:avLst/>
          </a:prstGeom>
          <a:noFill/>
        </p:spPr>
        <p:txBody>
          <a:bodyPr wrap="square" rtlCol="0">
            <a:spAutoFit/>
          </a:bodyPr>
          <a:lstStyle/>
          <a:p>
            <a:r>
              <a:rPr lang="zh-CN" altLang="en-US" sz="2000" b="1" dirty="0" smtClean="0">
                <a:latin typeface="微软雅黑" panose="020B0503020204020204" pitchFamily="34" charset="-122"/>
                <a:ea typeface="微软雅黑" panose="020B0503020204020204" pitchFamily="34" charset="-122"/>
              </a:rPr>
              <a:t>监管方式</a:t>
            </a:r>
            <a:endParaRPr lang="zh-CN" altLang="en-US" sz="2000"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7003604" y="3636714"/>
            <a:ext cx="2088232" cy="400110"/>
          </a:xfrm>
          <a:prstGeom prst="rect">
            <a:avLst/>
          </a:prstGeom>
          <a:noFill/>
        </p:spPr>
        <p:txBody>
          <a:bodyPr wrap="square" rtlCol="0">
            <a:spAutoFit/>
          </a:bodyPr>
          <a:lstStyle/>
          <a:p>
            <a:r>
              <a:rPr lang="zh-CN" altLang="en-US" sz="2000" b="1" dirty="0" smtClean="0">
                <a:latin typeface="微软雅黑" panose="020B0503020204020204" pitchFamily="34" charset="-122"/>
                <a:ea typeface="微软雅黑" panose="020B0503020204020204" pitchFamily="34" charset="-122"/>
              </a:rPr>
              <a:t>其他要求</a:t>
            </a:r>
            <a:endParaRPr lang="zh-CN" altLang="en-US" sz="2000" b="1" dirty="0">
              <a:latin typeface="微软雅黑" panose="020B0503020204020204" pitchFamily="34" charset="-122"/>
              <a:ea typeface="微软雅黑" panose="020B0503020204020204" pitchFamily="34" charset="-122"/>
            </a:endParaRPr>
          </a:p>
        </p:txBody>
      </p:sp>
      <p:sp>
        <p:nvSpPr>
          <p:cNvPr id="16" name="矩形 15"/>
          <p:cNvSpPr/>
          <p:nvPr/>
        </p:nvSpPr>
        <p:spPr>
          <a:xfrm>
            <a:off x="7107287" y="909514"/>
            <a:ext cx="2358760" cy="1200329"/>
          </a:xfrm>
          <a:prstGeom prst="rect">
            <a:avLst/>
          </a:prstGeom>
          <a:noFill/>
          <a:ln w="28575">
            <a:solidFill>
              <a:schemeClr val="tx2">
                <a:lumMod val="40000"/>
                <a:lumOff val="60000"/>
              </a:schemeClr>
            </a:solidFill>
          </a:ln>
        </p:spPr>
        <p:txBody>
          <a:bodyPr wrap="square">
            <a:spAutoFit/>
          </a:bodyPr>
          <a:lstStyle/>
          <a:p>
            <a:pPr algn="ctr"/>
            <a:r>
              <a:rPr lang="zh-CN" altLang="en-US" sz="1800" b="1" dirty="0">
                <a:latin typeface="微软雅黑" panose="020B0503020204020204" pitchFamily="34" charset="-122"/>
                <a:ea typeface="微软雅黑" panose="020B0503020204020204" pitchFamily="34" charset="-122"/>
              </a:rPr>
              <a:t>核查台账、</a:t>
            </a:r>
            <a:r>
              <a:rPr lang="zh-CN" altLang="en-US" sz="1800" b="1" dirty="0" smtClean="0">
                <a:latin typeface="微软雅黑" panose="020B0503020204020204" pitchFamily="34" charset="-122"/>
                <a:ea typeface="微软雅黑" panose="020B0503020204020204" pitchFamily="34" charset="-122"/>
              </a:rPr>
              <a:t>执法监测</a:t>
            </a:r>
            <a:r>
              <a:rPr lang="zh-CN" altLang="en-US" sz="1800" b="1" dirty="0">
                <a:latin typeface="微软雅黑" panose="020B0503020204020204" pitchFamily="34" charset="-122"/>
                <a:ea typeface="微软雅黑" panose="020B0503020204020204" pitchFamily="34" charset="-122"/>
              </a:rPr>
              <a:t>等</a:t>
            </a:r>
            <a:r>
              <a:rPr lang="zh-CN" altLang="en-US" sz="1800" b="1" dirty="0" smtClean="0">
                <a:latin typeface="微软雅黑" panose="020B0503020204020204" pitchFamily="34" charset="-122"/>
                <a:ea typeface="微软雅黑" panose="020B0503020204020204" pitchFamily="34" charset="-122"/>
              </a:rPr>
              <a:t>手段；在线监测</a:t>
            </a:r>
            <a:r>
              <a:rPr lang="zh-CN" altLang="en-US" sz="1800" b="1" dirty="0">
                <a:latin typeface="微软雅黑" panose="020B0503020204020204" pitchFamily="34" charset="-122"/>
                <a:ea typeface="微软雅黑" panose="020B0503020204020204" pitchFamily="34" charset="-122"/>
              </a:rPr>
              <a:t>数据可</a:t>
            </a:r>
            <a:r>
              <a:rPr lang="zh-CN" altLang="en-US" sz="1800" b="1" dirty="0" smtClean="0">
                <a:latin typeface="微软雅黑" panose="020B0503020204020204" pitchFamily="34" charset="-122"/>
                <a:ea typeface="微软雅黑" panose="020B0503020204020204" pitchFamily="34" charset="-122"/>
              </a:rPr>
              <a:t>作为环保</a:t>
            </a:r>
            <a:r>
              <a:rPr lang="zh-CN" altLang="en-US" sz="1800" b="1" dirty="0">
                <a:latin typeface="微软雅黑" panose="020B0503020204020204" pitchFamily="34" charset="-122"/>
                <a:ea typeface="微软雅黑" panose="020B0503020204020204" pitchFamily="34" charset="-122"/>
              </a:rPr>
              <a:t>部门监管</a:t>
            </a:r>
            <a:r>
              <a:rPr lang="zh-CN" altLang="en-US" sz="1800" b="1" dirty="0" smtClean="0">
                <a:latin typeface="微软雅黑" panose="020B0503020204020204" pitchFamily="34" charset="-122"/>
                <a:ea typeface="微软雅黑" panose="020B0503020204020204" pitchFamily="34" charset="-122"/>
              </a:rPr>
              <a:t>执法</a:t>
            </a:r>
            <a:r>
              <a:rPr lang="zh-CN" altLang="en-US" sz="1800" b="1" dirty="0">
                <a:latin typeface="微软雅黑" panose="020B0503020204020204" pitchFamily="34" charset="-122"/>
                <a:ea typeface="微软雅黑" panose="020B0503020204020204" pitchFamily="34" charset="-122"/>
              </a:rPr>
              <a:t>的依据。</a:t>
            </a:r>
          </a:p>
        </p:txBody>
      </p:sp>
      <p:sp>
        <p:nvSpPr>
          <p:cNvPr id="17" name="矩形 16"/>
          <p:cNvSpPr/>
          <p:nvPr/>
        </p:nvSpPr>
        <p:spPr>
          <a:xfrm>
            <a:off x="9765601" y="3643051"/>
            <a:ext cx="2022206" cy="369332"/>
          </a:xfrm>
          <a:prstGeom prst="rect">
            <a:avLst/>
          </a:prstGeom>
          <a:noFill/>
          <a:ln w="28575">
            <a:solidFill>
              <a:schemeClr val="accent2"/>
            </a:solidFill>
          </a:ln>
        </p:spPr>
        <p:txBody>
          <a:bodyPr wrap="square">
            <a:spAutoFit/>
          </a:bodyPr>
          <a:lstStyle/>
          <a:p>
            <a:pPr algn="ctr"/>
            <a:r>
              <a:rPr lang="zh-CN" altLang="en-US" sz="1800" b="1" dirty="0" smtClean="0">
                <a:latin typeface="微软雅黑" panose="020B0503020204020204" pitchFamily="34" charset="-122"/>
                <a:ea typeface="微软雅黑" panose="020B0503020204020204" pitchFamily="34" charset="-122"/>
              </a:rPr>
              <a:t>谁发证谁监管</a:t>
            </a:r>
            <a:endParaRPr lang="zh-CN" altLang="en-US" sz="1800" b="1" dirty="0">
              <a:latin typeface="微软雅黑" panose="020B0503020204020204" pitchFamily="34" charset="-122"/>
              <a:ea typeface="微软雅黑" panose="020B0503020204020204" pitchFamily="34" charset="-122"/>
            </a:endParaRPr>
          </a:p>
        </p:txBody>
      </p:sp>
      <p:sp>
        <p:nvSpPr>
          <p:cNvPr id="18" name="矩形 17"/>
          <p:cNvSpPr/>
          <p:nvPr/>
        </p:nvSpPr>
        <p:spPr>
          <a:xfrm>
            <a:off x="7179295" y="5541833"/>
            <a:ext cx="2304256" cy="1200329"/>
          </a:xfrm>
          <a:prstGeom prst="rect">
            <a:avLst/>
          </a:prstGeom>
          <a:noFill/>
          <a:ln w="28575">
            <a:solidFill>
              <a:srgbClr val="92D050"/>
            </a:solidFill>
          </a:ln>
        </p:spPr>
        <p:txBody>
          <a:bodyPr wrap="square">
            <a:spAutoFit/>
          </a:bodyPr>
          <a:lstStyle/>
          <a:p>
            <a:pPr algn="ctr"/>
            <a:r>
              <a:rPr lang="zh-CN" altLang="en-US" sz="1800" b="1" dirty="0">
                <a:latin typeface="微软雅黑" panose="020B0503020204020204" pitchFamily="34" charset="-122"/>
                <a:ea typeface="微软雅黑" panose="020B0503020204020204" pitchFamily="34" charset="-122"/>
              </a:rPr>
              <a:t>核查许可事项</a:t>
            </a:r>
            <a:r>
              <a:rPr lang="zh-CN" altLang="en-US" sz="1800" b="1" dirty="0" smtClean="0">
                <a:latin typeface="微软雅黑" panose="020B0503020204020204" pitchFamily="34" charset="-122"/>
                <a:ea typeface="微软雅黑" panose="020B0503020204020204" pitchFamily="34" charset="-122"/>
              </a:rPr>
              <a:t>和管理</a:t>
            </a:r>
            <a:r>
              <a:rPr lang="zh-CN" altLang="en-US" sz="1800" b="1" dirty="0">
                <a:latin typeface="微软雅黑" panose="020B0503020204020204" pitchFamily="34" charset="-122"/>
                <a:ea typeface="微软雅黑" panose="020B0503020204020204" pitchFamily="34" charset="-122"/>
              </a:rPr>
              <a:t>要求的</a:t>
            </a:r>
            <a:r>
              <a:rPr lang="zh-CN" altLang="en-US" sz="1800" b="1" dirty="0" smtClean="0">
                <a:latin typeface="微软雅黑" panose="020B0503020204020204" pitchFamily="34" charset="-122"/>
                <a:ea typeface="微软雅黑" panose="020B0503020204020204" pitchFamily="34" charset="-122"/>
              </a:rPr>
              <a:t>落实情况</a:t>
            </a:r>
            <a:r>
              <a:rPr lang="zh-CN" altLang="en-US" sz="1800" b="1" dirty="0">
                <a:latin typeface="微软雅黑" panose="020B0503020204020204" pitchFamily="34" charset="-122"/>
                <a:ea typeface="微软雅黑" panose="020B0503020204020204" pitchFamily="34" charset="-122"/>
              </a:rPr>
              <a:t>。</a:t>
            </a:r>
            <a:r>
              <a:rPr lang="zh-CN" altLang="en-US" sz="1800" b="1" dirty="0" smtClean="0">
                <a:latin typeface="微软雅黑" panose="020B0503020204020204" pitchFamily="34" charset="-122"/>
                <a:ea typeface="微软雅黑" panose="020B0503020204020204" pitchFamily="34" charset="-122"/>
              </a:rPr>
              <a:t>核实排放</a:t>
            </a:r>
            <a:r>
              <a:rPr lang="zh-CN" altLang="en-US" sz="1800" b="1" dirty="0">
                <a:latin typeface="微软雅黑" panose="020B0503020204020204" pitchFamily="34" charset="-122"/>
                <a:ea typeface="微软雅黑" panose="020B0503020204020204" pitchFamily="34" charset="-122"/>
              </a:rPr>
              <a:t>数据</a:t>
            </a:r>
            <a:r>
              <a:rPr lang="zh-CN" altLang="en-US" sz="1800" b="1" dirty="0" smtClean="0">
                <a:latin typeface="微软雅黑" panose="020B0503020204020204" pitchFamily="34" charset="-122"/>
                <a:ea typeface="微软雅黑" panose="020B0503020204020204" pitchFamily="34" charset="-122"/>
              </a:rPr>
              <a:t>和执行报告的真实性。</a:t>
            </a:r>
            <a:endParaRPr lang="zh-CN" altLang="en-US" sz="1800" b="1" dirty="0">
              <a:latin typeface="微软雅黑" panose="020B0503020204020204" pitchFamily="34" charset="-122"/>
              <a:ea typeface="微软雅黑" panose="020B0503020204020204" pitchFamily="34" charset="-122"/>
            </a:endParaRPr>
          </a:p>
        </p:txBody>
      </p:sp>
      <p:sp>
        <p:nvSpPr>
          <p:cNvPr id="19" name="矩形 18"/>
          <p:cNvSpPr/>
          <p:nvPr/>
        </p:nvSpPr>
        <p:spPr>
          <a:xfrm>
            <a:off x="4249420" y="2997746"/>
            <a:ext cx="2304256" cy="1754326"/>
          </a:xfrm>
          <a:prstGeom prst="rect">
            <a:avLst/>
          </a:prstGeom>
          <a:noFill/>
          <a:ln w="28575">
            <a:solidFill>
              <a:schemeClr val="accent4">
                <a:lumMod val="75000"/>
              </a:schemeClr>
            </a:solidFill>
          </a:ln>
        </p:spPr>
        <p:txBody>
          <a:bodyPr wrap="square">
            <a:spAutoFit/>
          </a:bodyPr>
          <a:lstStyle/>
          <a:p>
            <a:r>
              <a:rPr lang="zh-CN" altLang="en-US" sz="1800" b="1" dirty="0">
                <a:latin typeface="微软雅黑" panose="020B0503020204020204" pitchFamily="34" charset="-122"/>
                <a:ea typeface="微软雅黑" panose="020B0503020204020204" pitchFamily="34" charset="-122"/>
              </a:rPr>
              <a:t>有违规记录</a:t>
            </a:r>
            <a:r>
              <a:rPr lang="zh-CN" altLang="en-US" sz="1800" b="1" dirty="0" smtClean="0">
                <a:latin typeface="微软雅黑" panose="020B0503020204020204" pitchFamily="34" charset="-122"/>
                <a:ea typeface="微软雅黑" panose="020B0503020204020204" pitchFamily="34" charset="-122"/>
              </a:rPr>
              <a:t>、污染严重的排污单位提高核查频次。</a:t>
            </a:r>
            <a:endParaRPr lang="en-US" altLang="zh-CN" sz="1800" b="1" dirty="0" smtClean="0">
              <a:latin typeface="微软雅黑" panose="020B0503020204020204" pitchFamily="34" charset="-122"/>
              <a:ea typeface="微软雅黑" panose="020B0503020204020204" pitchFamily="34" charset="-122"/>
            </a:endParaRPr>
          </a:p>
          <a:p>
            <a:r>
              <a:rPr lang="zh-CN" altLang="en-US" sz="1800" b="1" dirty="0" smtClean="0">
                <a:latin typeface="微软雅黑" panose="020B0503020204020204" pitchFamily="34" charset="-122"/>
                <a:ea typeface="微软雅黑" panose="020B0503020204020204" pitchFamily="34" charset="-122"/>
              </a:rPr>
              <a:t>现场核查时间</a:t>
            </a:r>
            <a:r>
              <a:rPr lang="zh-CN" altLang="en-US" sz="1800" b="1" dirty="0">
                <a:latin typeface="微软雅黑" panose="020B0503020204020204" pitchFamily="34" charset="-122"/>
                <a:ea typeface="微软雅黑" panose="020B0503020204020204" pitchFamily="34" charset="-122"/>
              </a:rPr>
              <a:t>、内容</a:t>
            </a:r>
            <a:r>
              <a:rPr lang="zh-CN" altLang="en-US" sz="1800" b="1" dirty="0" smtClean="0">
                <a:latin typeface="微软雅黑" panose="020B0503020204020204" pitchFamily="34" charset="-122"/>
                <a:ea typeface="微软雅黑" panose="020B0503020204020204" pitchFamily="34" charset="-122"/>
              </a:rPr>
              <a:t>、结果</a:t>
            </a:r>
            <a:r>
              <a:rPr lang="zh-CN" altLang="en-US" sz="1800" b="1" dirty="0">
                <a:latin typeface="微软雅黑" panose="020B0503020204020204" pitchFamily="34" charset="-122"/>
                <a:ea typeface="微软雅黑" panose="020B0503020204020204" pitchFamily="34" charset="-122"/>
              </a:rPr>
              <a:t>及</a:t>
            </a:r>
            <a:r>
              <a:rPr lang="zh-CN" altLang="en-US" sz="1800" b="1" dirty="0" smtClean="0">
                <a:latin typeface="微软雅黑" panose="020B0503020204020204" pitchFamily="34" charset="-122"/>
                <a:ea typeface="微软雅黑" panose="020B0503020204020204" pitchFamily="34" charset="-122"/>
              </a:rPr>
              <a:t>处罚决定录入管理信息平台。</a:t>
            </a:r>
            <a:endParaRPr lang="zh-CN" altLang="en-US" sz="1800" b="1" dirty="0">
              <a:latin typeface="微软雅黑" panose="020B0503020204020204" pitchFamily="34" charset="-122"/>
              <a:ea typeface="微软雅黑" panose="020B0503020204020204" pitchFamily="34" charset="-122"/>
            </a:endParaRPr>
          </a:p>
        </p:txBody>
      </p:sp>
      <p:sp>
        <p:nvSpPr>
          <p:cNvPr id="22" name="右箭头 21"/>
          <p:cNvSpPr/>
          <p:nvPr/>
        </p:nvSpPr>
        <p:spPr>
          <a:xfrm rot="10800000">
            <a:off x="3165699" y="3736955"/>
            <a:ext cx="824852" cy="59973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516333" y="2923203"/>
            <a:ext cx="411813" cy="830997"/>
          </a:xfrm>
          <a:prstGeom prst="rect">
            <a:avLst/>
          </a:prstGeom>
          <a:noFill/>
        </p:spPr>
        <p:txBody>
          <a:bodyPr wrap="square" rtlCol="0">
            <a:spAutoFit/>
          </a:bodyPr>
          <a:lstStyle/>
          <a:p>
            <a:r>
              <a:rPr lang="zh-CN" altLang="en-US" b="1" dirty="0" smtClean="0">
                <a:solidFill>
                  <a:srgbClr val="C00000"/>
                </a:solidFill>
                <a:latin typeface="微软雅黑" panose="020B0503020204020204" pitchFamily="34" charset="-122"/>
                <a:ea typeface="微软雅黑" panose="020B0503020204020204" pitchFamily="34" charset="-122"/>
              </a:rPr>
              <a:t>处罚</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6" name="MH_SubTitle_1"/>
          <p:cNvSpPr/>
          <p:nvPr>
            <p:custDataLst>
              <p:tags r:id="rId9"/>
            </p:custDataLst>
          </p:nvPr>
        </p:nvSpPr>
        <p:spPr>
          <a:xfrm>
            <a:off x="1238426" y="1516880"/>
            <a:ext cx="1471954" cy="2259535"/>
          </a:xfrm>
          <a:prstGeom prst="rect">
            <a:avLst/>
          </a:prstGeom>
          <a:solidFill>
            <a:schemeClr val="accent1"/>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72017" tIns="180042" rIns="72017" bIns="252058" anchor="ctr">
            <a:noAutofit/>
          </a:bodyPr>
          <a:lstStyle/>
          <a:p>
            <a:pPr algn="ctr">
              <a:lnSpc>
                <a:spcPct val="130000"/>
              </a:lnSpc>
              <a:defRPr/>
            </a:pPr>
            <a:r>
              <a:rPr lang="zh-CN" altLang="en-US" sz="1600" b="1" dirty="0">
                <a:solidFill>
                  <a:srgbClr val="FFFFFF"/>
                </a:solidFill>
                <a:latin typeface="微软雅黑" panose="020B0503020204020204" pitchFamily="34" charset="-122"/>
                <a:ea typeface="微软雅黑" panose="020B0503020204020204" pitchFamily="34" charset="-122"/>
              </a:rPr>
              <a:t>依法严厉处罚无</a:t>
            </a:r>
            <a:r>
              <a:rPr lang="zh-CN" altLang="en-US" sz="1600" b="1" dirty="0" smtClean="0">
                <a:solidFill>
                  <a:srgbClr val="FFFFFF"/>
                </a:solidFill>
                <a:latin typeface="微软雅黑" panose="020B0503020204020204" pitchFamily="34" charset="-122"/>
                <a:ea typeface="微软雅黑" panose="020B0503020204020204" pitchFamily="34" charset="-122"/>
              </a:rPr>
              <a:t>证和</a:t>
            </a:r>
            <a:r>
              <a:rPr lang="zh-CN" altLang="en-US" sz="1600" b="1" dirty="0">
                <a:solidFill>
                  <a:srgbClr val="FFFFFF"/>
                </a:solidFill>
                <a:latin typeface="微软雅黑" panose="020B0503020204020204" pitchFamily="34" charset="-122"/>
                <a:ea typeface="微软雅黑" panose="020B0503020204020204" pitchFamily="34" charset="-122"/>
              </a:rPr>
              <a:t>不按证排污</a:t>
            </a:r>
            <a:r>
              <a:rPr lang="zh-CN" altLang="en-US" sz="1600" b="1" dirty="0" smtClean="0">
                <a:solidFill>
                  <a:srgbClr val="FFFFFF"/>
                </a:solidFill>
                <a:latin typeface="微软雅黑" panose="020B0503020204020204" pitchFamily="34" charset="-122"/>
                <a:ea typeface="微软雅黑" panose="020B0503020204020204" pitchFamily="34" charset="-122"/>
              </a:rPr>
              <a:t>行为（按</a:t>
            </a:r>
            <a:r>
              <a:rPr lang="zh-CN" altLang="en-US" sz="1600" b="1" dirty="0">
                <a:solidFill>
                  <a:srgbClr val="FFFFFF"/>
                </a:solidFill>
                <a:latin typeface="微软雅黑" panose="020B0503020204020204" pitchFamily="34" charset="-122"/>
                <a:ea typeface="微软雅黑" panose="020B0503020204020204" pitchFamily="34" charset="-122"/>
              </a:rPr>
              <a:t>日连续处罚</a:t>
            </a:r>
            <a:r>
              <a:rPr lang="zh-CN" altLang="en-US" sz="1600" b="1" dirty="0" smtClean="0">
                <a:solidFill>
                  <a:srgbClr val="FFFFFF"/>
                </a:solidFill>
                <a:latin typeface="微软雅黑" panose="020B0503020204020204" pitchFamily="34" charset="-122"/>
                <a:ea typeface="微软雅黑" panose="020B0503020204020204" pitchFamily="34" charset="-122"/>
              </a:rPr>
              <a:t>、限制生产</a:t>
            </a:r>
            <a:r>
              <a:rPr lang="zh-CN" altLang="en-US" sz="1600" b="1" dirty="0">
                <a:solidFill>
                  <a:srgbClr val="FFFFFF"/>
                </a:solidFill>
                <a:latin typeface="微软雅黑" panose="020B0503020204020204" pitchFamily="34" charset="-122"/>
                <a:ea typeface="微软雅黑" panose="020B0503020204020204" pitchFamily="34" charset="-122"/>
              </a:rPr>
              <a:t>、停产</a:t>
            </a:r>
            <a:r>
              <a:rPr lang="zh-CN" altLang="en-US" sz="1600" b="1" dirty="0" smtClean="0">
                <a:solidFill>
                  <a:srgbClr val="FFFFFF"/>
                </a:solidFill>
                <a:latin typeface="微软雅黑" panose="020B0503020204020204" pitchFamily="34" charset="-122"/>
                <a:ea typeface="微软雅黑" panose="020B0503020204020204" pitchFamily="34" charset="-122"/>
              </a:rPr>
              <a:t>整治</a:t>
            </a:r>
            <a:r>
              <a:rPr lang="zh-CN" altLang="en-US" sz="1600" b="1" dirty="0">
                <a:solidFill>
                  <a:srgbClr val="FFFFFF"/>
                </a:solidFill>
                <a:latin typeface="微软雅黑" panose="020B0503020204020204" pitchFamily="34" charset="-122"/>
                <a:ea typeface="微软雅黑" panose="020B0503020204020204" pitchFamily="34" charset="-122"/>
              </a:rPr>
              <a:t>、停业</a:t>
            </a:r>
            <a:r>
              <a:rPr lang="zh-CN" altLang="en-US" sz="1600" b="1" dirty="0" smtClean="0">
                <a:solidFill>
                  <a:srgbClr val="FFFFFF"/>
                </a:solidFill>
                <a:latin typeface="微软雅黑" panose="020B0503020204020204" pitchFamily="34" charset="-122"/>
                <a:ea typeface="微软雅黑" panose="020B0503020204020204" pitchFamily="34" charset="-122"/>
              </a:rPr>
              <a:t>、关闭</a:t>
            </a:r>
            <a:r>
              <a:rPr lang="zh-CN" altLang="en-US" sz="1600" b="1" dirty="0">
                <a:solidFill>
                  <a:srgbClr val="FFFFFF"/>
                </a:solidFill>
                <a:latin typeface="微软雅黑" panose="020B0503020204020204" pitchFamily="34" charset="-122"/>
                <a:ea typeface="微软雅黑" panose="020B0503020204020204" pitchFamily="34" charset="-122"/>
              </a:rPr>
              <a:t>等</a:t>
            </a:r>
            <a:r>
              <a:rPr lang="zh-CN" altLang="en-US" sz="1600" dirty="0">
                <a:solidFill>
                  <a:srgbClr val="FFFFFF"/>
                </a:solidFill>
              </a:rPr>
              <a:t>）</a:t>
            </a:r>
            <a:endParaRPr lang="en-US" altLang="zh-CN" sz="1600" dirty="0">
              <a:solidFill>
                <a:srgbClr val="FFFFFF"/>
              </a:solidFill>
            </a:endParaRPr>
          </a:p>
        </p:txBody>
      </p:sp>
      <p:sp>
        <p:nvSpPr>
          <p:cNvPr id="33" name="MH_SubTitle_2"/>
          <p:cNvSpPr/>
          <p:nvPr>
            <p:custDataLst>
              <p:tags r:id="rId10"/>
            </p:custDataLst>
          </p:nvPr>
        </p:nvSpPr>
        <p:spPr>
          <a:xfrm>
            <a:off x="1221354" y="4149875"/>
            <a:ext cx="1473541" cy="2016224"/>
          </a:xfrm>
          <a:prstGeom prst="rect">
            <a:avLst/>
          </a:prstGeom>
          <a:solidFill>
            <a:schemeClr val="accent2"/>
          </a:solid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72017" tIns="180042" rIns="72017" bIns="252058" anchor="ctr">
            <a:normAutofit/>
          </a:bodyPr>
          <a:lstStyle/>
          <a:p>
            <a:pPr algn="ctr">
              <a:lnSpc>
                <a:spcPct val="130000"/>
              </a:lnSpc>
              <a:defRPr/>
            </a:pPr>
            <a:r>
              <a:rPr lang="zh-CN" altLang="en-US" sz="1600" b="1" dirty="0" smtClean="0">
                <a:solidFill>
                  <a:srgbClr val="FFFFFF"/>
                </a:solidFill>
                <a:latin typeface="微软雅黑" panose="020B0503020204020204" pitchFamily="34" charset="-122"/>
                <a:ea typeface="微软雅黑" panose="020B0503020204020204" pitchFamily="34" charset="-122"/>
              </a:rPr>
              <a:t>建立</a:t>
            </a:r>
            <a:r>
              <a:rPr lang="zh-CN" altLang="en-US" sz="1600" b="1" dirty="0">
                <a:solidFill>
                  <a:srgbClr val="FFFFFF"/>
                </a:solidFill>
                <a:latin typeface="微软雅黑" panose="020B0503020204020204" pitchFamily="34" charset="-122"/>
                <a:ea typeface="微软雅黑" panose="020B0503020204020204" pitchFamily="34" charset="-122"/>
              </a:rPr>
              <a:t>追溯处罚</a:t>
            </a:r>
            <a:r>
              <a:rPr lang="zh-CN" altLang="en-US" sz="1600" b="1" dirty="0" smtClean="0">
                <a:solidFill>
                  <a:srgbClr val="FFFFFF"/>
                </a:solidFill>
                <a:latin typeface="微软雅黑" panose="020B0503020204020204" pitchFamily="34" charset="-122"/>
                <a:ea typeface="微软雅黑" panose="020B0503020204020204" pitchFamily="34" charset="-122"/>
              </a:rPr>
              <a:t>和排污</a:t>
            </a:r>
            <a:r>
              <a:rPr lang="zh-CN" altLang="en-US" sz="1600" b="1" dirty="0">
                <a:solidFill>
                  <a:srgbClr val="FFFFFF"/>
                </a:solidFill>
                <a:latin typeface="微软雅黑" panose="020B0503020204020204" pitchFamily="34" charset="-122"/>
                <a:ea typeface="微软雅黑" panose="020B0503020204020204" pitchFamily="34" charset="-122"/>
              </a:rPr>
              <a:t>单位</a:t>
            </a:r>
            <a:r>
              <a:rPr lang="zh-CN" altLang="en-US" sz="1600" b="1" dirty="0" smtClean="0">
                <a:solidFill>
                  <a:srgbClr val="FFFFFF"/>
                </a:solidFill>
                <a:latin typeface="微软雅黑" panose="020B0503020204020204" pitchFamily="34" charset="-122"/>
                <a:ea typeface="微软雅黑" panose="020B0503020204020204" pitchFamily="34" charset="-122"/>
              </a:rPr>
              <a:t>自我举证制度</a:t>
            </a:r>
            <a:endParaRPr lang="en-US" altLang="zh-CN" sz="1600" b="1" dirty="0">
              <a:solidFill>
                <a:srgbClr val="FFFFFF"/>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1012347" y="1143420"/>
            <a:ext cx="1944216" cy="5386698"/>
          </a:xfrm>
          <a:prstGeom prst="rect">
            <a:avLst/>
          </a:prstGeom>
          <a:noFill/>
          <a:ln w="38100">
            <a:solidFill>
              <a:srgbClr val="7030A0"/>
            </a:solidFill>
          </a:ln>
        </p:spPr>
        <p:txBody>
          <a:bodyPr wrap="square" rtlCol="0">
            <a:spAutoFit/>
          </a:bodyPr>
          <a:lstStyle/>
          <a:p>
            <a:endParaRPr lang="zh-CN" altLang="en-US" dirty="0"/>
          </a:p>
        </p:txBody>
      </p:sp>
    </p:spTree>
    <p:extLst>
      <p:ext uri="{BB962C8B-B14F-4D97-AF65-F5344CB8AC3E}">
        <p14:creationId xmlns:p14="http://schemas.microsoft.com/office/powerpoint/2010/main" val="15549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barn(inVertical)">
                                      <p:cBhvr>
                                        <p:cTn id="58" dur="500"/>
                                        <p:tgtEl>
                                          <p:spTgt spid="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barn(inVertical)">
                                      <p:cBhvr>
                                        <p:cTn id="61" dur="500"/>
                                        <p:tgtEl>
                                          <p:spTgt spid="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inVertical)">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arn(inVertical)">
                                      <p:cBhvr>
                                        <p:cTn id="80" dur="500"/>
                                        <p:tgtEl>
                                          <p:spTgt spid="15"/>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barn(inVertical)">
                                      <p:cBhvr>
                                        <p:cTn id="86" dur="500"/>
                                        <p:tgtEl>
                                          <p:spTgt spid="33"/>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barn(inVertical)">
                                      <p:cBhvr>
                                        <p:cTn id="8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16" grpId="0" animBg="1"/>
      <p:bldP spid="17" grpId="0" animBg="1"/>
      <p:bldP spid="18" grpId="0" animBg="1"/>
      <p:bldP spid="19" grpId="0" animBg="1"/>
      <p:bldP spid="22" grpId="0" animBg="1"/>
      <p:bldP spid="23" grpId="0"/>
      <p:bldP spid="26" grpId="0" animBg="1"/>
      <p:bldP spid="33"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5457006" y="1573726"/>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1</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4" name="组合 3"/>
          <p:cNvGrpSpPr/>
          <p:nvPr/>
        </p:nvGrpSpPr>
        <p:grpSpPr>
          <a:xfrm>
            <a:off x="6339097" y="1573726"/>
            <a:ext cx="3744416" cy="511504"/>
            <a:chOff x="6339097" y="1573726"/>
            <a:chExt cx="3744416" cy="511504"/>
          </a:xfrm>
        </p:grpSpPr>
        <p:sp>
          <p:nvSpPr>
            <p:cNvPr id="17" name="圆角矩形 16"/>
            <p:cNvSpPr/>
            <p:nvPr/>
          </p:nvSpPr>
          <p:spPr>
            <a:xfrm>
              <a:off x="6339097" y="1573726"/>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723350" y="1614014"/>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改革背景</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3" name="圆角矩形 32"/>
          <p:cNvSpPr/>
          <p:nvPr/>
        </p:nvSpPr>
        <p:spPr>
          <a:xfrm>
            <a:off x="5457006" y="2410178"/>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2</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5" name="组合 4"/>
          <p:cNvGrpSpPr/>
          <p:nvPr/>
        </p:nvGrpSpPr>
        <p:grpSpPr>
          <a:xfrm>
            <a:off x="6315199" y="2410178"/>
            <a:ext cx="3744416" cy="511504"/>
            <a:chOff x="6315199" y="2410178"/>
            <a:chExt cx="3744416" cy="511504"/>
          </a:xfrm>
        </p:grpSpPr>
        <p:sp>
          <p:nvSpPr>
            <p:cNvPr id="18" name="圆角矩形 17"/>
            <p:cNvSpPr/>
            <p:nvPr/>
          </p:nvSpPr>
          <p:spPr>
            <a:xfrm>
              <a:off x="6315199" y="2410178"/>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5" name="矩形 34"/>
            <p:cNvSpPr/>
            <p:nvPr/>
          </p:nvSpPr>
          <p:spPr>
            <a:xfrm>
              <a:off x="6747248" y="2450466"/>
              <a:ext cx="26530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改革目的</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6" name="圆角矩形 35"/>
          <p:cNvSpPr/>
          <p:nvPr/>
        </p:nvSpPr>
        <p:spPr>
          <a:xfrm>
            <a:off x="5457006" y="3296031"/>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3</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6" name="组合 5"/>
          <p:cNvGrpSpPr/>
          <p:nvPr/>
        </p:nvGrpSpPr>
        <p:grpSpPr>
          <a:xfrm>
            <a:off x="6339097" y="3296031"/>
            <a:ext cx="3744416" cy="511504"/>
            <a:chOff x="6339097" y="3296031"/>
            <a:chExt cx="3744416" cy="511504"/>
          </a:xfrm>
        </p:grpSpPr>
        <p:sp>
          <p:nvSpPr>
            <p:cNvPr id="25" name="圆角矩形 24"/>
            <p:cNvSpPr/>
            <p:nvPr/>
          </p:nvSpPr>
          <p:spPr>
            <a:xfrm>
              <a:off x="6339097" y="3296031"/>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7" name="矩形 36"/>
            <p:cNvSpPr/>
            <p:nvPr/>
          </p:nvSpPr>
          <p:spPr>
            <a:xfrm>
              <a:off x="6723349" y="3336319"/>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改革内容</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8" name="圆角矩形 37"/>
          <p:cNvSpPr/>
          <p:nvPr/>
        </p:nvSpPr>
        <p:spPr>
          <a:xfrm>
            <a:off x="5457006" y="418090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a:latin typeface="+mj-lt"/>
                <a:ea typeface="Arial Unicode MS" panose="020B0604020202020204" pitchFamily="34" charset="-122"/>
                <a:cs typeface="Arial Unicode MS" panose="020B0604020202020204" pitchFamily="34" charset="-122"/>
              </a:rPr>
              <a:t>4</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7" name="组合 6"/>
          <p:cNvGrpSpPr/>
          <p:nvPr/>
        </p:nvGrpSpPr>
        <p:grpSpPr>
          <a:xfrm>
            <a:off x="6339097" y="4180903"/>
            <a:ext cx="3744416" cy="511504"/>
            <a:chOff x="6339097" y="4180903"/>
            <a:chExt cx="3744416" cy="511504"/>
          </a:xfrm>
        </p:grpSpPr>
        <p:sp>
          <p:nvSpPr>
            <p:cNvPr id="21" name="圆角矩形 20"/>
            <p:cNvSpPr/>
            <p:nvPr/>
          </p:nvSpPr>
          <p:spPr>
            <a:xfrm>
              <a:off x="6339097" y="418090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23349" y="4221882"/>
              <a:ext cx="273630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企业责任</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9" name="圆角矩形 18"/>
          <p:cNvSpPr/>
          <p:nvPr/>
        </p:nvSpPr>
        <p:spPr>
          <a:xfrm>
            <a:off x="5457136" y="5057483"/>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600" dirty="0" smtClean="0">
                <a:latin typeface="+mj-lt"/>
                <a:ea typeface="Arial Unicode MS" panose="020B0604020202020204" pitchFamily="34" charset="-122"/>
                <a:cs typeface="Arial Unicode MS" panose="020B0604020202020204" pitchFamily="34" charset="-122"/>
              </a:rPr>
              <a:t>5</a:t>
            </a:r>
            <a:endParaRPr lang="zh-CN" altLang="en-US" sz="3600" dirty="0">
              <a:latin typeface="+mj-lt"/>
              <a:ea typeface="Arial Unicode MS" panose="020B0604020202020204" pitchFamily="34" charset="-122"/>
              <a:cs typeface="Arial Unicode MS" panose="020B0604020202020204" pitchFamily="34" charset="-122"/>
            </a:endParaRPr>
          </a:p>
        </p:txBody>
      </p:sp>
      <p:grpSp>
        <p:nvGrpSpPr>
          <p:cNvPr id="8" name="组合 7"/>
          <p:cNvGrpSpPr/>
          <p:nvPr/>
        </p:nvGrpSpPr>
        <p:grpSpPr>
          <a:xfrm>
            <a:off x="6339097" y="5057483"/>
            <a:ext cx="3744416" cy="511504"/>
            <a:chOff x="6339097" y="5057483"/>
            <a:chExt cx="3744416" cy="511504"/>
          </a:xfrm>
        </p:grpSpPr>
        <p:sp>
          <p:nvSpPr>
            <p:cNvPr id="24" name="圆角矩形 23"/>
            <p:cNvSpPr/>
            <p:nvPr/>
          </p:nvSpPr>
          <p:spPr>
            <a:xfrm>
              <a:off x="6339097" y="5057483"/>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latin typeface="+mj-lt"/>
                <a:ea typeface="Arial Unicode MS" panose="020B0604020202020204" pitchFamily="34" charset="-122"/>
                <a:cs typeface="Arial Unicode MS" panose="020B0604020202020204" pitchFamily="34" charset="-122"/>
              </a:endParaRPr>
            </a:p>
          </p:txBody>
        </p:sp>
        <p:sp>
          <p:nvSpPr>
            <p:cNvPr id="20" name="矩形 19"/>
            <p:cNvSpPr/>
            <p:nvPr/>
          </p:nvSpPr>
          <p:spPr>
            <a:xfrm>
              <a:off x="6723479" y="5085978"/>
              <a:ext cx="2736174" cy="430928"/>
            </a:xfrm>
            <a:prstGeom prst="rect">
              <a:avLst/>
            </a:prstGeom>
          </p:spPr>
          <p:txBody>
            <a:bodyPr wrap="square" lIns="121960" tIns="60980" rIns="121960" bIns="60980">
              <a:spAutoFit/>
            </a:bodyPr>
            <a:lstStyle/>
            <a:p>
              <a:pPr>
                <a:defRPr/>
              </a:pPr>
              <a:r>
                <a:rPr lang="zh-CN" altLang="en-US" sz="2000" b="1" kern="1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时间进度安排</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2" name="TextBox 21"/>
          <p:cNvSpPr txBox="1"/>
          <p:nvPr/>
        </p:nvSpPr>
        <p:spPr>
          <a:xfrm>
            <a:off x="194519" y="2219567"/>
            <a:ext cx="2808312" cy="1354243"/>
          </a:xfrm>
          <a:prstGeom prst="rect">
            <a:avLst/>
          </a:prstGeom>
          <a:noFill/>
        </p:spPr>
        <p:txBody>
          <a:bodyPr wrap="square" lIns="121948" tIns="60973" rIns="121948" bIns="60973">
            <a:spAutoFit/>
          </a:bodyPr>
          <a:lstStyle/>
          <a:p>
            <a:pPr algn="r">
              <a:defRPr/>
            </a:pPr>
            <a:r>
              <a:rPr lang="zh-CN" altLang="en-US" sz="4800" b="1" spc="200" dirty="0" smtClean="0">
                <a:solidFill>
                  <a:srgbClr val="669900"/>
                </a:solidFill>
                <a:latin typeface="微软雅黑" pitchFamily="34" charset="-122"/>
                <a:ea typeface="微软雅黑" pitchFamily="34" charset="-122"/>
              </a:rPr>
              <a:t>目录 </a:t>
            </a:r>
            <a:endParaRPr lang="en-US" altLang="zh-CN" sz="4800" b="1" spc="200" dirty="0" smtClean="0">
              <a:solidFill>
                <a:srgbClr val="669900"/>
              </a:solidFill>
              <a:latin typeface="微软雅黑" pitchFamily="34" charset="-122"/>
              <a:ea typeface="微软雅黑" pitchFamily="34" charset="-122"/>
            </a:endParaRPr>
          </a:p>
          <a:p>
            <a:pPr algn="r">
              <a:defRPr/>
            </a:pPr>
            <a:r>
              <a:rPr lang="en-US" altLang="zh-CN" sz="3200" b="1" spc="200" dirty="0" smtClean="0">
                <a:solidFill>
                  <a:srgbClr val="669900"/>
                </a:solidFill>
                <a:latin typeface="微软雅黑" pitchFamily="34" charset="-122"/>
                <a:ea typeface="微软雅黑" pitchFamily="34" charset="-122"/>
              </a:rPr>
              <a:t>CONTENTS</a:t>
            </a:r>
            <a:endParaRPr lang="zh-CN" altLang="en-US" sz="3200" b="1" spc="200" dirty="0">
              <a:solidFill>
                <a:srgbClr val="669900"/>
              </a:solidFill>
              <a:latin typeface="微软雅黑" pitchFamily="34" charset="-122"/>
              <a:ea typeface="微软雅黑" pitchFamily="34" charset="-122"/>
            </a:endParaRPr>
          </a:p>
        </p:txBody>
      </p:sp>
      <p:sp>
        <p:nvSpPr>
          <p:cNvPr id="2" name="下箭头 1"/>
          <p:cNvSpPr/>
          <p:nvPr/>
        </p:nvSpPr>
        <p:spPr>
          <a:xfrm rot="16200000">
            <a:off x="4278849" y="4973321"/>
            <a:ext cx="576064" cy="679828"/>
          </a:xfrm>
          <a:prstGeom prst="downArrow">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2496309"/>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0" nodeType="after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空心弧 21"/>
          <p:cNvSpPr/>
          <p:nvPr/>
        </p:nvSpPr>
        <p:spPr>
          <a:xfrm rot="5611020">
            <a:off x="6878136" y="1563507"/>
            <a:ext cx="3062353" cy="3350758"/>
          </a:xfrm>
          <a:prstGeom prst="blockArc">
            <a:avLst>
              <a:gd name="adj1" fmla="val 10279794"/>
              <a:gd name="adj2" fmla="val 21308279"/>
              <a:gd name="adj3" fmla="val 4440"/>
            </a:avLst>
          </a:prstGeom>
          <a:solidFill>
            <a:srgbClr val="568D1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sp>
        <p:nvSpPr>
          <p:cNvPr id="23" name="右箭头 22"/>
          <p:cNvSpPr/>
          <p:nvPr/>
        </p:nvSpPr>
        <p:spPr>
          <a:xfrm flipH="1">
            <a:off x="5694702" y="4632975"/>
            <a:ext cx="2453594" cy="190185"/>
          </a:xfrm>
          <a:prstGeom prst="rightArrow">
            <a:avLst>
              <a:gd name="adj1" fmla="val 50000"/>
              <a:gd name="adj2" fmla="val 72226"/>
            </a:avLst>
          </a:prstGeom>
          <a:solidFill>
            <a:srgbClr val="568D1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sp>
        <p:nvSpPr>
          <p:cNvPr id="24" name="右箭头 23"/>
          <p:cNvSpPr/>
          <p:nvPr/>
        </p:nvSpPr>
        <p:spPr>
          <a:xfrm>
            <a:off x="6027666" y="1735847"/>
            <a:ext cx="2453594" cy="190185"/>
          </a:xfrm>
          <a:prstGeom prst="rightArrow">
            <a:avLst>
              <a:gd name="adj1" fmla="val 50000"/>
              <a:gd name="adj2" fmla="val 72226"/>
            </a:avLst>
          </a:prstGeom>
          <a:solidFill>
            <a:srgbClr val="568D1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sp>
        <p:nvSpPr>
          <p:cNvPr id="27" name="右箭头 26"/>
          <p:cNvSpPr/>
          <p:nvPr/>
        </p:nvSpPr>
        <p:spPr>
          <a:xfrm flipH="1">
            <a:off x="3474790" y="4639760"/>
            <a:ext cx="2453594" cy="190185"/>
          </a:xfrm>
          <a:prstGeom prst="rightArrow">
            <a:avLst>
              <a:gd name="adj1" fmla="val 50000"/>
              <a:gd name="adj2" fmla="val 72226"/>
            </a:avLst>
          </a:prstGeom>
          <a:solidFill>
            <a:srgbClr val="568D1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sp>
        <p:nvSpPr>
          <p:cNvPr id="28" name="右箭头 27"/>
          <p:cNvSpPr/>
          <p:nvPr/>
        </p:nvSpPr>
        <p:spPr>
          <a:xfrm>
            <a:off x="3775596" y="1728318"/>
            <a:ext cx="2453594" cy="190185"/>
          </a:xfrm>
          <a:prstGeom prst="rightArrow">
            <a:avLst>
              <a:gd name="adj1" fmla="val 50000"/>
              <a:gd name="adj2" fmla="val 72226"/>
            </a:avLst>
          </a:prstGeom>
          <a:solidFill>
            <a:srgbClr val="568D1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grpSp>
        <p:nvGrpSpPr>
          <p:cNvPr id="29" name="组合 28"/>
          <p:cNvGrpSpPr/>
          <p:nvPr/>
        </p:nvGrpSpPr>
        <p:grpSpPr>
          <a:xfrm>
            <a:off x="2677213" y="1074657"/>
            <a:ext cx="1458588" cy="1441302"/>
            <a:chOff x="1925560" y="1317532"/>
            <a:chExt cx="1119836" cy="1119836"/>
          </a:xfrm>
        </p:grpSpPr>
        <p:sp>
          <p:nvSpPr>
            <p:cNvPr id="32" name="椭圆 31"/>
            <p:cNvSpPr/>
            <p:nvPr/>
          </p:nvSpPr>
          <p:spPr>
            <a:xfrm>
              <a:off x="1925560" y="1317532"/>
              <a:ext cx="1119836" cy="1119836"/>
            </a:xfrm>
            <a:prstGeom prst="ellipse">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sp>
          <p:nvSpPr>
            <p:cNvPr id="33" name="Freeform 13"/>
            <p:cNvSpPr>
              <a:spLocks noEditPoints="1"/>
            </p:cNvSpPr>
            <p:nvPr/>
          </p:nvSpPr>
          <p:spPr bwMode="auto">
            <a:xfrm>
              <a:off x="2168398" y="1492304"/>
              <a:ext cx="634159" cy="728727"/>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tx1">
                    <a:lumMod val="85000"/>
                    <a:lumOff val="15000"/>
                  </a:schemeClr>
                </a:solidFill>
                <a:latin typeface="微软雅黑" pitchFamily="34" charset="-122"/>
                <a:ea typeface="微软雅黑" pitchFamily="34" charset="-122"/>
              </a:endParaRPr>
            </a:p>
          </p:txBody>
        </p:sp>
      </p:grpSp>
      <p:grpSp>
        <p:nvGrpSpPr>
          <p:cNvPr id="35" name="组合 34"/>
          <p:cNvGrpSpPr/>
          <p:nvPr/>
        </p:nvGrpSpPr>
        <p:grpSpPr>
          <a:xfrm>
            <a:off x="2692113" y="4010144"/>
            <a:ext cx="1458588" cy="1441302"/>
            <a:chOff x="1732369" y="4883949"/>
            <a:chExt cx="1119836" cy="1119836"/>
          </a:xfrm>
        </p:grpSpPr>
        <p:sp>
          <p:nvSpPr>
            <p:cNvPr id="37" name="椭圆 36"/>
            <p:cNvSpPr/>
            <p:nvPr/>
          </p:nvSpPr>
          <p:spPr>
            <a:xfrm>
              <a:off x="1732369" y="4883949"/>
              <a:ext cx="1119836" cy="1119836"/>
            </a:xfrm>
            <a:prstGeom prst="ellipse">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sp>
          <p:nvSpPr>
            <p:cNvPr id="44" name="Freeform 5"/>
            <p:cNvSpPr>
              <a:spLocks noEditPoints="1"/>
            </p:cNvSpPr>
            <p:nvPr/>
          </p:nvSpPr>
          <p:spPr bwMode="auto">
            <a:xfrm>
              <a:off x="1963143" y="5145865"/>
              <a:ext cx="658288" cy="596004"/>
            </a:xfrm>
            <a:custGeom>
              <a:avLst/>
              <a:gdLst>
                <a:gd name="T0" fmla="*/ 70 w 288"/>
                <a:gd name="T1" fmla="*/ 96 h 260"/>
                <a:gd name="T2" fmla="*/ 70 w 288"/>
                <a:gd name="T3" fmla="*/ 76 h 260"/>
                <a:gd name="T4" fmla="*/ 70 w 288"/>
                <a:gd name="T5" fmla="*/ 72 h 260"/>
                <a:gd name="T6" fmla="*/ 139 w 288"/>
                <a:gd name="T7" fmla="*/ 53 h 260"/>
                <a:gd name="T8" fmla="*/ 40 w 288"/>
                <a:gd name="T9" fmla="*/ 52 h 260"/>
                <a:gd name="T10" fmla="*/ 47 w 288"/>
                <a:gd name="T11" fmla="*/ 58 h 260"/>
                <a:gd name="T12" fmla="*/ 59 w 288"/>
                <a:gd name="T13" fmla="*/ 54 h 260"/>
                <a:gd name="T14" fmla="*/ 70 w 288"/>
                <a:gd name="T15" fmla="*/ 101 h 260"/>
                <a:gd name="T16" fmla="*/ 70 w 288"/>
                <a:gd name="T17" fmla="*/ 122 h 260"/>
                <a:gd name="T18" fmla="*/ 70 w 288"/>
                <a:gd name="T19" fmla="*/ 101 h 260"/>
                <a:gd name="T20" fmla="*/ 0 w 288"/>
                <a:gd name="T21" fmla="*/ 128 h 260"/>
                <a:gd name="T22" fmla="*/ 139 w 288"/>
                <a:gd name="T23" fmla="*/ 108 h 260"/>
                <a:gd name="T24" fmla="*/ 0 w 288"/>
                <a:gd name="T25" fmla="*/ 133 h 260"/>
                <a:gd name="T26" fmla="*/ 139 w 288"/>
                <a:gd name="T27" fmla="*/ 154 h 260"/>
                <a:gd name="T28" fmla="*/ 70 w 288"/>
                <a:gd name="T29" fmla="*/ 177 h 260"/>
                <a:gd name="T30" fmla="*/ 70 w 288"/>
                <a:gd name="T31" fmla="*/ 197 h 260"/>
                <a:gd name="T32" fmla="*/ 70 w 288"/>
                <a:gd name="T33" fmla="*/ 177 h 260"/>
                <a:gd name="T34" fmla="*/ 0 w 288"/>
                <a:gd name="T35" fmla="*/ 203 h 260"/>
                <a:gd name="T36" fmla="*/ 139 w 288"/>
                <a:gd name="T37" fmla="*/ 183 h 260"/>
                <a:gd name="T38" fmla="*/ 150 w 288"/>
                <a:gd name="T39" fmla="*/ 58 h 260"/>
                <a:gd name="T40" fmla="*/ 258 w 288"/>
                <a:gd name="T41" fmla="*/ 43 h 260"/>
                <a:gd name="T42" fmla="*/ 118 w 288"/>
                <a:gd name="T43" fmla="*/ 23 h 260"/>
                <a:gd name="T44" fmla="*/ 149 w 288"/>
                <a:gd name="T45" fmla="*/ 58 h 260"/>
                <a:gd name="T46" fmla="*/ 258 w 288"/>
                <a:gd name="T47" fmla="*/ 19 h 260"/>
                <a:gd name="T48" fmla="*/ 155 w 288"/>
                <a:gd name="T49" fmla="*/ 20 h 260"/>
                <a:gd name="T50" fmla="*/ 216 w 288"/>
                <a:gd name="T51" fmla="*/ 20 h 260"/>
                <a:gd name="T52" fmla="*/ 200 w 288"/>
                <a:gd name="T53" fmla="*/ 13 h 260"/>
                <a:gd name="T54" fmla="*/ 157 w 288"/>
                <a:gd name="T55" fmla="*/ 15 h 260"/>
                <a:gd name="T56" fmla="*/ 258 w 288"/>
                <a:gd name="T57" fmla="*/ 68 h 260"/>
                <a:gd name="T58" fmla="*/ 150 w 288"/>
                <a:gd name="T59" fmla="*/ 64 h 260"/>
                <a:gd name="T60" fmla="*/ 150 w 288"/>
                <a:gd name="T61" fmla="*/ 84 h 260"/>
                <a:gd name="T62" fmla="*/ 150 w 288"/>
                <a:gd name="T63" fmla="*/ 109 h 260"/>
                <a:gd name="T64" fmla="*/ 258 w 288"/>
                <a:gd name="T65" fmla="*/ 94 h 260"/>
                <a:gd name="T66" fmla="*/ 150 w 288"/>
                <a:gd name="T67" fmla="*/ 90 h 260"/>
                <a:gd name="T68" fmla="*/ 150 w 288"/>
                <a:gd name="T69" fmla="*/ 109 h 260"/>
                <a:gd name="T70" fmla="*/ 229 w 288"/>
                <a:gd name="T71" fmla="*/ 114 h 260"/>
                <a:gd name="T72" fmla="*/ 177 w 288"/>
                <a:gd name="T73" fmla="*/ 118 h 260"/>
                <a:gd name="T74" fmla="*/ 218 w 288"/>
                <a:gd name="T75" fmla="*/ 164 h 260"/>
                <a:gd name="T76" fmla="*/ 218 w 288"/>
                <a:gd name="T77" fmla="*/ 184 h 260"/>
                <a:gd name="T78" fmla="*/ 218 w 288"/>
                <a:gd name="T79" fmla="*/ 164 h 260"/>
                <a:gd name="T80" fmla="*/ 218 w 288"/>
                <a:gd name="T81" fmla="*/ 160 h 260"/>
                <a:gd name="T82" fmla="*/ 229 w 288"/>
                <a:gd name="T83" fmla="*/ 140 h 260"/>
                <a:gd name="T84" fmla="*/ 246 w 288"/>
                <a:gd name="T85" fmla="*/ 146 h 260"/>
                <a:gd name="T86" fmla="*/ 241 w 288"/>
                <a:gd name="T87" fmla="*/ 137 h 260"/>
                <a:gd name="T88" fmla="*/ 229 w 288"/>
                <a:gd name="T89" fmla="*/ 137 h 260"/>
                <a:gd name="T90" fmla="*/ 149 w 288"/>
                <a:gd name="T91" fmla="*/ 170 h 260"/>
                <a:gd name="T92" fmla="*/ 288 w 288"/>
                <a:gd name="T93" fmla="*/ 190 h 260"/>
                <a:gd name="T94" fmla="*/ 218 w 288"/>
                <a:gd name="T95" fmla="*/ 215 h 260"/>
                <a:gd name="T96" fmla="*/ 218 w 288"/>
                <a:gd name="T97" fmla="*/ 235 h 260"/>
                <a:gd name="T98" fmla="*/ 218 w 288"/>
                <a:gd name="T99" fmla="*/ 215 h 260"/>
                <a:gd name="T100" fmla="*/ 149 w 288"/>
                <a:gd name="T101" fmla="*/ 241 h 260"/>
                <a:gd name="T102" fmla="*/ 288 w 288"/>
                <a:gd name="T103" fmla="*/ 22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0">
                  <a:moveTo>
                    <a:pt x="139" y="57"/>
                  </a:moveTo>
                  <a:cubicBezTo>
                    <a:pt x="139" y="77"/>
                    <a:pt x="139" y="77"/>
                    <a:pt x="139" y="77"/>
                  </a:cubicBezTo>
                  <a:cubicBezTo>
                    <a:pt x="139" y="88"/>
                    <a:pt x="108" y="96"/>
                    <a:pt x="70" y="96"/>
                  </a:cubicBezTo>
                  <a:cubicBezTo>
                    <a:pt x="31" y="96"/>
                    <a:pt x="0" y="88"/>
                    <a:pt x="0" y="77"/>
                  </a:cubicBezTo>
                  <a:cubicBezTo>
                    <a:pt x="0" y="57"/>
                    <a:pt x="0" y="57"/>
                    <a:pt x="0" y="57"/>
                  </a:cubicBezTo>
                  <a:cubicBezTo>
                    <a:pt x="0" y="67"/>
                    <a:pt x="31" y="76"/>
                    <a:pt x="70" y="76"/>
                  </a:cubicBezTo>
                  <a:cubicBezTo>
                    <a:pt x="108" y="76"/>
                    <a:pt x="139" y="67"/>
                    <a:pt x="139" y="57"/>
                  </a:cubicBezTo>
                  <a:close/>
                  <a:moveTo>
                    <a:pt x="139" y="53"/>
                  </a:moveTo>
                  <a:cubicBezTo>
                    <a:pt x="139" y="64"/>
                    <a:pt x="108" y="72"/>
                    <a:pt x="70" y="72"/>
                  </a:cubicBezTo>
                  <a:cubicBezTo>
                    <a:pt x="31" y="72"/>
                    <a:pt x="0" y="64"/>
                    <a:pt x="0" y="53"/>
                  </a:cubicBezTo>
                  <a:cubicBezTo>
                    <a:pt x="0" y="43"/>
                    <a:pt x="31" y="34"/>
                    <a:pt x="70" y="34"/>
                  </a:cubicBezTo>
                  <a:cubicBezTo>
                    <a:pt x="108" y="34"/>
                    <a:pt x="139" y="43"/>
                    <a:pt x="139" y="53"/>
                  </a:cubicBezTo>
                  <a:close/>
                  <a:moveTo>
                    <a:pt x="103" y="52"/>
                  </a:moveTo>
                  <a:cubicBezTo>
                    <a:pt x="42" y="48"/>
                    <a:pt x="42" y="48"/>
                    <a:pt x="42" y="48"/>
                  </a:cubicBezTo>
                  <a:cubicBezTo>
                    <a:pt x="40" y="52"/>
                    <a:pt x="40" y="52"/>
                    <a:pt x="40" y="52"/>
                  </a:cubicBezTo>
                  <a:cubicBezTo>
                    <a:pt x="42" y="52"/>
                    <a:pt x="42" y="52"/>
                    <a:pt x="42" y="52"/>
                  </a:cubicBezTo>
                  <a:cubicBezTo>
                    <a:pt x="45" y="52"/>
                    <a:pt x="49" y="53"/>
                    <a:pt x="47" y="57"/>
                  </a:cubicBezTo>
                  <a:cubicBezTo>
                    <a:pt x="47" y="58"/>
                    <a:pt x="47" y="58"/>
                    <a:pt x="47" y="58"/>
                  </a:cubicBezTo>
                  <a:cubicBezTo>
                    <a:pt x="58" y="58"/>
                    <a:pt x="58" y="58"/>
                    <a:pt x="58" y="58"/>
                  </a:cubicBezTo>
                  <a:cubicBezTo>
                    <a:pt x="59" y="57"/>
                    <a:pt x="59" y="57"/>
                    <a:pt x="59" y="57"/>
                  </a:cubicBezTo>
                  <a:cubicBezTo>
                    <a:pt x="60" y="56"/>
                    <a:pt x="60" y="55"/>
                    <a:pt x="59" y="54"/>
                  </a:cubicBezTo>
                  <a:cubicBezTo>
                    <a:pt x="101" y="56"/>
                    <a:pt x="101" y="56"/>
                    <a:pt x="101" y="56"/>
                  </a:cubicBezTo>
                  <a:lnTo>
                    <a:pt x="103" y="52"/>
                  </a:lnTo>
                  <a:close/>
                  <a:moveTo>
                    <a:pt x="70" y="101"/>
                  </a:moveTo>
                  <a:cubicBezTo>
                    <a:pt x="31" y="101"/>
                    <a:pt x="0" y="93"/>
                    <a:pt x="0" y="82"/>
                  </a:cubicBezTo>
                  <a:cubicBezTo>
                    <a:pt x="0" y="103"/>
                    <a:pt x="0" y="103"/>
                    <a:pt x="0" y="103"/>
                  </a:cubicBezTo>
                  <a:cubicBezTo>
                    <a:pt x="0" y="113"/>
                    <a:pt x="31" y="122"/>
                    <a:pt x="70" y="122"/>
                  </a:cubicBezTo>
                  <a:cubicBezTo>
                    <a:pt x="108" y="122"/>
                    <a:pt x="139" y="113"/>
                    <a:pt x="139" y="103"/>
                  </a:cubicBezTo>
                  <a:cubicBezTo>
                    <a:pt x="139" y="82"/>
                    <a:pt x="139" y="82"/>
                    <a:pt x="139" y="82"/>
                  </a:cubicBezTo>
                  <a:cubicBezTo>
                    <a:pt x="139" y="93"/>
                    <a:pt x="108" y="101"/>
                    <a:pt x="70" y="101"/>
                  </a:cubicBezTo>
                  <a:close/>
                  <a:moveTo>
                    <a:pt x="70" y="127"/>
                  </a:moveTo>
                  <a:cubicBezTo>
                    <a:pt x="31" y="127"/>
                    <a:pt x="0" y="119"/>
                    <a:pt x="0" y="108"/>
                  </a:cubicBezTo>
                  <a:cubicBezTo>
                    <a:pt x="0" y="128"/>
                    <a:pt x="0" y="128"/>
                    <a:pt x="0" y="128"/>
                  </a:cubicBezTo>
                  <a:cubicBezTo>
                    <a:pt x="0" y="139"/>
                    <a:pt x="31" y="147"/>
                    <a:pt x="70" y="147"/>
                  </a:cubicBezTo>
                  <a:cubicBezTo>
                    <a:pt x="108" y="147"/>
                    <a:pt x="139" y="139"/>
                    <a:pt x="139" y="128"/>
                  </a:cubicBezTo>
                  <a:cubicBezTo>
                    <a:pt x="139" y="108"/>
                    <a:pt x="139" y="108"/>
                    <a:pt x="139" y="108"/>
                  </a:cubicBezTo>
                  <a:cubicBezTo>
                    <a:pt x="139" y="119"/>
                    <a:pt x="108" y="127"/>
                    <a:pt x="70" y="127"/>
                  </a:cubicBezTo>
                  <a:close/>
                  <a:moveTo>
                    <a:pt x="70" y="152"/>
                  </a:moveTo>
                  <a:cubicBezTo>
                    <a:pt x="31" y="152"/>
                    <a:pt x="0" y="144"/>
                    <a:pt x="0" y="133"/>
                  </a:cubicBezTo>
                  <a:cubicBezTo>
                    <a:pt x="0" y="154"/>
                    <a:pt x="0" y="154"/>
                    <a:pt x="0" y="154"/>
                  </a:cubicBezTo>
                  <a:cubicBezTo>
                    <a:pt x="0" y="164"/>
                    <a:pt x="31" y="173"/>
                    <a:pt x="70" y="173"/>
                  </a:cubicBezTo>
                  <a:cubicBezTo>
                    <a:pt x="108" y="173"/>
                    <a:pt x="139" y="164"/>
                    <a:pt x="139" y="154"/>
                  </a:cubicBezTo>
                  <a:cubicBezTo>
                    <a:pt x="139" y="133"/>
                    <a:pt x="139" y="133"/>
                    <a:pt x="139" y="133"/>
                  </a:cubicBezTo>
                  <a:cubicBezTo>
                    <a:pt x="139" y="144"/>
                    <a:pt x="108" y="152"/>
                    <a:pt x="70" y="152"/>
                  </a:cubicBezTo>
                  <a:close/>
                  <a:moveTo>
                    <a:pt x="70" y="177"/>
                  </a:moveTo>
                  <a:cubicBezTo>
                    <a:pt x="31" y="177"/>
                    <a:pt x="0" y="169"/>
                    <a:pt x="0" y="158"/>
                  </a:cubicBezTo>
                  <a:cubicBezTo>
                    <a:pt x="0" y="178"/>
                    <a:pt x="0" y="178"/>
                    <a:pt x="0" y="178"/>
                  </a:cubicBezTo>
                  <a:cubicBezTo>
                    <a:pt x="0" y="189"/>
                    <a:pt x="31" y="197"/>
                    <a:pt x="70" y="197"/>
                  </a:cubicBezTo>
                  <a:cubicBezTo>
                    <a:pt x="108" y="197"/>
                    <a:pt x="139" y="189"/>
                    <a:pt x="139" y="178"/>
                  </a:cubicBezTo>
                  <a:cubicBezTo>
                    <a:pt x="139" y="158"/>
                    <a:pt x="139" y="158"/>
                    <a:pt x="139" y="158"/>
                  </a:cubicBezTo>
                  <a:cubicBezTo>
                    <a:pt x="139" y="169"/>
                    <a:pt x="108" y="177"/>
                    <a:pt x="70" y="177"/>
                  </a:cubicBezTo>
                  <a:close/>
                  <a:moveTo>
                    <a:pt x="70" y="202"/>
                  </a:moveTo>
                  <a:cubicBezTo>
                    <a:pt x="31" y="202"/>
                    <a:pt x="0" y="193"/>
                    <a:pt x="0" y="183"/>
                  </a:cubicBezTo>
                  <a:cubicBezTo>
                    <a:pt x="0" y="203"/>
                    <a:pt x="0" y="203"/>
                    <a:pt x="0" y="203"/>
                  </a:cubicBezTo>
                  <a:cubicBezTo>
                    <a:pt x="0" y="214"/>
                    <a:pt x="31" y="222"/>
                    <a:pt x="70" y="222"/>
                  </a:cubicBezTo>
                  <a:cubicBezTo>
                    <a:pt x="108" y="222"/>
                    <a:pt x="139" y="214"/>
                    <a:pt x="139" y="203"/>
                  </a:cubicBezTo>
                  <a:cubicBezTo>
                    <a:pt x="139" y="183"/>
                    <a:pt x="139" y="183"/>
                    <a:pt x="139" y="183"/>
                  </a:cubicBezTo>
                  <a:cubicBezTo>
                    <a:pt x="139" y="193"/>
                    <a:pt x="108" y="202"/>
                    <a:pt x="70" y="202"/>
                  </a:cubicBezTo>
                  <a:close/>
                  <a:moveTo>
                    <a:pt x="149" y="58"/>
                  </a:moveTo>
                  <a:cubicBezTo>
                    <a:pt x="150" y="58"/>
                    <a:pt x="150" y="58"/>
                    <a:pt x="150" y="58"/>
                  </a:cubicBezTo>
                  <a:cubicBezTo>
                    <a:pt x="150" y="59"/>
                    <a:pt x="150" y="59"/>
                    <a:pt x="150" y="59"/>
                  </a:cubicBezTo>
                  <a:cubicBezTo>
                    <a:pt x="161" y="61"/>
                    <a:pt x="174" y="62"/>
                    <a:pt x="188" y="62"/>
                  </a:cubicBezTo>
                  <a:cubicBezTo>
                    <a:pt x="227" y="62"/>
                    <a:pt x="258" y="53"/>
                    <a:pt x="258" y="43"/>
                  </a:cubicBezTo>
                  <a:cubicBezTo>
                    <a:pt x="258" y="23"/>
                    <a:pt x="258" y="23"/>
                    <a:pt x="258" y="23"/>
                  </a:cubicBezTo>
                  <a:cubicBezTo>
                    <a:pt x="258" y="33"/>
                    <a:pt x="227" y="42"/>
                    <a:pt x="188" y="42"/>
                  </a:cubicBezTo>
                  <a:cubicBezTo>
                    <a:pt x="150" y="42"/>
                    <a:pt x="118" y="33"/>
                    <a:pt x="118" y="23"/>
                  </a:cubicBezTo>
                  <a:cubicBezTo>
                    <a:pt x="118" y="30"/>
                    <a:pt x="118" y="30"/>
                    <a:pt x="118" y="30"/>
                  </a:cubicBezTo>
                  <a:cubicBezTo>
                    <a:pt x="135" y="34"/>
                    <a:pt x="150" y="41"/>
                    <a:pt x="150" y="54"/>
                  </a:cubicBezTo>
                  <a:cubicBezTo>
                    <a:pt x="150" y="56"/>
                    <a:pt x="149" y="57"/>
                    <a:pt x="149" y="58"/>
                  </a:cubicBezTo>
                  <a:close/>
                  <a:moveTo>
                    <a:pt x="118" y="19"/>
                  </a:moveTo>
                  <a:cubicBezTo>
                    <a:pt x="118" y="8"/>
                    <a:pt x="150" y="0"/>
                    <a:pt x="188" y="0"/>
                  </a:cubicBezTo>
                  <a:cubicBezTo>
                    <a:pt x="227" y="0"/>
                    <a:pt x="258" y="8"/>
                    <a:pt x="258" y="19"/>
                  </a:cubicBezTo>
                  <a:cubicBezTo>
                    <a:pt x="258" y="29"/>
                    <a:pt x="227" y="38"/>
                    <a:pt x="188" y="38"/>
                  </a:cubicBezTo>
                  <a:cubicBezTo>
                    <a:pt x="150" y="38"/>
                    <a:pt x="118" y="29"/>
                    <a:pt x="118" y="19"/>
                  </a:cubicBezTo>
                  <a:close/>
                  <a:moveTo>
                    <a:pt x="155" y="20"/>
                  </a:moveTo>
                  <a:cubicBezTo>
                    <a:pt x="216" y="24"/>
                    <a:pt x="216" y="24"/>
                    <a:pt x="216" y="24"/>
                  </a:cubicBezTo>
                  <a:cubicBezTo>
                    <a:pt x="218" y="20"/>
                    <a:pt x="218" y="20"/>
                    <a:pt x="218" y="20"/>
                  </a:cubicBezTo>
                  <a:cubicBezTo>
                    <a:pt x="216" y="20"/>
                    <a:pt x="216" y="20"/>
                    <a:pt x="216" y="20"/>
                  </a:cubicBezTo>
                  <a:cubicBezTo>
                    <a:pt x="213" y="20"/>
                    <a:pt x="209" y="19"/>
                    <a:pt x="210" y="15"/>
                  </a:cubicBezTo>
                  <a:cubicBezTo>
                    <a:pt x="211" y="14"/>
                    <a:pt x="211" y="14"/>
                    <a:pt x="211" y="14"/>
                  </a:cubicBezTo>
                  <a:cubicBezTo>
                    <a:pt x="200" y="13"/>
                    <a:pt x="200" y="13"/>
                    <a:pt x="200" y="13"/>
                  </a:cubicBezTo>
                  <a:cubicBezTo>
                    <a:pt x="199" y="15"/>
                    <a:pt x="199" y="15"/>
                    <a:pt x="199" y="15"/>
                  </a:cubicBezTo>
                  <a:cubicBezTo>
                    <a:pt x="198" y="16"/>
                    <a:pt x="198" y="17"/>
                    <a:pt x="198" y="18"/>
                  </a:cubicBezTo>
                  <a:cubicBezTo>
                    <a:pt x="157" y="15"/>
                    <a:pt x="157" y="15"/>
                    <a:pt x="157" y="15"/>
                  </a:cubicBezTo>
                  <a:lnTo>
                    <a:pt x="155" y="20"/>
                  </a:lnTo>
                  <a:close/>
                  <a:moveTo>
                    <a:pt x="188" y="87"/>
                  </a:moveTo>
                  <a:cubicBezTo>
                    <a:pt x="227" y="87"/>
                    <a:pt x="258" y="79"/>
                    <a:pt x="258" y="68"/>
                  </a:cubicBezTo>
                  <a:cubicBezTo>
                    <a:pt x="258" y="48"/>
                    <a:pt x="258" y="48"/>
                    <a:pt x="258" y="48"/>
                  </a:cubicBezTo>
                  <a:cubicBezTo>
                    <a:pt x="258" y="59"/>
                    <a:pt x="227" y="67"/>
                    <a:pt x="188" y="67"/>
                  </a:cubicBezTo>
                  <a:cubicBezTo>
                    <a:pt x="174" y="67"/>
                    <a:pt x="161" y="66"/>
                    <a:pt x="150" y="64"/>
                  </a:cubicBezTo>
                  <a:cubicBezTo>
                    <a:pt x="150" y="79"/>
                    <a:pt x="150" y="79"/>
                    <a:pt x="150" y="79"/>
                  </a:cubicBezTo>
                  <a:cubicBezTo>
                    <a:pt x="150" y="80"/>
                    <a:pt x="149" y="82"/>
                    <a:pt x="149" y="84"/>
                  </a:cubicBezTo>
                  <a:cubicBezTo>
                    <a:pt x="150" y="84"/>
                    <a:pt x="150" y="84"/>
                    <a:pt x="150" y="84"/>
                  </a:cubicBezTo>
                  <a:cubicBezTo>
                    <a:pt x="150" y="84"/>
                    <a:pt x="150" y="84"/>
                    <a:pt x="150" y="84"/>
                  </a:cubicBezTo>
                  <a:cubicBezTo>
                    <a:pt x="161" y="86"/>
                    <a:pt x="174" y="87"/>
                    <a:pt x="188" y="87"/>
                  </a:cubicBezTo>
                  <a:close/>
                  <a:moveTo>
                    <a:pt x="150" y="109"/>
                  </a:moveTo>
                  <a:cubicBezTo>
                    <a:pt x="150" y="110"/>
                    <a:pt x="150" y="110"/>
                    <a:pt x="150" y="110"/>
                  </a:cubicBezTo>
                  <a:cubicBezTo>
                    <a:pt x="161" y="112"/>
                    <a:pt x="174" y="113"/>
                    <a:pt x="188" y="113"/>
                  </a:cubicBezTo>
                  <a:cubicBezTo>
                    <a:pt x="227" y="113"/>
                    <a:pt x="258" y="105"/>
                    <a:pt x="258" y="94"/>
                  </a:cubicBezTo>
                  <a:cubicBezTo>
                    <a:pt x="258" y="74"/>
                    <a:pt x="258" y="74"/>
                    <a:pt x="258" y="74"/>
                  </a:cubicBezTo>
                  <a:cubicBezTo>
                    <a:pt x="258" y="84"/>
                    <a:pt x="227" y="93"/>
                    <a:pt x="188" y="93"/>
                  </a:cubicBezTo>
                  <a:cubicBezTo>
                    <a:pt x="174" y="93"/>
                    <a:pt x="161" y="92"/>
                    <a:pt x="150" y="90"/>
                  </a:cubicBezTo>
                  <a:cubicBezTo>
                    <a:pt x="150" y="104"/>
                    <a:pt x="150" y="104"/>
                    <a:pt x="150" y="104"/>
                  </a:cubicBezTo>
                  <a:cubicBezTo>
                    <a:pt x="150" y="106"/>
                    <a:pt x="149" y="108"/>
                    <a:pt x="149" y="109"/>
                  </a:cubicBezTo>
                  <a:lnTo>
                    <a:pt x="150" y="109"/>
                  </a:lnTo>
                  <a:close/>
                  <a:moveTo>
                    <a:pt x="258" y="117"/>
                  </a:moveTo>
                  <a:cubicBezTo>
                    <a:pt x="258" y="99"/>
                    <a:pt x="258" y="99"/>
                    <a:pt x="258" y="99"/>
                  </a:cubicBezTo>
                  <a:cubicBezTo>
                    <a:pt x="258" y="105"/>
                    <a:pt x="247" y="111"/>
                    <a:pt x="229" y="114"/>
                  </a:cubicBezTo>
                  <a:cubicBezTo>
                    <a:pt x="237" y="115"/>
                    <a:pt x="247" y="115"/>
                    <a:pt x="258" y="117"/>
                  </a:cubicBezTo>
                  <a:close/>
                  <a:moveTo>
                    <a:pt x="150" y="127"/>
                  </a:moveTo>
                  <a:cubicBezTo>
                    <a:pt x="156" y="123"/>
                    <a:pt x="166" y="120"/>
                    <a:pt x="177" y="118"/>
                  </a:cubicBezTo>
                  <a:cubicBezTo>
                    <a:pt x="167" y="117"/>
                    <a:pt x="158" y="116"/>
                    <a:pt x="150" y="115"/>
                  </a:cubicBezTo>
                  <a:lnTo>
                    <a:pt x="150" y="127"/>
                  </a:lnTo>
                  <a:close/>
                  <a:moveTo>
                    <a:pt x="218" y="164"/>
                  </a:moveTo>
                  <a:cubicBezTo>
                    <a:pt x="180" y="164"/>
                    <a:pt x="149" y="155"/>
                    <a:pt x="149" y="145"/>
                  </a:cubicBezTo>
                  <a:cubicBezTo>
                    <a:pt x="149" y="165"/>
                    <a:pt x="149" y="165"/>
                    <a:pt x="149" y="165"/>
                  </a:cubicBezTo>
                  <a:cubicBezTo>
                    <a:pt x="149" y="175"/>
                    <a:pt x="180" y="184"/>
                    <a:pt x="218" y="184"/>
                  </a:cubicBezTo>
                  <a:cubicBezTo>
                    <a:pt x="257" y="184"/>
                    <a:pt x="288" y="175"/>
                    <a:pt x="288" y="165"/>
                  </a:cubicBezTo>
                  <a:cubicBezTo>
                    <a:pt x="288" y="145"/>
                    <a:pt x="288" y="145"/>
                    <a:pt x="288" y="145"/>
                  </a:cubicBezTo>
                  <a:cubicBezTo>
                    <a:pt x="288" y="155"/>
                    <a:pt x="257" y="164"/>
                    <a:pt x="218" y="164"/>
                  </a:cubicBezTo>
                  <a:close/>
                  <a:moveTo>
                    <a:pt x="218" y="122"/>
                  </a:moveTo>
                  <a:cubicBezTo>
                    <a:pt x="257" y="122"/>
                    <a:pt x="288" y="130"/>
                    <a:pt x="288" y="141"/>
                  </a:cubicBezTo>
                  <a:cubicBezTo>
                    <a:pt x="288" y="151"/>
                    <a:pt x="257" y="160"/>
                    <a:pt x="218" y="160"/>
                  </a:cubicBezTo>
                  <a:cubicBezTo>
                    <a:pt x="180" y="160"/>
                    <a:pt x="149" y="151"/>
                    <a:pt x="149" y="141"/>
                  </a:cubicBezTo>
                  <a:cubicBezTo>
                    <a:pt x="149" y="130"/>
                    <a:pt x="180" y="122"/>
                    <a:pt x="218" y="122"/>
                  </a:cubicBezTo>
                  <a:close/>
                  <a:moveTo>
                    <a:pt x="229" y="140"/>
                  </a:moveTo>
                  <a:cubicBezTo>
                    <a:pt x="187" y="137"/>
                    <a:pt x="187" y="137"/>
                    <a:pt x="187" y="137"/>
                  </a:cubicBezTo>
                  <a:cubicBezTo>
                    <a:pt x="185" y="142"/>
                    <a:pt x="185" y="142"/>
                    <a:pt x="185" y="142"/>
                  </a:cubicBezTo>
                  <a:cubicBezTo>
                    <a:pt x="246" y="146"/>
                    <a:pt x="246" y="146"/>
                    <a:pt x="246" y="146"/>
                  </a:cubicBezTo>
                  <a:cubicBezTo>
                    <a:pt x="248" y="142"/>
                    <a:pt x="248" y="142"/>
                    <a:pt x="248" y="142"/>
                  </a:cubicBezTo>
                  <a:cubicBezTo>
                    <a:pt x="246" y="142"/>
                    <a:pt x="246" y="142"/>
                    <a:pt x="246" y="142"/>
                  </a:cubicBezTo>
                  <a:cubicBezTo>
                    <a:pt x="243" y="142"/>
                    <a:pt x="239" y="141"/>
                    <a:pt x="241" y="137"/>
                  </a:cubicBezTo>
                  <a:cubicBezTo>
                    <a:pt x="241" y="136"/>
                    <a:pt x="241" y="136"/>
                    <a:pt x="241" y="136"/>
                  </a:cubicBezTo>
                  <a:cubicBezTo>
                    <a:pt x="230" y="135"/>
                    <a:pt x="230" y="135"/>
                    <a:pt x="230" y="135"/>
                  </a:cubicBezTo>
                  <a:cubicBezTo>
                    <a:pt x="229" y="137"/>
                    <a:pt x="229" y="137"/>
                    <a:pt x="229" y="137"/>
                  </a:cubicBezTo>
                  <a:cubicBezTo>
                    <a:pt x="229" y="138"/>
                    <a:pt x="228" y="139"/>
                    <a:pt x="229" y="140"/>
                  </a:cubicBezTo>
                  <a:close/>
                  <a:moveTo>
                    <a:pt x="218" y="189"/>
                  </a:moveTo>
                  <a:cubicBezTo>
                    <a:pt x="180" y="189"/>
                    <a:pt x="149" y="181"/>
                    <a:pt x="149" y="170"/>
                  </a:cubicBezTo>
                  <a:cubicBezTo>
                    <a:pt x="149" y="190"/>
                    <a:pt x="149" y="190"/>
                    <a:pt x="149" y="190"/>
                  </a:cubicBezTo>
                  <a:cubicBezTo>
                    <a:pt x="149" y="201"/>
                    <a:pt x="180" y="209"/>
                    <a:pt x="218" y="209"/>
                  </a:cubicBezTo>
                  <a:cubicBezTo>
                    <a:pt x="257" y="209"/>
                    <a:pt x="288" y="201"/>
                    <a:pt x="288" y="190"/>
                  </a:cubicBezTo>
                  <a:cubicBezTo>
                    <a:pt x="288" y="170"/>
                    <a:pt x="288" y="170"/>
                    <a:pt x="288" y="170"/>
                  </a:cubicBezTo>
                  <a:cubicBezTo>
                    <a:pt x="288" y="181"/>
                    <a:pt x="257" y="189"/>
                    <a:pt x="218" y="189"/>
                  </a:cubicBezTo>
                  <a:close/>
                  <a:moveTo>
                    <a:pt x="218" y="215"/>
                  </a:moveTo>
                  <a:cubicBezTo>
                    <a:pt x="180" y="215"/>
                    <a:pt x="149" y="206"/>
                    <a:pt x="149" y="196"/>
                  </a:cubicBezTo>
                  <a:cubicBezTo>
                    <a:pt x="149" y="216"/>
                    <a:pt x="149" y="216"/>
                    <a:pt x="149" y="216"/>
                  </a:cubicBezTo>
                  <a:cubicBezTo>
                    <a:pt x="149" y="227"/>
                    <a:pt x="180" y="235"/>
                    <a:pt x="218" y="235"/>
                  </a:cubicBezTo>
                  <a:cubicBezTo>
                    <a:pt x="257" y="235"/>
                    <a:pt x="288" y="227"/>
                    <a:pt x="288" y="216"/>
                  </a:cubicBezTo>
                  <a:cubicBezTo>
                    <a:pt x="288" y="196"/>
                    <a:pt x="288" y="196"/>
                    <a:pt x="288" y="196"/>
                  </a:cubicBezTo>
                  <a:cubicBezTo>
                    <a:pt x="288" y="206"/>
                    <a:pt x="257" y="215"/>
                    <a:pt x="218" y="215"/>
                  </a:cubicBezTo>
                  <a:close/>
                  <a:moveTo>
                    <a:pt x="218" y="240"/>
                  </a:moveTo>
                  <a:cubicBezTo>
                    <a:pt x="180" y="240"/>
                    <a:pt x="149" y="231"/>
                    <a:pt x="149" y="221"/>
                  </a:cubicBezTo>
                  <a:cubicBezTo>
                    <a:pt x="149" y="241"/>
                    <a:pt x="149" y="241"/>
                    <a:pt x="149" y="241"/>
                  </a:cubicBezTo>
                  <a:cubicBezTo>
                    <a:pt x="149" y="252"/>
                    <a:pt x="180" y="260"/>
                    <a:pt x="218" y="260"/>
                  </a:cubicBezTo>
                  <a:cubicBezTo>
                    <a:pt x="257" y="260"/>
                    <a:pt x="288" y="252"/>
                    <a:pt x="288" y="241"/>
                  </a:cubicBezTo>
                  <a:cubicBezTo>
                    <a:pt x="288" y="221"/>
                    <a:pt x="288" y="221"/>
                    <a:pt x="288" y="221"/>
                  </a:cubicBezTo>
                  <a:cubicBezTo>
                    <a:pt x="288" y="231"/>
                    <a:pt x="257" y="240"/>
                    <a:pt x="218" y="24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tx1">
                    <a:lumMod val="85000"/>
                    <a:lumOff val="15000"/>
                  </a:schemeClr>
                </a:solidFill>
                <a:latin typeface="微软雅黑" pitchFamily="34" charset="-122"/>
                <a:ea typeface="微软雅黑" pitchFamily="34" charset="-122"/>
              </a:endParaRPr>
            </a:p>
          </p:txBody>
        </p:sp>
      </p:grpSp>
      <p:grpSp>
        <p:nvGrpSpPr>
          <p:cNvPr id="45" name="组合 44"/>
          <p:cNvGrpSpPr/>
          <p:nvPr/>
        </p:nvGrpSpPr>
        <p:grpSpPr>
          <a:xfrm>
            <a:off x="7197507" y="1059070"/>
            <a:ext cx="1458588" cy="1441302"/>
            <a:chOff x="7789634" y="1489945"/>
            <a:chExt cx="1119836" cy="1119836"/>
          </a:xfrm>
        </p:grpSpPr>
        <p:sp>
          <p:nvSpPr>
            <p:cNvPr id="46" name="椭圆 45"/>
            <p:cNvSpPr/>
            <p:nvPr/>
          </p:nvSpPr>
          <p:spPr>
            <a:xfrm>
              <a:off x="7789634" y="1489945"/>
              <a:ext cx="1119836" cy="1119836"/>
            </a:xfrm>
            <a:prstGeom prst="ellipse">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grpSp>
          <p:nvGrpSpPr>
            <p:cNvPr id="47" name="组合 46"/>
            <p:cNvGrpSpPr/>
            <p:nvPr/>
          </p:nvGrpSpPr>
          <p:grpSpPr>
            <a:xfrm>
              <a:off x="8108090" y="1827308"/>
              <a:ext cx="482923" cy="481855"/>
              <a:chOff x="9166770" y="4602851"/>
              <a:chExt cx="482923" cy="481855"/>
            </a:xfrm>
          </p:grpSpPr>
          <p:sp>
            <p:nvSpPr>
              <p:cNvPr id="48" name="Freeform 9"/>
              <p:cNvSpPr>
                <a:spLocks/>
              </p:cNvSpPr>
              <p:nvPr/>
            </p:nvSpPr>
            <p:spPr bwMode="auto">
              <a:xfrm>
                <a:off x="9457379" y="4895596"/>
                <a:ext cx="192314" cy="189110"/>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85000"/>
                      <a:lumOff val="15000"/>
                    </a:schemeClr>
                  </a:solidFill>
                  <a:latin typeface="微软雅黑" pitchFamily="34" charset="-122"/>
                  <a:ea typeface="微软雅黑" pitchFamily="34" charset="-122"/>
                </a:endParaRPr>
              </a:p>
            </p:txBody>
          </p:sp>
          <p:sp>
            <p:nvSpPr>
              <p:cNvPr id="49" name="Freeform 10"/>
              <p:cNvSpPr>
                <a:spLocks noEditPoints="1"/>
              </p:cNvSpPr>
              <p:nvPr/>
            </p:nvSpPr>
            <p:spPr bwMode="auto">
              <a:xfrm>
                <a:off x="9166770" y="4602851"/>
                <a:ext cx="356850" cy="358987"/>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close/>
                    <a:moveTo>
                      <a:pt x="70" y="122"/>
                    </a:moveTo>
                    <a:cubicBezTo>
                      <a:pt x="41" y="122"/>
                      <a:pt x="17" y="99"/>
                      <a:pt x="17" y="70"/>
                    </a:cubicBezTo>
                    <a:cubicBezTo>
                      <a:pt x="17" y="41"/>
                      <a:pt x="41" y="17"/>
                      <a:pt x="70" y="17"/>
                    </a:cubicBezTo>
                    <a:cubicBezTo>
                      <a:pt x="98" y="17"/>
                      <a:pt x="122" y="41"/>
                      <a:pt x="122" y="70"/>
                    </a:cubicBezTo>
                    <a:cubicBezTo>
                      <a:pt x="122" y="99"/>
                      <a:pt x="98" y="122"/>
                      <a:pt x="70" y="12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85000"/>
                      <a:lumOff val="15000"/>
                    </a:schemeClr>
                  </a:solidFill>
                  <a:latin typeface="微软雅黑" pitchFamily="34" charset="-122"/>
                  <a:ea typeface="微软雅黑" pitchFamily="34" charset="-122"/>
                </a:endParaRPr>
              </a:p>
            </p:txBody>
          </p:sp>
          <p:sp>
            <p:nvSpPr>
              <p:cNvPr id="50" name="Freeform 11"/>
              <p:cNvSpPr>
                <a:spLocks/>
              </p:cNvSpPr>
              <p:nvPr/>
            </p:nvSpPr>
            <p:spPr bwMode="auto">
              <a:xfrm>
                <a:off x="9241559" y="4677640"/>
                <a:ext cx="105773" cy="10470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85000"/>
                      <a:lumOff val="15000"/>
                    </a:schemeClr>
                  </a:solidFill>
                  <a:latin typeface="微软雅黑" pitchFamily="34" charset="-122"/>
                  <a:ea typeface="微软雅黑" pitchFamily="34" charset="-122"/>
                </a:endParaRPr>
              </a:p>
            </p:txBody>
          </p:sp>
        </p:grpSp>
      </p:grpSp>
      <p:grpSp>
        <p:nvGrpSpPr>
          <p:cNvPr id="51" name="组合 50"/>
          <p:cNvGrpSpPr/>
          <p:nvPr/>
        </p:nvGrpSpPr>
        <p:grpSpPr>
          <a:xfrm>
            <a:off x="7197498" y="4010144"/>
            <a:ext cx="1458588" cy="1441302"/>
            <a:chOff x="7789634" y="4205512"/>
            <a:chExt cx="1119836" cy="1119836"/>
          </a:xfrm>
        </p:grpSpPr>
        <p:sp>
          <p:nvSpPr>
            <p:cNvPr id="52" name="椭圆 51"/>
            <p:cNvSpPr/>
            <p:nvPr/>
          </p:nvSpPr>
          <p:spPr>
            <a:xfrm>
              <a:off x="7789634" y="4205512"/>
              <a:ext cx="1119836" cy="1119836"/>
            </a:xfrm>
            <a:prstGeom prst="ellipse">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itchFamily="34" charset="-122"/>
                <a:ea typeface="微软雅黑" pitchFamily="34" charset="-122"/>
              </a:endParaRPr>
            </a:p>
          </p:txBody>
        </p:sp>
        <p:sp>
          <p:nvSpPr>
            <p:cNvPr id="53" name="Freeform 7"/>
            <p:cNvSpPr>
              <a:spLocks noEditPoints="1"/>
            </p:cNvSpPr>
            <p:nvPr/>
          </p:nvSpPr>
          <p:spPr bwMode="auto">
            <a:xfrm>
              <a:off x="8101360" y="4441027"/>
              <a:ext cx="545174" cy="592931"/>
            </a:xfrm>
            <a:custGeom>
              <a:avLst/>
              <a:gdLst>
                <a:gd name="T0" fmla="*/ 50 w 100"/>
                <a:gd name="T1" fmla="*/ 70 h 132"/>
                <a:gd name="T2" fmla="*/ 30 w 100"/>
                <a:gd name="T3" fmla="*/ 90 h 132"/>
                <a:gd name="T4" fmla="*/ 50 w 100"/>
                <a:gd name="T5" fmla="*/ 111 h 132"/>
                <a:gd name="T6" fmla="*/ 70 w 100"/>
                <a:gd name="T7" fmla="*/ 90 h 132"/>
                <a:gd name="T8" fmla="*/ 50 w 100"/>
                <a:gd name="T9" fmla="*/ 70 h 132"/>
                <a:gd name="T10" fmla="*/ 53 w 100"/>
                <a:gd name="T11" fmla="*/ 93 h 132"/>
                <a:gd name="T12" fmla="*/ 53 w 100"/>
                <a:gd name="T13" fmla="*/ 102 h 132"/>
                <a:gd name="T14" fmla="*/ 50 w 100"/>
                <a:gd name="T15" fmla="*/ 105 h 132"/>
                <a:gd name="T16" fmla="*/ 47 w 100"/>
                <a:gd name="T17" fmla="*/ 102 h 132"/>
                <a:gd name="T18" fmla="*/ 47 w 100"/>
                <a:gd name="T19" fmla="*/ 93 h 132"/>
                <a:gd name="T20" fmla="*/ 41 w 100"/>
                <a:gd name="T21" fmla="*/ 84 h 132"/>
                <a:gd name="T22" fmla="*/ 50 w 100"/>
                <a:gd name="T23" fmla="*/ 76 h 132"/>
                <a:gd name="T24" fmla="*/ 59 w 100"/>
                <a:gd name="T25" fmla="*/ 84 h 132"/>
                <a:gd name="T26" fmla="*/ 53 w 100"/>
                <a:gd name="T27" fmla="*/ 93 h 132"/>
                <a:gd name="T28" fmla="*/ 86 w 100"/>
                <a:gd name="T29" fmla="*/ 50 h 132"/>
                <a:gd name="T30" fmla="*/ 86 w 100"/>
                <a:gd name="T31" fmla="*/ 36 h 132"/>
                <a:gd name="T32" fmla="*/ 50 w 100"/>
                <a:gd name="T33" fmla="*/ 0 h 132"/>
                <a:gd name="T34" fmla="*/ 14 w 100"/>
                <a:gd name="T35" fmla="*/ 36 h 132"/>
                <a:gd name="T36" fmla="*/ 14 w 100"/>
                <a:gd name="T37" fmla="*/ 50 h 132"/>
                <a:gd name="T38" fmla="*/ 0 w 100"/>
                <a:gd name="T39" fmla="*/ 69 h 132"/>
                <a:gd name="T40" fmla="*/ 0 w 100"/>
                <a:gd name="T41" fmla="*/ 112 h 132"/>
                <a:gd name="T42" fmla="*/ 20 w 100"/>
                <a:gd name="T43" fmla="*/ 132 h 132"/>
                <a:gd name="T44" fmla="*/ 80 w 100"/>
                <a:gd name="T45" fmla="*/ 132 h 132"/>
                <a:gd name="T46" fmla="*/ 100 w 100"/>
                <a:gd name="T47" fmla="*/ 112 h 132"/>
                <a:gd name="T48" fmla="*/ 100 w 100"/>
                <a:gd name="T49" fmla="*/ 69 h 132"/>
                <a:gd name="T50" fmla="*/ 86 w 100"/>
                <a:gd name="T51" fmla="*/ 50 h 132"/>
                <a:gd name="T52" fmla="*/ 50 w 100"/>
                <a:gd name="T53" fmla="*/ 115 h 132"/>
                <a:gd name="T54" fmla="*/ 25 w 100"/>
                <a:gd name="T55" fmla="*/ 90 h 132"/>
                <a:gd name="T56" fmla="*/ 50 w 100"/>
                <a:gd name="T57" fmla="*/ 66 h 132"/>
                <a:gd name="T58" fmla="*/ 75 w 100"/>
                <a:gd name="T59" fmla="*/ 90 h 132"/>
                <a:gd name="T60" fmla="*/ 50 w 100"/>
                <a:gd name="T61" fmla="*/ 115 h 132"/>
                <a:gd name="T62" fmla="*/ 76 w 100"/>
                <a:gd name="T63" fmla="*/ 49 h 132"/>
                <a:gd name="T64" fmla="*/ 24 w 100"/>
                <a:gd name="T65" fmla="*/ 49 h 132"/>
                <a:gd name="T66" fmla="*/ 24 w 100"/>
                <a:gd name="T67" fmla="*/ 36 h 132"/>
                <a:gd name="T68" fmla="*/ 50 w 100"/>
                <a:gd name="T69" fmla="*/ 11 h 132"/>
                <a:gd name="T70" fmla="*/ 76 w 100"/>
                <a:gd name="T71" fmla="*/ 36 h 132"/>
                <a:gd name="T72" fmla="*/ 76 w 100"/>
                <a:gd name="T73" fmla="*/ 4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32">
                  <a:moveTo>
                    <a:pt x="50" y="70"/>
                  </a:moveTo>
                  <a:cubicBezTo>
                    <a:pt x="39" y="70"/>
                    <a:pt x="30" y="79"/>
                    <a:pt x="30" y="90"/>
                  </a:cubicBezTo>
                  <a:cubicBezTo>
                    <a:pt x="30" y="102"/>
                    <a:pt x="39" y="111"/>
                    <a:pt x="50" y="111"/>
                  </a:cubicBezTo>
                  <a:cubicBezTo>
                    <a:pt x="61" y="111"/>
                    <a:pt x="70" y="102"/>
                    <a:pt x="70" y="90"/>
                  </a:cubicBezTo>
                  <a:cubicBezTo>
                    <a:pt x="70" y="79"/>
                    <a:pt x="61" y="70"/>
                    <a:pt x="50" y="70"/>
                  </a:cubicBezTo>
                  <a:close/>
                  <a:moveTo>
                    <a:pt x="53" y="93"/>
                  </a:moveTo>
                  <a:cubicBezTo>
                    <a:pt x="53" y="102"/>
                    <a:pt x="53" y="102"/>
                    <a:pt x="53" y="102"/>
                  </a:cubicBezTo>
                  <a:cubicBezTo>
                    <a:pt x="53" y="104"/>
                    <a:pt x="52" y="105"/>
                    <a:pt x="50" y="105"/>
                  </a:cubicBezTo>
                  <a:cubicBezTo>
                    <a:pt x="48" y="105"/>
                    <a:pt x="47" y="104"/>
                    <a:pt x="47" y="102"/>
                  </a:cubicBezTo>
                  <a:cubicBezTo>
                    <a:pt x="47" y="93"/>
                    <a:pt x="47" y="93"/>
                    <a:pt x="47" y="93"/>
                  </a:cubicBezTo>
                  <a:cubicBezTo>
                    <a:pt x="44" y="91"/>
                    <a:pt x="41" y="88"/>
                    <a:pt x="41" y="84"/>
                  </a:cubicBezTo>
                  <a:cubicBezTo>
                    <a:pt x="41" y="80"/>
                    <a:pt x="45" y="76"/>
                    <a:pt x="50" y="76"/>
                  </a:cubicBezTo>
                  <a:cubicBezTo>
                    <a:pt x="55" y="76"/>
                    <a:pt x="59" y="80"/>
                    <a:pt x="59" y="84"/>
                  </a:cubicBezTo>
                  <a:cubicBezTo>
                    <a:pt x="59" y="88"/>
                    <a:pt x="56" y="91"/>
                    <a:pt x="53" y="93"/>
                  </a:cubicBezTo>
                  <a:close/>
                  <a:moveTo>
                    <a:pt x="86" y="50"/>
                  </a:moveTo>
                  <a:cubicBezTo>
                    <a:pt x="86" y="36"/>
                    <a:pt x="86" y="36"/>
                    <a:pt x="86" y="36"/>
                  </a:cubicBezTo>
                  <a:cubicBezTo>
                    <a:pt x="86" y="16"/>
                    <a:pt x="70" y="0"/>
                    <a:pt x="50" y="0"/>
                  </a:cubicBezTo>
                  <a:cubicBezTo>
                    <a:pt x="30" y="0"/>
                    <a:pt x="14" y="16"/>
                    <a:pt x="14" y="36"/>
                  </a:cubicBezTo>
                  <a:cubicBezTo>
                    <a:pt x="14" y="50"/>
                    <a:pt x="14" y="50"/>
                    <a:pt x="14" y="50"/>
                  </a:cubicBezTo>
                  <a:cubicBezTo>
                    <a:pt x="6" y="53"/>
                    <a:pt x="0" y="60"/>
                    <a:pt x="0" y="69"/>
                  </a:cubicBezTo>
                  <a:cubicBezTo>
                    <a:pt x="0" y="112"/>
                    <a:pt x="0" y="112"/>
                    <a:pt x="0" y="112"/>
                  </a:cubicBezTo>
                  <a:cubicBezTo>
                    <a:pt x="0" y="123"/>
                    <a:pt x="9" y="132"/>
                    <a:pt x="20" y="132"/>
                  </a:cubicBezTo>
                  <a:cubicBezTo>
                    <a:pt x="80" y="132"/>
                    <a:pt x="80" y="132"/>
                    <a:pt x="80" y="132"/>
                  </a:cubicBezTo>
                  <a:cubicBezTo>
                    <a:pt x="91" y="132"/>
                    <a:pt x="100" y="123"/>
                    <a:pt x="100" y="112"/>
                  </a:cubicBezTo>
                  <a:cubicBezTo>
                    <a:pt x="100" y="69"/>
                    <a:pt x="100" y="69"/>
                    <a:pt x="100" y="69"/>
                  </a:cubicBezTo>
                  <a:cubicBezTo>
                    <a:pt x="100" y="60"/>
                    <a:pt x="94" y="53"/>
                    <a:pt x="86" y="50"/>
                  </a:cubicBezTo>
                  <a:close/>
                  <a:moveTo>
                    <a:pt x="50" y="115"/>
                  </a:moveTo>
                  <a:cubicBezTo>
                    <a:pt x="36" y="115"/>
                    <a:pt x="25" y="104"/>
                    <a:pt x="25" y="90"/>
                  </a:cubicBezTo>
                  <a:cubicBezTo>
                    <a:pt x="25" y="77"/>
                    <a:pt x="36" y="66"/>
                    <a:pt x="50" y="66"/>
                  </a:cubicBezTo>
                  <a:cubicBezTo>
                    <a:pt x="64" y="66"/>
                    <a:pt x="75" y="77"/>
                    <a:pt x="75" y="90"/>
                  </a:cubicBezTo>
                  <a:cubicBezTo>
                    <a:pt x="75" y="104"/>
                    <a:pt x="64" y="115"/>
                    <a:pt x="50" y="115"/>
                  </a:cubicBezTo>
                  <a:close/>
                  <a:moveTo>
                    <a:pt x="76" y="49"/>
                  </a:moveTo>
                  <a:cubicBezTo>
                    <a:pt x="24" y="49"/>
                    <a:pt x="24" y="49"/>
                    <a:pt x="24" y="49"/>
                  </a:cubicBezTo>
                  <a:cubicBezTo>
                    <a:pt x="24" y="36"/>
                    <a:pt x="24" y="36"/>
                    <a:pt x="24" y="36"/>
                  </a:cubicBezTo>
                  <a:cubicBezTo>
                    <a:pt x="24" y="22"/>
                    <a:pt x="36" y="11"/>
                    <a:pt x="50" y="11"/>
                  </a:cubicBezTo>
                  <a:cubicBezTo>
                    <a:pt x="64" y="11"/>
                    <a:pt x="76" y="22"/>
                    <a:pt x="76" y="36"/>
                  </a:cubicBezTo>
                  <a:lnTo>
                    <a:pt x="76" y="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85000"/>
                    <a:lumOff val="15000"/>
                  </a:schemeClr>
                </a:solidFill>
                <a:latin typeface="微软雅黑" pitchFamily="34" charset="-122"/>
                <a:ea typeface="微软雅黑" pitchFamily="34" charset="-122"/>
              </a:endParaRPr>
            </a:p>
          </p:txBody>
        </p:sp>
      </p:grpSp>
      <p:sp>
        <p:nvSpPr>
          <p:cNvPr id="54" name="文本框 49"/>
          <p:cNvSpPr txBox="1"/>
          <p:nvPr/>
        </p:nvSpPr>
        <p:spPr>
          <a:xfrm>
            <a:off x="2433932" y="2535350"/>
            <a:ext cx="1873945" cy="830997"/>
          </a:xfrm>
          <a:prstGeom prst="rect">
            <a:avLst/>
          </a:prstGeom>
          <a:noFill/>
        </p:spPr>
        <p:txBody>
          <a:bodyPr wrap="square" rtlCol="0">
            <a:spAutoFit/>
          </a:bodyPr>
          <a:lstStyle/>
          <a:p>
            <a:r>
              <a:rPr lang="en-US" altLang="zh-CN" sz="1600" dirty="0" smtClean="0">
                <a:solidFill>
                  <a:schemeClr val="tx1">
                    <a:lumMod val="85000"/>
                    <a:lumOff val="15000"/>
                  </a:schemeClr>
                </a:solidFill>
                <a:latin typeface="微软雅黑" pitchFamily="34" charset="-122"/>
                <a:ea typeface="微软雅黑" pitchFamily="34" charset="-122"/>
              </a:rPr>
              <a:t>2016</a:t>
            </a:r>
            <a:r>
              <a:rPr lang="zh-CN" altLang="en-US" sz="1600" dirty="0" smtClean="0">
                <a:solidFill>
                  <a:schemeClr val="tx1">
                    <a:lumMod val="85000"/>
                    <a:lumOff val="15000"/>
                  </a:schemeClr>
                </a:solidFill>
                <a:latin typeface="微软雅黑" pitchFamily="34" charset="-122"/>
                <a:ea typeface="微软雅黑" pitchFamily="34" charset="-122"/>
              </a:rPr>
              <a:t>年</a:t>
            </a:r>
            <a:r>
              <a:rPr lang="en-US" altLang="zh-CN" sz="1600" dirty="0" smtClean="0">
                <a:solidFill>
                  <a:schemeClr val="tx1">
                    <a:lumMod val="85000"/>
                    <a:lumOff val="15000"/>
                  </a:schemeClr>
                </a:solidFill>
                <a:latin typeface="微软雅黑" pitchFamily="34" charset="-122"/>
                <a:ea typeface="微软雅黑" pitchFamily="34" charset="-122"/>
              </a:rPr>
              <a:t>11</a:t>
            </a:r>
            <a:r>
              <a:rPr lang="zh-CN" altLang="en-US" sz="1600" dirty="0" smtClean="0">
                <a:solidFill>
                  <a:schemeClr val="tx1">
                    <a:lumMod val="85000"/>
                    <a:lumOff val="15000"/>
                  </a:schemeClr>
                </a:solidFill>
                <a:latin typeface="微软雅黑" pitchFamily="34" charset="-122"/>
                <a:ea typeface="微软雅黑" pitchFamily="34" charset="-122"/>
              </a:rPr>
              <a:t>月到</a:t>
            </a:r>
            <a:r>
              <a:rPr lang="en-US" altLang="zh-CN" sz="1600" dirty="0" smtClean="0">
                <a:solidFill>
                  <a:schemeClr val="tx1">
                    <a:lumMod val="85000"/>
                    <a:lumOff val="15000"/>
                  </a:schemeClr>
                </a:solidFill>
                <a:latin typeface="微软雅黑" pitchFamily="34" charset="-122"/>
                <a:ea typeface="微软雅黑" pitchFamily="34" charset="-122"/>
              </a:rPr>
              <a:t>2017</a:t>
            </a:r>
            <a:r>
              <a:rPr lang="zh-CN" altLang="en-US" sz="1600" dirty="0" smtClean="0">
                <a:solidFill>
                  <a:schemeClr val="tx1">
                    <a:lumMod val="85000"/>
                    <a:lumOff val="15000"/>
                  </a:schemeClr>
                </a:solidFill>
                <a:latin typeface="微软雅黑" pitchFamily="34" charset="-122"/>
                <a:ea typeface="微软雅黑" pitchFamily="34" charset="-122"/>
              </a:rPr>
              <a:t>年</a:t>
            </a:r>
            <a:r>
              <a:rPr lang="en-US" altLang="zh-CN" sz="1600" dirty="0" smtClean="0">
                <a:solidFill>
                  <a:schemeClr val="tx1">
                    <a:lumMod val="85000"/>
                    <a:lumOff val="15000"/>
                  </a:schemeClr>
                </a:solidFill>
                <a:latin typeface="微软雅黑" pitchFamily="34" charset="-122"/>
                <a:ea typeface="微软雅黑" pitchFamily="34" charset="-122"/>
              </a:rPr>
              <a:t>1</a:t>
            </a:r>
            <a:r>
              <a:rPr lang="zh-CN" altLang="en-US" sz="1600" dirty="0" smtClean="0">
                <a:solidFill>
                  <a:schemeClr val="tx1">
                    <a:lumMod val="85000"/>
                    <a:lumOff val="15000"/>
                  </a:schemeClr>
                </a:solidFill>
                <a:latin typeface="微软雅黑" pitchFamily="34" charset="-122"/>
                <a:ea typeface="微软雅黑" pitchFamily="34" charset="-122"/>
              </a:rPr>
              <a:t>月</a:t>
            </a:r>
            <a:endParaRPr lang="en-US" altLang="zh-CN" sz="1600" dirty="0" smtClean="0">
              <a:solidFill>
                <a:schemeClr val="tx1">
                  <a:lumMod val="85000"/>
                  <a:lumOff val="15000"/>
                </a:schemeClr>
              </a:solidFill>
              <a:latin typeface="微软雅黑" pitchFamily="34" charset="-122"/>
              <a:ea typeface="微软雅黑" pitchFamily="34" charset="-122"/>
            </a:endParaRPr>
          </a:p>
          <a:p>
            <a:r>
              <a:rPr lang="zh-CN" altLang="en-US" sz="1600" dirty="0" smtClean="0">
                <a:solidFill>
                  <a:schemeClr val="tx1">
                    <a:lumMod val="85000"/>
                    <a:lumOff val="15000"/>
                  </a:schemeClr>
                </a:solidFill>
                <a:latin typeface="微软雅黑" pitchFamily="34" charset="-122"/>
                <a:ea typeface="微软雅黑" pitchFamily="34" charset="-122"/>
              </a:rPr>
              <a:t>前期筹备阶段</a:t>
            </a: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55" name="文本框 56"/>
          <p:cNvSpPr txBox="1"/>
          <p:nvPr/>
        </p:nvSpPr>
        <p:spPr>
          <a:xfrm>
            <a:off x="7001583" y="2521886"/>
            <a:ext cx="1873948" cy="830997"/>
          </a:xfrm>
          <a:prstGeom prst="rect">
            <a:avLst/>
          </a:prstGeom>
          <a:noFill/>
        </p:spPr>
        <p:txBody>
          <a:bodyPr wrap="square" rtlCol="0">
            <a:spAutoFit/>
          </a:bodyPr>
          <a:lstStyle/>
          <a:p>
            <a:r>
              <a:rPr lang="en-US" altLang="zh-CN" sz="1600" dirty="0">
                <a:solidFill>
                  <a:schemeClr val="tx1">
                    <a:lumMod val="85000"/>
                    <a:lumOff val="15000"/>
                  </a:schemeClr>
                </a:solidFill>
                <a:latin typeface="微软雅黑" pitchFamily="34" charset="-122"/>
                <a:ea typeface="微软雅黑" pitchFamily="34" charset="-122"/>
              </a:rPr>
              <a:t>2017</a:t>
            </a:r>
            <a:r>
              <a:rPr lang="zh-CN" altLang="en-US" sz="1600" dirty="0">
                <a:solidFill>
                  <a:schemeClr val="tx1">
                    <a:lumMod val="85000"/>
                    <a:lumOff val="15000"/>
                  </a:schemeClr>
                </a:solidFill>
                <a:latin typeface="微软雅黑" pitchFamily="34" charset="-122"/>
                <a:ea typeface="微软雅黑" pitchFamily="34" charset="-122"/>
              </a:rPr>
              <a:t>年</a:t>
            </a:r>
            <a:r>
              <a:rPr lang="en-US" altLang="zh-CN" sz="1600" dirty="0">
                <a:solidFill>
                  <a:schemeClr val="tx1">
                    <a:lumMod val="85000"/>
                    <a:lumOff val="15000"/>
                  </a:schemeClr>
                </a:solidFill>
                <a:latin typeface="微软雅黑" pitchFamily="34" charset="-122"/>
                <a:ea typeface="微软雅黑" pitchFamily="34" charset="-122"/>
              </a:rPr>
              <a:t>6</a:t>
            </a:r>
            <a:r>
              <a:rPr lang="zh-CN" altLang="en-US" sz="1600" dirty="0" smtClean="0">
                <a:solidFill>
                  <a:schemeClr val="tx1">
                    <a:lumMod val="85000"/>
                    <a:lumOff val="15000"/>
                  </a:schemeClr>
                </a:solidFill>
                <a:latin typeface="微软雅黑" pitchFamily="34" charset="-122"/>
                <a:ea typeface="微软雅黑" pitchFamily="34" charset="-122"/>
              </a:rPr>
              <a:t>月底前，完成</a:t>
            </a:r>
            <a:r>
              <a:rPr lang="zh-CN" altLang="en-US" sz="1600" dirty="0">
                <a:solidFill>
                  <a:schemeClr val="tx1">
                    <a:lumMod val="85000"/>
                    <a:lumOff val="15000"/>
                  </a:schemeClr>
                </a:solidFill>
                <a:latin typeface="微软雅黑" pitchFamily="34" charset="-122"/>
                <a:ea typeface="微软雅黑" pitchFamily="34" charset="-122"/>
              </a:rPr>
              <a:t>火电、造纸行业排污许可证核发</a:t>
            </a:r>
          </a:p>
        </p:txBody>
      </p:sp>
      <p:sp>
        <p:nvSpPr>
          <p:cNvPr id="56" name="文本框 59"/>
          <p:cNvSpPr txBox="1"/>
          <p:nvPr/>
        </p:nvSpPr>
        <p:spPr>
          <a:xfrm>
            <a:off x="2375553" y="5534345"/>
            <a:ext cx="2051279" cy="1077218"/>
          </a:xfrm>
          <a:prstGeom prst="rect">
            <a:avLst/>
          </a:prstGeom>
          <a:noFill/>
        </p:spPr>
        <p:txBody>
          <a:bodyPr wrap="square" rtlCol="0">
            <a:spAutoFit/>
          </a:bodyPr>
          <a:lstStyle/>
          <a:p>
            <a:r>
              <a:rPr lang="en-US" altLang="zh-CN" sz="1600" dirty="0">
                <a:solidFill>
                  <a:schemeClr val="tx1">
                    <a:lumMod val="85000"/>
                    <a:lumOff val="15000"/>
                  </a:schemeClr>
                </a:solidFill>
                <a:latin typeface="微软雅黑" pitchFamily="34" charset="-122"/>
                <a:ea typeface="微软雅黑" pitchFamily="34" charset="-122"/>
              </a:rPr>
              <a:t>2020</a:t>
            </a:r>
            <a:r>
              <a:rPr lang="zh-CN" altLang="en-US" sz="1600" dirty="0">
                <a:solidFill>
                  <a:schemeClr val="tx1">
                    <a:lumMod val="85000"/>
                    <a:lumOff val="15000"/>
                  </a:schemeClr>
                </a:solidFill>
                <a:latin typeface="微软雅黑" pitchFamily="34" charset="-122"/>
                <a:ea typeface="微软雅黑" pitchFamily="34" charset="-122"/>
              </a:rPr>
              <a:t>年完成管理名录中</a:t>
            </a:r>
            <a:r>
              <a:rPr lang="zh-CN" altLang="en-US" sz="1600" dirty="0" smtClean="0">
                <a:solidFill>
                  <a:schemeClr val="tx1">
                    <a:lumMod val="85000"/>
                    <a:lumOff val="15000"/>
                  </a:schemeClr>
                </a:solidFill>
                <a:latin typeface="微软雅黑" pitchFamily="34" charset="-122"/>
                <a:ea typeface="微软雅黑" pitchFamily="34" charset="-122"/>
              </a:rPr>
              <a:t>规定的所有其他行业</a:t>
            </a:r>
            <a:r>
              <a:rPr lang="zh-CN" altLang="en-US" sz="1600" dirty="0">
                <a:solidFill>
                  <a:schemeClr val="tx1">
                    <a:lumMod val="85000"/>
                    <a:lumOff val="15000"/>
                  </a:schemeClr>
                </a:solidFill>
                <a:latin typeface="微软雅黑" pitchFamily="34" charset="-122"/>
                <a:ea typeface="微软雅黑" pitchFamily="34" charset="-122"/>
              </a:rPr>
              <a:t>核发，实现全覆盖。</a:t>
            </a:r>
          </a:p>
        </p:txBody>
      </p:sp>
      <p:sp>
        <p:nvSpPr>
          <p:cNvPr id="57" name="文本框 65"/>
          <p:cNvSpPr txBox="1"/>
          <p:nvPr/>
        </p:nvSpPr>
        <p:spPr>
          <a:xfrm>
            <a:off x="6789892" y="5521217"/>
            <a:ext cx="2401846" cy="1077218"/>
          </a:xfrm>
          <a:prstGeom prst="rect">
            <a:avLst/>
          </a:prstGeom>
          <a:noFill/>
        </p:spPr>
        <p:txBody>
          <a:bodyPr wrap="square" rtlCol="0">
            <a:spAutoFit/>
          </a:bodyPr>
          <a:lstStyle/>
          <a:p>
            <a:r>
              <a:rPr lang="en-US" altLang="zh-CN" sz="1600" dirty="0" smtClean="0">
                <a:solidFill>
                  <a:schemeClr val="tx1">
                    <a:lumMod val="85000"/>
                    <a:lumOff val="15000"/>
                  </a:schemeClr>
                </a:solidFill>
                <a:latin typeface="微软雅黑" pitchFamily="34" charset="-122"/>
                <a:ea typeface="微软雅黑" pitchFamily="34" charset="-122"/>
              </a:rPr>
              <a:t>2017</a:t>
            </a:r>
            <a:r>
              <a:rPr lang="zh-CN" altLang="en-US" sz="1600" dirty="0" smtClean="0">
                <a:solidFill>
                  <a:schemeClr val="tx1">
                    <a:lumMod val="85000"/>
                    <a:lumOff val="15000"/>
                  </a:schemeClr>
                </a:solidFill>
                <a:latin typeface="微软雅黑" pitchFamily="34" charset="-122"/>
                <a:ea typeface="微软雅黑" pitchFamily="34" charset="-122"/>
              </a:rPr>
              <a:t>年底前，完成</a:t>
            </a:r>
            <a:r>
              <a:rPr lang="en-US" altLang="zh-CN" sz="1600" dirty="0">
                <a:solidFill>
                  <a:schemeClr val="tx1">
                    <a:lumMod val="85000"/>
                    <a:lumOff val="15000"/>
                  </a:schemeClr>
                </a:solidFill>
                <a:latin typeface="微软雅黑" pitchFamily="34" charset="-122"/>
                <a:ea typeface="微软雅黑" pitchFamily="34" charset="-122"/>
              </a:rPr>
              <a:t>《</a:t>
            </a:r>
            <a:r>
              <a:rPr lang="zh-CN" altLang="en-US" sz="1600" dirty="0">
                <a:solidFill>
                  <a:schemeClr val="tx1">
                    <a:lumMod val="85000"/>
                    <a:lumOff val="15000"/>
                  </a:schemeClr>
                </a:solidFill>
                <a:latin typeface="微软雅黑" pitchFamily="34" charset="-122"/>
                <a:ea typeface="微软雅黑" pitchFamily="34" charset="-122"/>
              </a:rPr>
              <a:t>水十条</a:t>
            </a:r>
            <a:r>
              <a:rPr lang="en-US" altLang="zh-CN" sz="1600" dirty="0">
                <a:solidFill>
                  <a:schemeClr val="tx1">
                    <a:lumMod val="85000"/>
                    <a:lumOff val="15000"/>
                  </a:schemeClr>
                </a:solidFill>
                <a:latin typeface="微软雅黑" pitchFamily="34" charset="-122"/>
                <a:ea typeface="微软雅黑" pitchFamily="34" charset="-122"/>
              </a:rPr>
              <a:t>》《</a:t>
            </a:r>
            <a:r>
              <a:rPr lang="zh-CN" altLang="en-US" sz="1600" dirty="0">
                <a:solidFill>
                  <a:schemeClr val="tx1">
                    <a:lumMod val="85000"/>
                    <a:lumOff val="15000"/>
                  </a:schemeClr>
                </a:solidFill>
                <a:latin typeface="微软雅黑" pitchFamily="34" charset="-122"/>
                <a:ea typeface="微软雅黑" pitchFamily="34" charset="-122"/>
              </a:rPr>
              <a:t>大气十条</a:t>
            </a:r>
            <a:r>
              <a:rPr lang="en-US" altLang="zh-CN" sz="1600" dirty="0">
                <a:solidFill>
                  <a:schemeClr val="tx1">
                    <a:lumMod val="85000"/>
                    <a:lumOff val="15000"/>
                  </a:schemeClr>
                </a:solidFill>
                <a:latin typeface="微软雅黑" pitchFamily="34" charset="-122"/>
                <a:ea typeface="微软雅黑" pitchFamily="34" charset="-122"/>
              </a:rPr>
              <a:t>》</a:t>
            </a:r>
            <a:r>
              <a:rPr lang="zh-CN" altLang="en-US" sz="1600" dirty="0">
                <a:solidFill>
                  <a:schemeClr val="tx1">
                    <a:lumMod val="85000"/>
                    <a:lumOff val="15000"/>
                  </a:schemeClr>
                </a:solidFill>
                <a:latin typeface="微软雅黑" pitchFamily="34" charset="-122"/>
                <a:ea typeface="微软雅黑" pitchFamily="34" charset="-122"/>
              </a:rPr>
              <a:t>其他重点行业和产能过剩</a:t>
            </a:r>
            <a:r>
              <a:rPr lang="zh-CN" altLang="en-US" sz="1600" dirty="0" smtClean="0">
                <a:solidFill>
                  <a:schemeClr val="tx1">
                    <a:lumMod val="85000"/>
                    <a:lumOff val="15000"/>
                  </a:schemeClr>
                </a:solidFill>
                <a:latin typeface="微软雅黑" pitchFamily="34" charset="-122"/>
                <a:ea typeface="微软雅黑" pitchFamily="34" charset="-122"/>
              </a:rPr>
              <a:t>行业排污许可证的核发</a:t>
            </a:r>
            <a:endParaRPr lang="zh-CN" altLang="en-US" sz="1600" dirty="0">
              <a:solidFill>
                <a:schemeClr val="tx1">
                  <a:lumMod val="85000"/>
                  <a:lumOff val="15000"/>
                </a:schemeClr>
              </a:solidFill>
              <a:latin typeface="微软雅黑" pitchFamily="34" charset="-122"/>
              <a:ea typeface="微软雅黑" pitchFamily="34" charset="-122"/>
            </a:endParaRPr>
          </a:p>
        </p:txBody>
      </p:sp>
      <p:sp>
        <p:nvSpPr>
          <p:cNvPr id="58" name="文本框 2"/>
          <p:cNvSpPr txBox="1"/>
          <p:nvPr/>
        </p:nvSpPr>
        <p:spPr>
          <a:xfrm>
            <a:off x="1490663" y="117426"/>
            <a:ext cx="309634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时间进度安排</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30" name="TextBox 29"/>
          <p:cNvSpPr txBox="1"/>
          <p:nvPr/>
        </p:nvSpPr>
        <p:spPr>
          <a:xfrm>
            <a:off x="9555559" y="5302002"/>
            <a:ext cx="2232248" cy="1323439"/>
          </a:xfrm>
          <a:prstGeom prst="rect">
            <a:avLst/>
          </a:prstGeom>
          <a:noFill/>
        </p:spPr>
        <p:txBody>
          <a:bodyPr wrap="square" rtlCol="0">
            <a:spAutoFit/>
          </a:bodyPr>
          <a:lstStyle/>
          <a:p>
            <a:r>
              <a:rPr lang="zh-CN" altLang="en-US" sz="1600" dirty="0" smtClean="0">
                <a:solidFill>
                  <a:schemeClr val="tx1">
                    <a:lumMod val="85000"/>
                    <a:lumOff val="15000"/>
                  </a:schemeClr>
                </a:solidFill>
                <a:latin typeface="微软雅黑" pitchFamily="34" charset="-122"/>
                <a:ea typeface="微软雅黑" pitchFamily="34" charset="-122"/>
              </a:rPr>
              <a:t>钢铁、水泥、石化、焦化、有色金属、平板玻璃、氮肥、印染、原料药制造、制革、电镀、农药、农副食品加工</a:t>
            </a:r>
            <a:endParaRPr lang="zh-CN" altLang="en-US" sz="1600" dirty="0">
              <a:solidFill>
                <a:schemeClr val="tx1">
                  <a:lumMod val="85000"/>
                  <a:lumOff val="15000"/>
                </a:schemeClr>
              </a:solidFill>
              <a:latin typeface="微软雅黑" pitchFamily="34" charset="-122"/>
              <a:ea typeface="微软雅黑" pitchFamily="34" charset="-122"/>
            </a:endParaRPr>
          </a:p>
        </p:txBody>
      </p:sp>
    </p:spTree>
    <p:custDataLst>
      <p:tags r:id="rId1"/>
    </p:custDataLst>
    <p:extLst>
      <p:ext uri="{BB962C8B-B14F-4D97-AF65-F5344CB8AC3E}">
        <p14:creationId xmlns:p14="http://schemas.microsoft.com/office/powerpoint/2010/main" val="2924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8"/>
                                        </p:tgtEl>
                                        <p:attrNameLst>
                                          <p:attrName>ppt_y</p:attrName>
                                        </p:attrNameLst>
                                      </p:cBhvr>
                                      <p:tavLst>
                                        <p:tav tm="0">
                                          <p:val>
                                            <p:strVal val="#ppt_y"/>
                                          </p:val>
                                        </p:tav>
                                        <p:tav tm="100000">
                                          <p:val>
                                            <p:strVal val="#ppt_y"/>
                                          </p:val>
                                        </p:tav>
                                      </p:tavLst>
                                    </p:anim>
                                    <p:anim calcmode="lin" valueType="num">
                                      <p:cBhvr>
                                        <p:cTn id="9"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childTnLst>
                          </p:cTn>
                        </p:par>
                        <p:par>
                          <p:cTn id="17" fill="hold">
                            <p:stCondLst>
                              <p:cond delay="500"/>
                            </p:stCondLst>
                            <p:childTnLst>
                              <p:par>
                                <p:cTn id="18" presetID="17" presetClass="entr" presetSubtype="1" fill="hold" grpId="0" nodeType="afterEffect">
                                  <p:stCondLst>
                                    <p:cond delay="0"/>
                                  </p:stCondLst>
                                  <p:iterate type="lt">
                                    <p:tmPct val="40000"/>
                                  </p:iterate>
                                  <p:childTnLst>
                                    <p:set>
                                      <p:cBhvr>
                                        <p:cTn id="19" dur="1" fill="hold">
                                          <p:stCondLst>
                                            <p:cond delay="0"/>
                                          </p:stCondLst>
                                        </p:cTn>
                                        <p:tgtEl>
                                          <p:spTgt spid="54"/>
                                        </p:tgtEl>
                                        <p:attrNameLst>
                                          <p:attrName>style.visibility</p:attrName>
                                        </p:attrNameLst>
                                      </p:cBhvr>
                                      <p:to>
                                        <p:strVal val="visible"/>
                                      </p:to>
                                    </p:set>
                                    <p:anim calcmode="lin" valueType="num">
                                      <p:cBhvr>
                                        <p:cTn id="20" dur="250" fill="hold"/>
                                        <p:tgtEl>
                                          <p:spTgt spid="54"/>
                                        </p:tgtEl>
                                        <p:attrNameLst>
                                          <p:attrName>ppt_x</p:attrName>
                                        </p:attrNameLst>
                                      </p:cBhvr>
                                      <p:tavLst>
                                        <p:tav tm="0">
                                          <p:val>
                                            <p:strVal val="#ppt_x"/>
                                          </p:val>
                                        </p:tav>
                                        <p:tav tm="100000">
                                          <p:val>
                                            <p:strVal val="#ppt_x"/>
                                          </p:val>
                                        </p:tav>
                                      </p:tavLst>
                                    </p:anim>
                                    <p:anim calcmode="lin" valueType="num">
                                      <p:cBhvr>
                                        <p:cTn id="21" dur="250" fill="hold"/>
                                        <p:tgtEl>
                                          <p:spTgt spid="54"/>
                                        </p:tgtEl>
                                        <p:attrNameLst>
                                          <p:attrName>ppt_y</p:attrName>
                                        </p:attrNameLst>
                                      </p:cBhvr>
                                      <p:tavLst>
                                        <p:tav tm="0">
                                          <p:val>
                                            <p:strVal val="#ppt_y-#ppt_h/2"/>
                                          </p:val>
                                        </p:tav>
                                        <p:tav tm="100000">
                                          <p:val>
                                            <p:strVal val="#ppt_y"/>
                                          </p:val>
                                        </p:tav>
                                      </p:tavLst>
                                    </p:anim>
                                    <p:anim calcmode="lin" valueType="num">
                                      <p:cBhvr>
                                        <p:cTn id="22" dur="250" fill="hold"/>
                                        <p:tgtEl>
                                          <p:spTgt spid="54"/>
                                        </p:tgtEl>
                                        <p:attrNameLst>
                                          <p:attrName>ppt_w</p:attrName>
                                        </p:attrNameLst>
                                      </p:cBhvr>
                                      <p:tavLst>
                                        <p:tav tm="0">
                                          <p:val>
                                            <p:strVal val="#ppt_w"/>
                                          </p:val>
                                        </p:tav>
                                        <p:tav tm="100000">
                                          <p:val>
                                            <p:strVal val="#ppt_w"/>
                                          </p:val>
                                        </p:tav>
                                      </p:tavLst>
                                    </p:anim>
                                    <p:anim calcmode="lin" valueType="num">
                                      <p:cBhvr>
                                        <p:cTn id="23" dur="250" fill="hold"/>
                                        <p:tgtEl>
                                          <p:spTgt spid="5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4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4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randombar(horizontal)">
                                      <p:cBhvr>
                                        <p:cTn id="38" dur="500"/>
                                        <p:tgtEl>
                                          <p:spTgt spid="45"/>
                                        </p:tgtEl>
                                      </p:cBhvr>
                                    </p:animEffect>
                                  </p:childTnLst>
                                </p:cTn>
                              </p:par>
                            </p:childTnLst>
                          </p:cTn>
                        </p:par>
                        <p:par>
                          <p:cTn id="39" fill="hold">
                            <p:stCondLst>
                              <p:cond delay="500"/>
                            </p:stCondLst>
                            <p:childTnLst>
                              <p:par>
                                <p:cTn id="40" presetID="17" presetClass="entr" presetSubtype="1" fill="hold" grpId="0" nodeType="afterEffect">
                                  <p:stCondLst>
                                    <p:cond delay="0"/>
                                  </p:stCondLst>
                                  <p:iterate type="lt">
                                    <p:tmPct val="40000"/>
                                  </p:iterate>
                                  <p:childTnLst>
                                    <p:set>
                                      <p:cBhvr>
                                        <p:cTn id="41" dur="1" fill="hold">
                                          <p:stCondLst>
                                            <p:cond delay="0"/>
                                          </p:stCondLst>
                                        </p:cTn>
                                        <p:tgtEl>
                                          <p:spTgt spid="55"/>
                                        </p:tgtEl>
                                        <p:attrNameLst>
                                          <p:attrName>style.visibility</p:attrName>
                                        </p:attrNameLst>
                                      </p:cBhvr>
                                      <p:to>
                                        <p:strVal val="visible"/>
                                      </p:to>
                                    </p:set>
                                    <p:anim calcmode="lin" valueType="num">
                                      <p:cBhvr>
                                        <p:cTn id="42" dur="250" fill="hold"/>
                                        <p:tgtEl>
                                          <p:spTgt spid="55"/>
                                        </p:tgtEl>
                                        <p:attrNameLst>
                                          <p:attrName>ppt_x</p:attrName>
                                        </p:attrNameLst>
                                      </p:cBhvr>
                                      <p:tavLst>
                                        <p:tav tm="0">
                                          <p:val>
                                            <p:strVal val="#ppt_x"/>
                                          </p:val>
                                        </p:tav>
                                        <p:tav tm="100000">
                                          <p:val>
                                            <p:strVal val="#ppt_x"/>
                                          </p:val>
                                        </p:tav>
                                      </p:tavLst>
                                    </p:anim>
                                    <p:anim calcmode="lin" valueType="num">
                                      <p:cBhvr>
                                        <p:cTn id="43" dur="250" fill="hold"/>
                                        <p:tgtEl>
                                          <p:spTgt spid="55"/>
                                        </p:tgtEl>
                                        <p:attrNameLst>
                                          <p:attrName>ppt_y</p:attrName>
                                        </p:attrNameLst>
                                      </p:cBhvr>
                                      <p:tavLst>
                                        <p:tav tm="0">
                                          <p:val>
                                            <p:strVal val="#ppt_y-#ppt_h/2"/>
                                          </p:val>
                                        </p:tav>
                                        <p:tav tm="100000">
                                          <p:val>
                                            <p:strVal val="#ppt_y"/>
                                          </p:val>
                                        </p:tav>
                                      </p:tavLst>
                                    </p:anim>
                                    <p:anim calcmode="lin" valueType="num">
                                      <p:cBhvr>
                                        <p:cTn id="44" dur="250" fill="hold"/>
                                        <p:tgtEl>
                                          <p:spTgt spid="55"/>
                                        </p:tgtEl>
                                        <p:attrNameLst>
                                          <p:attrName>ppt_w</p:attrName>
                                        </p:attrNameLst>
                                      </p:cBhvr>
                                      <p:tavLst>
                                        <p:tav tm="0">
                                          <p:val>
                                            <p:strVal val="#ppt_w"/>
                                          </p:val>
                                        </p:tav>
                                        <p:tav tm="100000">
                                          <p:val>
                                            <p:strVal val="#ppt_w"/>
                                          </p:val>
                                        </p:tav>
                                      </p:tavLst>
                                    </p:anim>
                                    <p:anim calcmode="lin" valueType="num">
                                      <p:cBhvr>
                                        <p:cTn id="45" dur="250" fill="hold"/>
                                        <p:tgtEl>
                                          <p:spTgt spid="5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randombar(horizontal)">
                                      <p:cBhvr>
                                        <p:cTn id="55" dur="500"/>
                                        <p:tgtEl>
                                          <p:spTgt spid="51"/>
                                        </p:tgtEl>
                                      </p:cBhvr>
                                    </p:animEffect>
                                  </p:childTnLst>
                                </p:cTn>
                              </p:par>
                            </p:childTnLst>
                          </p:cTn>
                        </p:par>
                        <p:par>
                          <p:cTn id="56" fill="hold">
                            <p:stCondLst>
                              <p:cond delay="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57"/>
                                        </p:tgtEl>
                                        <p:attrNameLst>
                                          <p:attrName>style.visibility</p:attrName>
                                        </p:attrNameLst>
                                      </p:cBhvr>
                                      <p:to>
                                        <p:strVal val="visible"/>
                                      </p:to>
                                    </p:set>
                                    <p:anim calcmode="lin" valueType="num">
                                      <p:cBhvr>
                                        <p:cTn id="59" dur="250" fill="hold"/>
                                        <p:tgtEl>
                                          <p:spTgt spid="57"/>
                                        </p:tgtEl>
                                        <p:attrNameLst>
                                          <p:attrName>ppt_x</p:attrName>
                                        </p:attrNameLst>
                                      </p:cBhvr>
                                      <p:tavLst>
                                        <p:tav tm="0">
                                          <p:val>
                                            <p:strVal val="#ppt_x"/>
                                          </p:val>
                                        </p:tav>
                                        <p:tav tm="100000">
                                          <p:val>
                                            <p:strVal val="#ppt_x"/>
                                          </p:val>
                                        </p:tav>
                                      </p:tavLst>
                                    </p:anim>
                                    <p:anim calcmode="lin" valueType="num">
                                      <p:cBhvr>
                                        <p:cTn id="60" dur="250" fill="hold"/>
                                        <p:tgtEl>
                                          <p:spTgt spid="57"/>
                                        </p:tgtEl>
                                        <p:attrNameLst>
                                          <p:attrName>ppt_y</p:attrName>
                                        </p:attrNameLst>
                                      </p:cBhvr>
                                      <p:tavLst>
                                        <p:tav tm="0">
                                          <p:val>
                                            <p:strVal val="#ppt_y-#ppt_h/2"/>
                                          </p:val>
                                        </p:tav>
                                        <p:tav tm="100000">
                                          <p:val>
                                            <p:strVal val="#ppt_y"/>
                                          </p:val>
                                        </p:tav>
                                      </p:tavLst>
                                    </p:anim>
                                    <p:anim calcmode="lin" valueType="num">
                                      <p:cBhvr>
                                        <p:cTn id="61" dur="250" fill="hold"/>
                                        <p:tgtEl>
                                          <p:spTgt spid="57"/>
                                        </p:tgtEl>
                                        <p:attrNameLst>
                                          <p:attrName>ppt_w</p:attrName>
                                        </p:attrNameLst>
                                      </p:cBhvr>
                                      <p:tavLst>
                                        <p:tav tm="0">
                                          <p:val>
                                            <p:strVal val="#ppt_w"/>
                                          </p:val>
                                        </p:tav>
                                        <p:tav tm="100000">
                                          <p:val>
                                            <p:strVal val="#ppt_w"/>
                                          </p:val>
                                        </p:tav>
                                      </p:tavLst>
                                    </p:anim>
                                    <p:anim calcmode="lin" valueType="num">
                                      <p:cBhvr>
                                        <p:cTn id="62" dur="250" fill="hold"/>
                                        <p:tgtEl>
                                          <p:spTgt spid="57"/>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right)">
                                      <p:cBhvr>
                                        <p:cTn id="67" dur="4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right)">
                                      <p:cBhvr>
                                        <p:cTn id="72" dur="4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randombar(horizontal)">
                                      <p:cBhvr>
                                        <p:cTn id="77" dur="500"/>
                                        <p:tgtEl>
                                          <p:spTgt spid="35"/>
                                        </p:tgtEl>
                                      </p:cBhvr>
                                    </p:animEffect>
                                  </p:childTnLst>
                                </p:cTn>
                              </p:par>
                            </p:childTnLst>
                          </p:cTn>
                        </p:par>
                        <p:par>
                          <p:cTn id="78" fill="hold">
                            <p:stCondLst>
                              <p:cond delay="500"/>
                            </p:stCondLst>
                            <p:childTnLst>
                              <p:par>
                                <p:cTn id="79" presetID="17" presetClass="entr" presetSubtype="1" fill="hold" grpId="0" nodeType="afterEffect">
                                  <p:stCondLst>
                                    <p:cond delay="0"/>
                                  </p:stCondLst>
                                  <p:iterate type="lt">
                                    <p:tmPct val="40000"/>
                                  </p:iterate>
                                  <p:childTnLst>
                                    <p:set>
                                      <p:cBhvr>
                                        <p:cTn id="80" dur="1" fill="hold">
                                          <p:stCondLst>
                                            <p:cond delay="0"/>
                                          </p:stCondLst>
                                        </p:cTn>
                                        <p:tgtEl>
                                          <p:spTgt spid="56"/>
                                        </p:tgtEl>
                                        <p:attrNameLst>
                                          <p:attrName>style.visibility</p:attrName>
                                        </p:attrNameLst>
                                      </p:cBhvr>
                                      <p:to>
                                        <p:strVal val="visible"/>
                                      </p:to>
                                    </p:set>
                                    <p:anim calcmode="lin" valueType="num">
                                      <p:cBhvr>
                                        <p:cTn id="81" dur="250" fill="hold"/>
                                        <p:tgtEl>
                                          <p:spTgt spid="56"/>
                                        </p:tgtEl>
                                        <p:attrNameLst>
                                          <p:attrName>ppt_x</p:attrName>
                                        </p:attrNameLst>
                                      </p:cBhvr>
                                      <p:tavLst>
                                        <p:tav tm="0">
                                          <p:val>
                                            <p:strVal val="#ppt_x"/>
                                          </p:val>
                                        </p:tav>
                                        <p:tav tm="100000">
                                          <p:val>
                                            <p:strVal val="#ppt_x"/>
                                          </p:val>
                                        </p:tav>
                                      </p:tavLst>
                                    </p:anim>
                                    <p:anim calcmode="lin" valueType="num">
                                      <p:cBhvr>
                                        <p:cTn id="82" dur="250" fill="hold"/>
                                        <p:tgtEl>
                                          <p:spTgt spid="56"/>
                                        </p:tgtEl>
                                        <p:attrNameLst>
                                          <p:attrName>ppt_y</p:attrName>
                                        </p:attrNameLst>
                                      </p:cBhvr>
                                      <p:tavLst>
                                        <p:tav tm="0">
                                          <p:val>
                                            <p:strVal val="#ppt_y-#ppt_h/2"/>
                                          </p:val>
                                        </p:tav>
                                        <p:tav tm="100000">
                                          <p:val>
                                            <p:strVal val="#ppt_y"/>
                                          </p:val>
                                        </p:tav>
                                      </p:tavLst>
                                    </p:anim>
                                    <p:anim calcmode="lin" valueType="num">
                                      <p:cBhvr>
                                        <p:cTn id="83" dur="250" fill="hold"/>
                                        <p:tgtEl>
                                          <p:spTgt spid="56"/>
                                        </p:tgtEl>
                                        <p:attrNameLst>
                                          <p:attrName>ppt_w</p:attrName>
                                        </p:attrNameLst>
                                      </p:cBhvr>
                                      <p:tavLst>
                                        <p:tav tm="0">
                                          <p:val>
                                            <p:strVal val="#ppt_w"/>
                                          </p:val>
                                        </p:tav>
                                        <p:tav tm="100000">
                                          <p:val>
                                            <p:strVal val="#ppt_w"/>
                                          </p:val>
                                        </p:tav>
                                      </p:tavLst>
                                    </p:anim>
                                    <p:anim calcmode="lin" valueType="num">
                                      <p:cBhvr>
                                        <p:cTn id="84" dur="250" fill="hold"/>
                                        <p:tgtEl>
                                          <p:spTgt spid="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7" grpId="0" animBg="1"/>
      <p:bldP spid="28" grpId="0" animBg="1"/>
      <p:bldP spid="54" grpId="0"/>
      <p:bldP spid="55" grpId="0"/>
      <p:bldP spid="56" grpId="0"/>
      <p:bldP spid="57" grpId="0"/>
      <p:bldP spid="5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30623" y="1341562"/>
            <a:ext cx="10513168" cy="4247317"/>
          </a:xfrm>
          <a:prstGeom prst="rect">
            <a:avLst/>
          </a:prstGeom>
          <a:noFill/>
          <a:ln>
            <a:solidFill>
              <a:srgbClr val="C000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indent="457200">
              <a:lnSpc>
                <a:spcPct val="150000"/>
              </a:lnSpc>
              <a:buClr>
                <a:srgbClr val="C00000"/>
              </a:buClr>
              <a:buFont typeface="Wingdings" pitchFamily="2" charset="2"/>
              <a:buChar char="p"/>
            </a:pPr>
            <a:r>
              <a:rPr lang="zh-CN" altLang="en-US" sz="2000" dirty="0" smtClean="0">
                <a:solidFill>
                  <a:srgbClr val="FF0000"/>
                </a:solidFill>
                <a:latin typeface="微软雅黑" panose="020B0503020204020204" pitchFamily="34" charset="-122"/>
                <a:ea typeface="微软雅黑" panose="020B0503020204020204" pitchFamily="34" charset="-122"/>
              </a:rPr>
              <a:t>政策依据</a:t>
            </a:r>
            <a:r>
              <a:rPr lang="zh-CN" altLang="en-US" sz="2000" dirty="0" smtClean="0">
                <a:solidFill>
                  <a:schemeClr val="tx1"/>
                </a:solidFill>
                <a:latin typeface="微软雅黑" panose="020B0503020204020204" pitchFamily="34" charset="-122"/>
                <a:ea typeface="微软雅黑" panose="020B0503020204020204" pitchFamily="34" charset="-122"/>
              </a:rPr>
              <a:t>：国务院办公厅</a:t>
            </a:r>
            <a:r>
              <a:rPr lang="en-US" altLang="zh-CN" sz="2000" dirty="0" smtClean="0">
                <a:solidFill>
                  <a:schemeClr val="tx1"/>
                </a:solidFill>
                <a:latin typeface="微软雅黑" panose="020B0503020204020204" pitchFamily="34" charset="-122"/>
                <a:ea typeface="微软雅黑" panose="020B0503020204020204" pitchFamily="34" charset="-122"/>
              </a:rPr>
              <a:t>《</a:t>
            </a:r>
            <a:r>
              <a:rPr lang="zh-CN" altLang="en-US" sz="2000" dirty="0" smtClean="0">
                <a:solidFill>
                  <a:schemeClr val="tx1"/>
                </a:solidFill>
                <a:latin typeface="微软雅黑" panose="020B0503020204020204" pitchFamily="34" charset="-122"/>
                <a:ea typeface="微软雅黑" panose="020B0503020204020204" pitchFamily="34" charset="-122"/>
              </a:rPr>
              <a:t>关于</a:t>
            </a:r>
            <a:r>
              <a:rPr lang="zh-CN" altLang="en-US" sz="2000" dirty="0">
                <a:solidFill>
                  <a:schemeClr val="tx1"/>
                </a:solidFill>
                <a:latin typeface="微软雅黑" panose="020B0503020204020204" pitchFamily="34" charset="-122"/>
                <a:ea typeface="微软雅黑" panose="020B0503020204020204" pitchFamily="34" charset="-122"/>
              </a:rPr>
              <a:t>印发</a:t>
            </a:r>
            <a:r>
              <a:rPr lang="en-US" altLang="zh-CN" sz="2000" dirty="0">
                <a:solidFill>
                  <a:schemeClr val="tx1"/>
                </a:solidFill>
                <a:latin typeface="微软雅黑" panose="020B0503020204020204" pitchFamily="34" charset="-122"/>
                <a:ea typeface="微软雅黑" panose="020B0503020204020204" pitchFamily="34" charset="-122"/>
              </a:rPr>
              <a:t>&lt;</a:t>
            </a:r>
            <a:r>
              <a:rPr lang="zh-CN" altLang="en-US" sz="2000" dirty="0">
                <a:solidFill>
                  <a:schemeClr val="tx1"/>
                </a:solidFill>
                <a:latin typeface="微软雅黑" panose="020B0503020204020204" pitchFamily="34" charset="-122"/>
                <a:ea typeface="微软雅黑" panose="020B0503020204020204" pitchFamily="34" charset="-122"/>
              </a:rPr>
              <a:t>控制污染物排放许可制实施方案</a:t>
            </a:r>
            <a:r>
              <a:rPr lang="en-US" altLang="zh-CN" sz="2000" dirty="0">
                <a:solidFill>
                  <a:schemeClr val="tx1"/>
                </a:solidFill>
                <a:latin typeface="微软雅黑" panose="020B0503020204020204" pitchFamily="34" charset="-122"/>
                <a:ea typeface="微软雅黑" panose="020B0503020204020204" pitchFamily="34" charset="-122"/>
              </a:rPr>
              <a:t>&gt;</a:t>
            </a:r>
            <a:r>
              <a:rPr lang="zh-CN" altLang="en-US" sz="2000" dirty="0">
                <a:solidFill>
                  <a:schemeClr val="tx1"/>
                </a:solidFill>
                <a:latin typeface="微软雅黑" panose="020B0503020204020204" pitchFamily="34" charset="-122"/>
                <a:ea typeface="微软雅黑" panose="020B0503020204020204" pitchFamily="34" charset="-122"/>
              </a:rPr>
              <a:t>的通知</a:t>
            </a:r>
            <a:r>
              <a:rPr lang="en-US" altLang="zh-CN" sz="2000" dirty="0">
                <a:solidFill>
                  <a:schemeClr val="tx1"/>
                </a:solidFill>
                <a:latin typeface="微软雅黑" panose="020B0503020204020204" pitchFamily="34" charset="-122"/>
                <a:ea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rPr>
              <a:t>（国办发</a:t>
            </a:r>
            <a:r>
              <a:rPr lang="en-US" altLang="zh-CN" sz="2000" dirty="0">
                <a:solidFill>
                  <a:schemeClr val="tx1"/>
                </a:solidFill>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2016]81</a:t>
            </a:r>
            <a:r>
              <a:rPr lang="zh-CN" altLang="en-US" sz="2000" dirty="0" smtClean="0">
                <a:latin typeface="微软雅黑" panose="020B0503020204020204" pitchFamily="34" charset="-122"/>
                <a:ea typeface="微软雅黑" panose="020B0503020204020204" pitchFamily="34" charset="-122"/>
              </a:rPr>
              <a:t>号）</a:t>
            </a:r>
            <a:endParaRPr lang="en-US" altLang="zh-CN" sz="2000" dirty="0" smtClean="0">
              <a:latin typeface="微软雅黑" panose="020B0503020204020204" pitchFamily="34" charset="-122"/>
              <a:ea typeface="微软雅黑" panose="020B0503020204020204" pitchFamily="34" charset="-122"/>
            </a:endParaRPr>
          </a:p>
          <a:p>
            <a:pPr indent="457200">
              <a:lnSpc>
                <a:spcPct val="150000"/>
              </a:lnSpc>
              <a:buClr>
                <a:srgbClr val="C00000"/>
              </a:buClr>
              <a:buFont typeface="Wingdings" pitchFamily="2" charset="2"/>
              <a:buChar char="p"/>
            </a:pPr>
            <a:r>
              <a:rPr lang="zh-CN" altLang="en-US" sz="2000" dirty="0" smtClean="0">
                <a:solidFill>
                  <a:srgbClr val="FF0000"/>
                </a:solidFill>
                <a:latin typeface="微软雅黑" panose="020B0503020204020204" pitchFamily="34" charset="-122"/>
                <a:ea typeface="微软雅黑" panose="020B0503020204020204" pitchFamily="34" charset="-122"/>
              </a:rPr>
              <a:t>程序</a:t>
            </a:r>
            <a:r>
              <a:rPr lang="zh-CN" altLang="en-US" sz="2000" dirty="0">
                <a:solidFill>
                  <a:srgbClr val="FF0000"/>
                </a:solidFill>
                <a:latin typeface="微软雅黑" panose="020B0503020204020204" pitchFamily="34" charset="-122"/>
                <a:ea typeface="微软雅黑" panose="020B0503020204020204" pitchFamily="34" charset="-122"/>
              </a:rPr>
              <a:t>依据</a:t>
            </a:r>
            <a:r>
              <a:rPr lang="zh-CN" altLang="en-US" sz="2000"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排污许可证管理暂行规定</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 （环水体</a:t>
            </a:r>
            <a:r>
              <a:rPr lang="en-US" altLang="zh-CN" sz="2000" b="1" dirty="0" smtClean="0">
                <a:latin typeface="微软雅黑" panose="020B0503020204020204" pitchFamily="34" charset="-122"/>
                <a:ea typeface="微软雅黑" panose="020B0503020204020204" pitchFamily="34" charset="-122"/>
              </a:rPr>
              <a:t>[2016]186</a:t>
            </a:r>
            <a:r>
              <a:rPr lang="zh-CN" altLang="en-US" sz="2000" b="1" dirty="0" smtClean="0">
                <a:latin typeface="微软雅黑" panose="020B0503020204020204" pitchFamily="34" charset="-122"/>
                <a:ea typeface="微软雅黑" panose="020B0503020204020204" pitchFamily="34" charset="-122"/>
              </a:rPr>
              <a:t>号）</a:t>
            </a:r>
            <a:r>
              <a:rPr lang="zh-CN" altLang="en-US" sz="2000" dirty="0" smtClean="0">
                <a:latin typeface="微软雅黑" panose="020B0503020204020204" pitchFamily="34" charset="-122"/>
                <a:ea typeface="微软雅黑" panose="020B0503020204020204" pitchFamily="34" charset="-122"/>
              </a:rPr>
              <a:t>及</a:t>
            </a:r>
            <a:r>
              <a:rPr lang="zh-CN" altLang="en-US" sz="2000" dirty="0">
                <a:latin typeface="微软雅黑" panose="020B0503020204020204" pitchFamily="34" charset="-122"/>
                <a:ea typeface="微软雅黑" panose="020B0503020204020204" pitchFamily="34" charset="-122"/>
              </a:rPr>
              <a:t>地方</a:t>
            </a:r>
            <a:r>
              <a:rPr lang="zh-CN" altLang="en-US" sz="2000" dirty="0" smtClean="0">
                <a:latin typeface="微软雅黑" panose="020B0503020204020204" pitchFamily="34" charset="-122"/>
                <a:ea typeface="微软雅黑" panose="020B0503020204020204" pitchFamily="34" charset="-122"/>
              </a:rPr>
              <a:t>具体要求</a:t>
            </a:r>
            <a:endParaRPr lang="en-US" altLang="zh-CN" sz="2000" dirty="0">
              <a:latin typeface="微软雅黑" panose="020B0503020204020204" pitchFamily="34" charset="-122"/>
              <a:ea typeface="微软雅黑" panose="020B0503020204020204" pitchFamily="34" charset="-122"/>
            </a:endParaRPr>
          </a:p>
          <a:p>
            <a:pPr indent="457200">
              <a:lnSpc>
                <a:spcPct val="150000"/>
              </a:lnSpc>
              <a:buClr>
                <a:srgbClr val="C00000"/>
              </a:buClr>
              <a:buFont typeface="Wingdings" pitchFamily="2" charset="2"/>
              <a:buChar char="p"/>
            </a:pPr>
            <a:r>
              <a:rPr lang="zh-CN" altLang="en-US" sz="2000" dirty="0">
                <a:solidFill>
                  <a:srgbClr val="FF0000"/>
                </a:solidFill>
                <a:latin typeface="微软雅黑" panose="020B0503020204020204" pitchFamily="34" charset="-122"/>
                <a:ea typeface="微软雅黑" panose="020B0503020204020204" pitchFamily="34" charset="-122"/>
              </a:rPr>
              <a:t>技术依据</a:t>
            </a:r>
            <a:r>
              <a:rPr lang="zh-CN" altLang="en-US" sz="2000" dirty="0">
                <a:latin typeface="微软雅黑" panose="020B0503020204020204" pitchFamily="34" charset="-122"/>
                <a:ea typeface="微软雅黑" panose="020B0503020204020204" pitchFamily="34" charset="-122"/>
              </a:rPr>
              <a:t>：所属行业排污许可证申请与核发技术规范（以下简称</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技术规范</a:t>
            </a:r>
            <a:r>
              <a:rPr lang="en-US" altLang="zh-CN" sz="2000" dirty="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固定污染源排污许可分类管理名录（试行）（征求意见稿</a:t>
            </a:r>
            <a:r>
              <a:rPr lang="zh-CN" altLang="en-US" sz="2000" dirty="0" smtClean="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indent="457200">
              <a:lnSpc>
                <a:spcPct val="150000"/>
              </a:lnSpc>
              <a:buClr>
                <a:srgbClr val="C00000"/>
              </a:buClr>
              <a:buFont typeface="Wingdings" pitchFamily="2" charset="2"/>
              <a:buChar char="p"/>
            </a:pPr>
            <a:r>
              <a:rPr lang="zh-CN" altLang="en-US" sz="2000" dirty="0">
                <a:solidFill>
                  <a:srgbClr val="FF0000"/>
                </a:solidFill>
                <a:latin typeface="微软雅黑" panose="020B0503020204020204" pitchFamily="34" charset="-122"/>
                <a:ea typeface="微软雅黑" panose="020B0503020204020204" pitchFamily="34" charset="-122"/>
              </a:rPr>
              <a:t>平台申请</a:t>
            </a:r>
            <a:r>
              <a:rPr lang="zh-CN" altLang="en-US" sz="2000" dirty="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在国家排污</a:t>
            </a:r>
            <a:r>
              <a:rPr lang="zh-CN" altLang="en-US" sz="2000" dirty="0">
                <a:latin typeface="微软雅黑" panose="020B0503020204020204" pitchFamily="34" charset="-122"/>
                <a:ea typeface="微软雅黑" panose="020B0503020204020204" pitchFamily="34" charset="-122"/>
              </a:rPr>
              <a:t>许可管理信息平台上填报</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排污许可证申请表</a:t>
            </a:r>
            <a:r>
              <a:rPr lang="en-US" altLang="zh-CN" sz="2000" b="1"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，打印盖章后提交。</a:t>
            </a:r>
            <a:endParaRPr lang="en-US" altLang="zh-CN" sz="2000" dirty="0">
              <a:latin typeface="微软雅黑" panose="020B0503020204020204" pitchFamily="34" charset="-122"/>
              <a:ea typeface="微软雅黑" panose="020B0503020204020204" pitchFamily="34" charset="-122"/>
            </a:endParaRPr>
          </a:p>
          <a:p>
            <a:pPr indent="457200">
              <a:lnSpc>
                <a:spcPct val="150000"/>
              </a:lnSpc>
              <a:buClr>
                <a:srgbClr val="C00000"/>
              </a:buClr>
              <a:buFont typeface="Wingdings" pitchFamily="2" charset="2"/>
              <a:buChar char="p"/>
            </a:pPr>
            <a:r>
              <a:rPr lang="zh-CN" altLang="en-US" sz="2000" dirty="0">
                <a:solidFill>
                  <a:srgbClr val="FF0000"/>
                </a:solidFill>
                <a:latin typeface="微软雅黑" panose="020B0503020204020204" pitchFamily="34" charset="-122"/>
                <a:ea typeface="微软雅黑" panose="020B0503020204020204" pitchFamily="34" charset="-122"/>
              </a:rPr>
              <a:t>企业承诺</a:t>
            </a:r>
            <a:r>
              <a:rPr lang="zh-CN" altLang="en-US" sz="2000" dirty="0">
                <a:latin typeface="微软雅黑" panose="020B0503020204020204" pitchFamily="34" charset="-122"/>
                <a:ea typeface="微软雅黑" panose="020B0503020204020204" pitchFamily="34" charset="-122"/>
              </a:rPr>
              <a:t>：签署</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守法承诺书</a:t>
            </a:r>
            <a:r>
              <a:rPr lang="en-US" altLang="zh-CN" sz="2000" b="1" dirty="0">
                <a:latin typeface="微软雅黑" panose="020B0503020204020204" pitchFamily="34" charset="-122"/>
                <a:ea typeface="微软雅黑" panose="020B0503020204020204" pitchFamily="34" charset="-122"/>
              </a:rPr>
              <a:t>》</a:t>
            </a:r>
          </a:p>
          <a:p>
            <a:pPr indent="457200">
              <a:lnSpc>
                <a:spcPct val="150000"/>
              </a:lnSpc>
              <a:buClr>
                <a:srgbClr val="C00000"/>
              </a:buClr>
              <a:buFont typeface="Wingdings" pitchFamily="2" charset="2"/>
              <a:buChar char="p"/>
            </a:pPr>
            <a:r>
              <a:rPr lang="zh-CN" altLang="en-US" sz="2000" dirty="0">
                <a:solidFill>
                  <a:srgbClr val="FF0000"/>
                </a:solidFill>
                <a:latin typeface="微软雅黑" panose="020B0503020204020204" pitchFamily="34" charset="-122"/>
                <a:ea typeface="微软雅黑" panose="020B0503020204020204" pitchFamily="34" charset="-122"/>
              </a:rPr>
              <a:t>申请前信息公开</a:t>
            </a:r>
            <a:r>
              <a:rPr lang="zh-CN" altLang="en-US" sz="2000" dirty="0">
                <a:latin typeface="微软雅黑" panose="020B0503020204020204" pitchFamily="34" charset="-122"/>
                <a:ea typeface="微软雅黑" panose="020B0503020204020204" pitchFamily="34" charset="-122"/>
              </a:rPr>
              <a:t>：按照规定通过平台进行信息公开</a:t>
            </a:r>
          </a:p>
        </p:txBody>
      </p:sp>
      <p:sp>
        <p:nvSpPr>
          <p:cNvPr id="3" name="文本框 2"/>
          <p:cNvSpPr txBox="1"/>
          <p:nvPr/>
        </p:nvSpPr>
        <p:spPr>
          <a:xfrm>
            <a:off x="1490663" y="117426"/>
            <a:ext cx="2304256"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依据文件</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31073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0"/>
          <p:cNvSpPr txBox="1"/>
          <p:nvPr/>
        </p:nvSpPr>
        <p:spPr>
          <a:xfrm>
            <a:off x="2786807" y="2925738"/>
            <a:ext cx="6408712" cy="1107996"/>
          </a:xfrm>
          <a:prstGeom prst="rect">
            <a:avLst/>
          </a:prstGeom>
          <a:noFill/>
        </p:spPr>
        <p:txBody>
          <a:bodyPr wrap="square" rtlCol="0">
            <a:spAutoFit/>
          </a:bodyPr>
          <a:lstStyle/>
          <a:p>
            <a:pPr algn="ctr" defTabSz="914583">
              <a:lnSpc>
                <a:spcPct val="110000"/>
              </a:lnSpc>
            </a:pPr>
            <a:r>
              <a:rPr lang="en-US" altLang="zh-CN" sz="3200" b="1" kern="0" dirty="0" smtClean="0">
                <a:solidFill>
                  <a:sysClr val="windowText" lastClr="000000"/>
                </a:solidFill>
                <a:latin typeface="Times New Roman" panose="02020603050405020304" pitchFamily="18" charset="0"/>
                <a:ea typeface="黑体" panose="02010609060101010101" pitchFamily="49" charset="-122"/>
              </a:rPr>
              <a:t>《</a:t>
            </a:r>
            <a:r>
              <a:rPr lang="zh-CN" altLang="en-US" sz="3200" b="1" kern="0" dirty="0" smtClean="0">
                <a:solidFill>
                  <a:sysClr val="windowText" lastClr="000000"/>
                </a:solidFill>
                <a:latin typeface="Times New Roman" panose="02020603050405020304" pitchFamily="18" charset="0"/>
                <a:ea typeface="黑体" panose="02010609060101010101" pitchFamily="49" charset="-122"/>
              </a:rPr>
              <a:t>排污许可证管理暂行规定</a:t>
            </a:r>
            <a:r>
              <a:rPr lang="en-US" altLang="zh-CN" sz="3200" b="1" kern="0" dirty="0" smtClean="0">
                <a:solidFill>
                  <a:sysClr val="windowText" lastClr="000000"/>
                </a:solidFill>
                <a:latin typeface="Times New Roman" panose="02020603050405020304" pitchFamily="18" charset="0"/>
                <a:ea typeface="黑体" panose="02010609060101010101" pitchFamily="49" charset="-122"/>
              </a:rPr>
              <a:t>》</a:t>
            </a:r>
          </a:p>
          <a:p>
            <a:pPr algn="ctr" defTabSz="914583">
              <a:lnSpc>
                <a:spcPct val="110000"/>
              </a:lnSpc>
            </a:pPr>
            <a:r>
              <a:rPr lang="zh-CN" altLang="en-US" sz="2800" b="1" kern="0" dirty="0" smtClean="0">
                <a:solidFill>
                  <a:sysClr val="windowText" lastClr="000000"/>
                </a:solidFill>
                <a:latin typeface="Times New Roman" panose="02020603050405020304" pitchFamily="18" charset="0"/>
                <a:ea typeface="黑体" panose="02010609060101010101" pitchFamily="49" charset="-122"/>
              </a:rPr>
              <a:t>（</a:t>
            </a:r>
            <a:r>
              <a:rPr lang="zh-CN" altLang="en-US" sz="2800" b="1" kern="0" dirty="0">
                <a:solidFill>
                  <a:sysClr val="windowText" lastClr="000000"/>
                </a:solidFill>
                <a:latin typeface="Times New Roman" panose="02020603050405020304" pitchFamily="18" charset="0"/>
                <a:ea typeface="黑体" panose="02010609060101010101" pitchFamily="49" charset="-122"/>
              </a:rPr>
              <a:t>环水体</a:t>
            </a:r>
            <a:r>
              <a:rPr lang="en-US" altLang="zh-CN" sz="2800" b="1" kern="0" dirty="0">
                <a:solidFill>
                  <a:sysClr val="windowText" lastClr="000000"/>
                </a:solidFill>
                <a:latin typeface="Times New Roman" panose="02020603050405020304" pitchFamily="18" charset="0"/>
                <a:ea typeface="黑体" panose="02010609060101010101" pitchFamily="49" charset="-122"/>
              </a:rPr>
              <a:t>[2016]186</a:t>
            </a:r>
            <a:r>
              <a:rPr lang="zh-CN" altLang="en-US" sz="2800" b="1" kern="0" dirty="0">
                <a:solidFill>
                  <a:sysClr val="windowText" lastClr="000000"/>
                </a:solidFill>
                <a:latin typeface="Times New Roman" panose="02020603050405020304" pitchFamily="18" charset="0"/>
                <a:ea typeface="黑体" panose="02010609060101010101" pitchFamily="49" charset="-122"/>
              </a:rPr>
              <a:t>号）</a:t>
            </a:r>
            <a:endParaRPr lang="zh-CN" altLang="en-US" sz="2800" b="1" kern="0" dirty="0">
              <a:solidFill>
                <a:srgbClr val="005825"/>
              </a:solidFill>
              <a:latin typeface="Times New Roman" panose="02020603050405020304" pitchFamily="18" charset="0"/>
              <a:ea typeface="黑体" panose="02010609060101010101" pitchFamily="49" charset="-122"/>
            </a:endParaRPr>
          </a:p>
        </p:txBody>
      </p:sp>
      <p:sp>
        <p:nvSpPr>
          <p:cNvPr id="3" name="TextBox 30"/>
          <p:cNvSpPr txBox="1"/>
          <p:nvPr/>
        </p:nvSpPr>
        <p:spPr>
          <a:xfrm>
            <a:off x="626567" y="5302002"/>
            <a:ext cx="11017224" cy="430887"/>
          </a:xfrm>
          <a:prstGeom prst="rect">
            <a:avLst/>
          </a:prstGeom>
          <a:noFill/>
        </p:spPr>
        <p:txBody>
          <a:bodyPr wrap="square" rtlCol="0">
            <a:spAutoFit/>
          </a:bodyPr>
          <a:lstStyle/>
          <a:p>
            <a:pPr defTabSz="914583">
              <a:lnSpc>
                <a:spcPct val="110000"/>
              </a:lnSpc>
            </a:pPr>
            <a:r>
              <a:rPr lang="zh-CN" altLang="en-US" sz="2000" kern="0" dirty="0" smtClean="0">
                <a:solidFill>
                  <a:sysClr val="windowText" lastClr="000000"/>
                </a:solidFill>
                <a:latin typeface="Times New Roman" panose="02020603050405020304" pitchFamily="18" charset="0"/>
                <a:ea typeface="黑体" panose="02010609060101010101" pitchFamily="49" charset="-122"/>
              </a:rPr>
              <a:t>请注意：此政策仅为暂行规定，未来可能会被相应</a:t>
            </a:r>
            <a:r>
              <a:rPr lang="en-US" altLang="zh-CN" sz="2000" kern="0" dirty="0" smtClean="0">
                <a:solidFill>
                  <a:sysClr val="windowText" lastClr="000000"/>
                </a:solidFill>
                <a:latin typeface="Times New Roman" panose="02020603050405020304" pitchFamily="18" charset="0"/>
                <a:ea typeface="黑体" panose="02010609060101010101" pitchFamily="49" charset="-122"/>
              </a:rPr>
              <a:t>《</a:t>
            </a:r>
            <a:r>
              <a:rPr lang="zh-CN" altLang="en-US" sz="2000" kern="0" dirty="0" smtClean="0">
                <a:solidFill>
                  <a:sysClr val="windowText" lastClr="000000"/>
                </a:solidFill>
                <a:latin typeface="Times New Roman" panose="02020603050405020304" pitchFamily="18" charset="0"/>
                <a:ea typeface="黑体" panose="02010609060101010101" pitchFamily="49" charset="-122"/>
              </a:rPr>
              <a:t>管理办法</a:t>
            </a:r>
            <a:r>
              <a:rPr lang="en-US" altLang="zh-CN" sz="2000" kern="0" dirty="0" smtClean="0">
                <a:solidFill>
                  <a:sysClr val="windowText" lastClr="000000"/>
                </a:solidFill>
                <a:latin typeface="Times New Roman" panose="02020603050405020304" pitchFamily="18" charset="0"/>
                <a:ea typeface="黑体" panose="02010609060101010101" pitchFamily="49" charset="-122"/>
              </a:rPr>
              <a:t>》</a:t>
            </a:r>
            <a:r>
              <a:rPr lang="zh-CN" altLang="en-US" sz="2000" kern="0" dirty="0" smtClean="0">
                <a:solidFill>
                  <a:sysClr val="windowText" lastClr="000000"/>
                </a:solidFill>
                <a:latin typeface="Times New Roman" panose="02020603050405020304" pitchFamily="18" charset="0"/>
                <a:ea typeface="黑体" panose="02010609060101010101" pitchFamily="49" charset="-122"/>
              </a:rPr>
              <a:t>代替，请关注相关文件出台。</a:t>
            </a:r>
            <a:endParaRPr lang="en-US" altLang="zh-CN" sz="2000" kern="0" dirty="0" smtClean="0">
              <a:solidFill>
                <a:sysClr val="windowText" lastClr="000000"/>
              </a:solidFill>
              <a:latin typeface="Times New Roman" panose="02020603050405020304" pitchFamily="18" charset="0"/>
              <a:ea typeface="黑体" panose="02010609060101010101" pitchFamily="49" charset="-122"/>
            </a:endParaRPr>
          </a:p>
        </p:txBody>
      </p:sp>
    </p:spTree>
    <p:extLst>
      <p:ext uri="{BB962C8B-B14F-4D97-AF65-F5344CB8AC3E}">
        <p14:creationId xmlns:p14="http://schemas.microsoft.com/office/powerpoint/2010/main" val="299704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50344" y="1339316"/>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dirty="0"/>
          </a:p>
        </p:txBody>
      </p:sp>
      <p:sp>
        <p:nvSpPr>
          <p:cNvPr id="4" name="矩形 3"/>
          <p:cNvSpPr/>
          <p:nvPr/>
        </p:nvSpPr>
        <p:spPr>
          <a:xfrm>
            <a:off x="4370983" y="1701602"/>
            <a:ext cx="4689352" cy="463658"/>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环保法律要求</a:t>
            </a:r>
            <a:endParaRPr lang="zh-CN" altLang="en-US" dirty="0">
              <a:latin typeface="微软雅黑" pitchFamily="34" charset="-122"/>
              <a:ea typeface="微软雅黑" pitchFamily="34" charset="-122"/>
            </a:endParaRPr>
          </a:p>
        </p:txBody>
      </p:sp>
      <p:sp>
        <p:nvSpPr>
          <p:cNvPr id="5" name="六边形 4"/>
          <p:cNvSpPr/>
          <p:nvPr/>
        </p:nvSpPr>
        <p:spPr>
          <a:xfrm>
            <a:off x="1063010" y="2926154"/>
            <a:ext cx="1588089" cy="1368469"/>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sz="3200" dirty="0" smtClean="0">
                <a:solidFill>
                  <a:schemeClr val="tx1">
                    <a:lumMod val="95000"/>
                    <a:lumOff val="5000"/>
                  </a:schemeClr>
                </a:solidFill>
                <a:latin typeface="微软雅黑" pitchFamily="34" charset="-122"/>
                <a:ea typeface="微软雅黑" pitchFamily="34" charset="-122"/>
              </a:rPr>
              <a:t>改革背景</a:t>
            </a:r>
            <a:endParaRPr lang="zh-CN" altLang="en-US" sz="3200" dirty="0">
              <a:solidFill>
                <a:schemeClr val="tx1">
                  <a:lumMod val="95000"/>
                  <a:lumOff val="5000"/>
                </a:schemeClr>
              </a:solidFill>
              <a:latin typeface="微软雅黑" pitchFamily="34" charset="-122"/>
              <a:ea typeface="微软雅黑" pitchFamily="34" charset="-122"/>
            </a:endParaRPr>
          </a:p>
        </p:txBody>
      </p:sp>
      <p:cxnSp>
        <p:nvCxnSpPr>
          <p:cNvPr id="6" name="直接箭头连接符 5"/>
          <p:cNvCxnSpPr>
            <a:stCxn id="5" idx="5"/>
          </p:cNvCxnSpPr>
          <p:nvPr/>
        </p:nvCxnSpPr>
        <p:spPr>
          <a:xfrm flipV="1">
            <a:off x="2308839" y="1989834"/>
            <a:ext cx="1241506" cy="936321"/>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5" idx="0"/>
          </p:cNvCxnSpPr>
          <p:nvPr/>
        </p:nvCxnSpPr>
        <p:spPr>
          <a:xfrm>
            <a:off x="2651100" y="3610389"/>
            <a:ext cx="899245"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5" idx="1"/>
          </p:cNvCxnSpPr>
          <p:nvPr/>
        </p:nvCxnSpPr>
        <p:spPr>
          <a:xfrm>
            <a:off x="2308839" y="4294623"/>
            <a:ext cx="1241506" cy="936321"/>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550344" y="3139933"/>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2" name="矩形 11"/>
          <p:cNvSpPr/>
          <p:nvPr/>
        </p:nvSpPr>
        <p:spPr>
          <a:xfrm>
            <a:off x="4370983" y="3501802"/>
            <a:ext cx="4689352" cy="463658"/>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国际经验</a:t>
            </a:r>
            <a:endParaRPr lang="zh-CN" altLang="en-US" dirty="0">
              <a:latin typeface="微软雅黑" pitchFamily="34" charset="-122"/>
              <a:ea typeface="微软雅黑" pitchFamily="34" charset="-122"/>
            </a:endParaRPr>
          </a:p>
        </p:txBody>
      </p:sp>
      <p:sp>
        <p:nvSpPr>
          <p:cNvPr id="14" name="矩形 13"/>
          <p:cNvSpPr/>
          <p:nvPr/>
        </p:nvSpPr>
        <p:spPr>
          <a:xfrm>
            <a:off x="3550344" y="4940550"/>
            <a:ext cx="6365255" cy="1442791"/>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endParaRPr lang="zh-CN" altLang="en-US"/>
          </a:p>
        </p:txBody>
      </p:sp>
      <p:sp>
        <p:nvSpPr>
          <p:cNvPr id="15" name="矩形 14"/>
          <p:cNvSpPr/>
          <p:nvPr/>
        </p:nvSpPr>
        <p:spPr>
          <a:xfrm>
            <a:off x="4442991" y="5229994"/>
            <a:ext cx="4689352" cy="463658"/>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zh-CN" altLang="en-US" dirty="0" smtClean="0">
                <a:latin typeface="微软雅黑" pitchFamily="34" charset="-122"/>
                <a:ea typeface="微软雅黑" pitchFamily="34" charset="-122"/>
              </a:rPr>
              <a:t>改革迫切性</a:t>
            </a:r>
            <a:endParaRPr lang="zh-CN" altLang="en-US" dirty="0">
              <a:latin typeface="微软雅黑" pitchFamily="34" charset="-122"/>
              <a:ea typeface="微软雅黑" pitchFamily="34" charset="-122"/>
            </a:endParaRPr>
          </a:p>
        </p:txBody>
      </p:sp>
      <p:sp>
        <p:nvSpPr>
          <p:cNvPr id="17" name="文本框 2"/>
          <p:cNvSpPr txBox="1"/>
          <p:nvPr/>
        </p:nvSpPr>
        <p:spPr>
          <a:xfrm>
            <a:off x="1514079" y="26254"/>
            <a:ext cx="3288952"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570351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 calcmode="lin" valueType="num">
                                      <p:cBhvr>
                                        <p:cTn id="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7"/>
                                        </p:tgtEl>
                                      </p:cBhvr>
                                    </p:animEffect>
                                  </p:childTnLst>
                                </p:cTn>
                              </p:par>
                            </p:childTnLst>
                          </p:cTn>
                        </p:par>
                        <p:par>
                          <p:cTn id="12" fill="hold">
                            <p:stCondLst>
                              <p:cond delay="13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8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300"/>
                            </p:stCondLst>
                            <p:childTnLst>
                              <p:par>
                                <p:cTn id="27" presetID="16" presetClass="entr" presetSubtype="37"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2800"/>
                            </p:stCondLst>
                            <p:childTnLst>
                              <p:par>
                                <p:cTn id="31" presetID="2" presetClass="entr" presetSubtype="1"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0-#ppt_h/2"/>
                                          </p:val>
                                        </p:tav>
                                        <p:tav tm="100000">
                                          <p:val>
                                            <p:strVal val="#ppt_y"/>
                                          </p:val>
                                        </p:tav>
                                      </p:tavLst>
                                    </p:anim>
                                  </p:childTnLst>
                                </p:cTn>
                              </p:par>
                            </p:childTnLst>
                          </p:cTn>
                        </p:par>
                        <p:par>
                          <p:cTn id="35" fill="hold">
                            <p:stCondLst>
                              <p:cond delay="3300"/>
                            </p:stCondLst>
                            <p:childTnLst>
                              <p:par>
                                <p:cTn id="36" presetID="16" presetClass="entr" presetSubtype="37"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outVertical)">
                                      <p:cBhvr>
                                        <p:cTn id="38" dur="500"/>
                                        <p:tgtEl>
                                          <p:spTgt spid="12"/>
                                        </p:tgtEl>
                                      </p:cBhvr>
                                    </p:animEffect>
                                  </p:childTnLst>
                                </p:cTn>
                              </p:par>
                            </p:childTnLst>
                          </p:cTn>
                        </p:par>
                        <p:par>
                          <p:cTn id="39" fill="hold">
                            <p:stCondLst>
                              <p:cond delay="3800"/>
                            </p:stCondLst>
                            <p:childTnLst>
                              <p:par>
                                <p:cTn id="40" presetID="2" presetClass="entr" presetSubtype="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childTnLst>
                          </p:cTn>
                        </p:par>
                        <p:par>
                          <p:cTn id="44" fill="hold">
                            <p:stCondLst>
                              <p:cond delay="4300"/>
                            </p:stCondLst>
                            <p:childTnLst>
                              <p:par>
                                <p:cTn id="45" presetID="16" presetClass="entr" presetSubtype="37"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outVertical)">
                                      <p:cBhvr>
                                        <p:cTn id="47" dur="500"/>
                                        <p:tgtEl>
                                          <p:spTgt spid="15"/>
                                        </p:tgtEl>
                                      </p:cBhvr>
                                    </p:animEffect>
                                  </p:childTnLst>
                                </p:cTn>
                              </p:par>
                            </p:childTnLst>
                          </p:cTn>
                        </p:par>
                        <p:par>
                          <p:cTn id="48" fill="hold">
                            <p:stCondLst>
                              <p:cond delay="4800"/>
                            </p:stCondLst>
                            <p:childTnLst>
                              <p:par>
                                <p:cTn id="49" presetID="2" presetClass="entr" presetSubtype="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12" grpId="0" animBg="1"/>
      <p:bldP spid="14" grpId="0" animBg="1"/>
      <p:bldP spid="15"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暂行规定解读之主要内容</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3" name="矩形 2"/>
          <p:cNvSpPr/>
          <p:nvPr/>
        </p:nvSpPr>
        <p:spPr>
          <a:xfrm>
            <a:off x="4637121" y="4514051"/>
            <a:ext cx="2011411" cy="1838418"/>
          </a:xfrm>
          <a:prstGeom prst="rect">
            <a:avLst/>
          </a:prstGeom>
          <a:solidFill>
            <a:srgbClr val="30BAB4"/>
          </a:solidFill>
          <a:ln w="25400" cap="flat" cmpd="sng" algn="ctr">
            <a:noFill/>
            <a:prstDash val="solid"/>
          </a:ln>
          <a:effectLst/>
          <a:scene3d>
            <a:camera prst="isometricTopUp">
              <a:rot lat="19334322" lon="18553891" rev="3806096"/>
            </a:camera>
            <a:lightRig rig="threePt" dir="t"/>
          </a:scene3d>
        </p:spPr>
        <p:txBody>
          <a:bodyPr rtlCol="0" anchor="ctr"/>
          <a:lstStyle/>
          <a:p>
            <a:pPr algn="ctr" defTabSz="914583">
              <a:defRPr/>
            </a:pPr>
            <a:endParaRPr lang="zh-CN" altLang="en-US" sz="1600" kern="0">
              <a:solidFill>
                <a:prstClr val="black">
                  <a:lumMod val="85000"/>
                  <a:lumOff val="15000"/>
                </a:prstClr>
              </a:solidFill>
              <a:latin typeface="Calibri" panose="020F0502020204030204"/>
              <a:ea typeface="宋体" panose="02010600030101010101" pitchFamily="2" charset="-122"/>
            </a:endParaRPr>
          </a:p>
        </p:txBody>
      </p:sp>
      <p:sp>
        <p:nvSpPr>
          <p:cNvPr id="4" name="矩形 3"/>
          <p:cNvSpPr/>
          <p:nvPr/>
        </p:nvSpPr>
        <p:spPr>
          <a:xfrm>
            <a:off x="4647030" y="4161050"/>
            <a:ext cx="2011411" cy="1838418"/>
          </a:xfrm>
          <a:prstGeom prst="rect">
            <a:avLst/>
          </a:prstGeom>
          <a:solidFill>
            <a:srgbClr val="534751">
              <a:alpha val="60000"/>
            </a:srgbClr>
          </a:solidFill>
          <a:ln w="25400" cap="flat" cmpd="sng" algn="ctr">
            <a:noFill/>
            <a:prstDash val="solid"/>
          </a:ln>
          <a:effectLst/>
          <a:scene3d>
            <a:camera prst="isometricTopUp">
              <a:rot lat="19334316" lon="18553888" rev="3806097"/>
            </a:camera>
            <a:lightRig rig="threePt" dir="t"/>
          </a:scene3d>
        </p:spPr>
        <p:txBody>
          <a:bodyPr rtlCol="0" anchor="ctr"/>
          <a:lstStyle/>
          <a:p>
            <a:pPr algn="ctr" defTabSz="914583">
              <a:defRPr/>
            </a:pPr>
            <a:endParaRPr lang="zh-CN" altLang="en-US" sz="1600" kern="0">
              <a:solidFill>
                <a:prstClr val="black">
                  <a:lumMod val="85000"/>
                  <a:lumOff val="15000"/>
                </a:prstClr>
              </a:solidFill>
              <a:latin typeface="Calibri" panose="020F0502020204030204"/>
              <a:ea typeface="宋体" panose="02010600030101010101" pitchFamily="2" charset="-122"/>
            </a:endParaRPr>
          </a:p>
        </p:txBody>
      </p:sp>
      <p:sp>
        <p:nvSpPr>
          <p:cNvPr id="5" name="矩形 4"/>
          <p:cNvSpPr/>
          <p:nvPr/>
        </p:nvSpPr>
        <p:spPr>
          <a:xfrm>
            <a:off x="4674811" y="3808050"/>
            <a:ext cx="2011411" cy="1838418"/>
          </a:xfrm>
          <a:prstGeom prst="rect">
            <a:avLst/>
          </a:prstGeom>
          <a:solidFill>
            <a:sysClr val="window" lastClr="FFFFFF">
              <a:lumMod val="75000"/>
              <a:alpha val="90000"/>
            </a:sysClr>
          </a:solidFill>
          <a:ln w="25400" cap="flat" cmpd="sng" algn="ctr">
            <a:noFill/>
            <a:prstDash val="solid"/>
          </a:ln>
          <a:effectLst/>
          <a:scene3d>
            <a:camera prst="isometricTopUp">
              <a:rot lat="19334316" lon="18553888" rev="3806097"/>
            </a:camera>
            <a:lightRig rig="threePt" dir="t"/>
          </a:scene3d>
        </p:spPr>
        <p:txBody>
          <a:bodyPr rtlCol="0" anchor="ctr"/>
          <a:lstStyle/>
          <a:p>
            <a:pPr algn="ctr" defTabSz="914583">
              <a:defRPr/>
            </a:pPr>
            <a:endParaRPr lang="zh-CN" altLang="en-US" sz="1600" kern="0">
              <a:solidFill>
                <a:prstClr val="black">
                  <a:lumMod val="85000"/>
                  <a:lumOff val="15000"/>
                </a:prstClr>
              </a:solidFill>
              <a:latin typeface="Calibri" panose="020F0502020204030204"/>
              <a:ea typeface="宋体" panose="02010600030101010101" pitchFamily="2" charset="-122"/>
            </a:endParaRPr>
          </a:p>
        </p:txBody>
      </p:sp>
      <p:sp>
        <p:nvSpPr>
          <p:cNvPr id="6" name="矩形 5"/>
          <p:cNvSpPr/>
          <p:nvPr/>
        </p:nvSpPr>
        <p:spPr>
          <a:xfrm>
            <a:off x="4693271" y="3455049"/>
            <a:ext cx="2011411" cy="1838418"/>
          </a:xfrm>
          <a:prstGeom prst="rect">
            <a:avLst/>
          </a:prstGeom>
          <a:solidFill>
            <a:srgbClr val="64A4C7">
              <a:alpha val="55000"/>
            </a:srgbClr>
          </a:solidFill>
          <a:ln w="25400" cap="flat" cmpd="sng" algn="ctr">
            <a:noFill/>
            <a:prstDash val="solid"/>
          </a:ln>
          <a:effectLst/>
          <a:scene3d>
            <a:camera prst="isometricTopUp">
              <a:rot lat="19334316" lon="18553888" rev="3806097"/>
            </a:camera>
            <a:lightRig rig="threePt" dir="t"/>
          </a:scene3d>
        </p:spPr>
        <p:txBody>
          <a:bodyPr rtlCol="0" anchor="ctr"/>
          <a:lstStyle/>
          <a:p>
            <a:pPr algn="ctr" defTabSz="914583">
              <a:defRPr/>
            </a:pPr>
            <a:endParaRPr lang="zh-CN" altLang="en-US" sz="1600" kern="0">
              <a:solidFill>
                <a:prstClr val="black">
                  <a:lumMod val="85000"/>
                  <a:lumOff val="15000"/>
                </a:prstClr>
              </a:solidFill>
              <a:latin typeface="Calibri" panose="020F0502020204030204"/>
              <a:ea typeface="宋体" panose="02010600030101010101" pitchFamily="2" charset="-122"/>
            </a:endParaRPr>
          </a:p>
        </p:txBody>
      </p:sp>
      <p:sp>
        <p:nvSpPr>
          <p:cNvPr id="7" name="矩形 6"/>
          <p:cNvSpPr/>
          <p:nvPr/>
        </p:nvSpPr>
        <p:spPr>
          <a:xfrm>
            <a:off x="4675486" y="3077275"/>
            <a:ext cx="2038516" cy="1863191"/>
          </a:xfrm>
          <a:prstGeom prst="rect">
            <a:avLst/>
          </a:prstGeom>
          <a:solidFill>
            <a:srgbClr val="568D11">
              <a:alpha val="80000"/>
            </a:srgbClr>
          </a:solidFill>
          <a:ln w="25400" cap="flat" cmpd="sng" algn="ctr">
            <a:noFill/>
            <a:prstDash val="solid"/>
          </a:ln>
          <a:effectLst/>
          <a:scene3d>
            <a:camera prst="isometricTopUp">
              <a:rot lat="19334316" lon="18553888" rev="3806097"/>
            </a:camera>
            <a:lightRig rig="threePt" dir="t"/>
          </a:scene3d>
        </p:spPr>
        <p:txBody>
          <a:bodyPr rtlCol="0" anchor="ctr"/>
          <a:lstStyle/>
          <a:p>
            <a:pPr algn="ctr" defTabSz="914583">
              <a:defRPr/>
            </a:pPr>
            <a:endParaRPr lang="zh-CN" altLang="en-US" sz="1600" kern="0">
              <a:solidFill>
                <a:prstClr val="black">
                  <a:lumMod val="85000"/>
                  <a:lumOff val="15000"/>
                </a:prstClr>
              </a:solidFill>
              <a:latin typeface="Calibri" panose="020F0502020204030204"/>
              <a:ea typeface="宋体" panose="02010600030101010101" pitchFamily="2" charset="-122"/>
            </a:endParaRPr>
          </a:p>
        </p:txBody>
      </p:sp>
      <p:sp>
        <p:nvSpPr>
          <p:cNvPr id="8" name="文本框 31"/>
          <p:cNvSpPr txBox="1"/>
          <p:nvPr/>
        </p:nvSpPr>
        <p:spPr>
          <a:xfrm>
            <a:off x="1013553" y="5990576"/>
            <a:ext cx="2895000" cy="319479"/>
          </a:xfrm>
          <a:prstGeom prst="rect">
            <a:avLst/>
          </a:prstGeom>
          <a:noFill/>
        </p:spPr>
        <p:txBody>
          <a:bodyPr wrap="square" rtlCol="0">
            <a:spAutoFit/>
          </a:bodyPr>
          <a:lstStyle/>
          <a:p>
            <a:pPr defTabSz="914583"/>
            <a:r>
              <a:rPr lang="en-US" altLang="zh-CN" sz="1400" kern="0" dirty="0">
                <a:solidFill>
                  <a:prstClr val="black">
                    <a:lumMod val="85000"/>
                    <a:lumOff val="15000"/>
                  </a:prstClr>
                </a:solidFill>
              </a:rPr>
              <a:t>1</a:t>
            </a:r>
            <a:r>
              <a:rPr lang="zh-CN" altLang="en-US" sz="1400" kern="0" dirty="0">
                <a:solidFill>
                  <a:prstClr val="black">
                    <a:lumMod val="85000"/>
                    <a:lumOff val="15000"/>
                  </a:prstClr>
                </a:solidFill>
              </a:rPr>
              <a:t>条，与现有排污许可证的衔接。</a:t>
            </a:r>
            <a:endParaRPr lang="zh-CN" altLang="en-US" sz="1050" kern="0" dirty="0">
              <a:solidFill>
                <a:prstClr val="black">
                  <a:lumMod val="85000"/>
                  <a:lumOff val="15000"/>
                </a:prstClr>
              </a:solidFill>
            </a:endParaRPr>
          </a:p>
        </p:txBody>
      </p:sp>
      <p:sp>
        <p:nvSpPr>
          <p:cNvPr id="9" name="文本框 32"/>
          <p:cNvSpPr txBox="1"/>
          <p:nvPr/>
        </p:nvSpPr>
        <p:spPr>
          <a:xfrm>
            <a:off x="1058615" y="5518026"/>
            <a:ext cx="2797616" cy="461665"/>
          </a:xfrm>
          <a:prstGeom prst="rect">
            <a:avLst/>
          </a:prstGeom>
          <a:noFill/>
        </p:spPr>
        <p:txBody>
          <a:bodyPr wrap="square" rtlCol="0">
            <a:spAutoFit/>
          </a:bodyPr>
          <a:lstStyle/>
          <a:p>
            <a:pPr algn="ctr" defTabSz="914583"/>
            <a:r>
              <a:rPr lang="zh-CN" altLang="en-US" kern="0" dirty="0" smtClean="0">
                <a:solidFill>
                  <a:prstClr val="black">
                    <a:lumMod val="85000"/>
                    <a:lumOff val="15000"/>
                  </a:prstClr>
                </a:solidFill>
              </a:rPr>
              <a:t>第五章  附则</a:t>
            </a:r>
            <a:endParaRPr lang="zh-CN" altLang="en-US" kern="0" dirty="0">
              <a:solidFill>
                <a:prstClr val="black">
                  <a:lumMod val="85000"/>
                  <a:lumOff val="15000"/>
                </a:prstClr>
              </a:solidFill>
            </a:endParaRPr>
          </a:p>
        </p:txBody>
      </p:sp>
      <p:cxnSp>
        <p:nvCxnSpPr>
          <p:cNvPr id="10" name="直接连接符 9"/>
          <p:cNvCxnSpPr/>
          <p:nvPr/>
        </p:nvCxnSpPr>
        <p:spPr>
          <a:xfrm rot="5400000" flipH="1" flipV="1">
            <a:off x="3766228" y="4379451"/>
            <a:ext cx="795" cy="3222419"/>
          </a:xfrm>
          <a:prstGeom prst="line">
            <a:avLst/>
          </a:prstGeom>
          <a:noFill/>
          <a:ln w="15875" cap="flat" cmpd="sng" algn="ctr">
            <a:solidFill>
              <a:srgbClr val="54C3D1"/>
            </a:solidFill>
            <a:prstDash val="solid"/>
            <a:headEnd type="oval"/>
            <a:tailEnd type="none"/>
          </a:ln>
          <a:effectLst/>
        </p:spPr>
      </p:cxnSp>
      <p:cxnSp>
        <p:nvCxnSpPr>
          <p:cNvPr id="11" name="直接连接符 10"/>
          <p:cNvCxnSpPr/>
          <p:nvPr/>
        </p:nvCxnSpPr>
        <p:spPr>
          <a:xfrm flipH="1">
            <a:off x="6828324" y="4233759"/>
            <a:ext cx="3424713" cy="0"/>
          </a:xfrm>
          <a:prstGeom prst="line">
            <a:avLst/>
          </a:prstGeom>
          <a:noFill/>
          <a:ln w="15875" cap="flat" cmpd="sng" algn="ctr">
            <a:solidFill>
              <a:srgbClr val="54C3D1"/>
            </a:solidFill>
            <a:prstDash val="solid"/>
            <a:headEnd type="oval"/>
            <a:tailEnd type="none"/>
          </a:ln>
          <a:effectLst/>
        </p:spPr>
      </p:cxnSp>
      <p:sp>
        <p:nvSpPr>
          <p:cNvPr id="12" name="文本框 40"/>
          <p:cNvSpPr txBox="1"/>
          <p:nvPr/>
        </p:nvSpPr>
        <p:spPr>
          <a:xfrm>
            <a:off x="7474109" y="5190343"/>
            <a:ext cx="4332498" cy="624985"/>
          </a:xfrm>
          <a:prstGeom prst="rect">
            <a:avLst/>
          </a:prstGeom>
          <a:noFill/>
        </p:spPr>
        <p:txBody>
          <a:bodyPr wrap="square" rtlCol="0">
            <a:spAutoFit/>
          </a:bodyPr>
          <a:lstStyle/>
          <a:p>
            <a:pPr defTabSz="914583">
              <a:lnSpc>
                <a:spcPct val="125000"/>
              </a:lnSpc>
            </a:pPr>
            <a:r>
              <a:rPr lang="en-US" altLang="zh-CN" sz="1400" kern="0" dirty="0">
                <a:solidFill>
                  <a:prstClr val="black">
                    <a:lumMod val="85000"/>
                    <a:lumOff val="15000"/>
                  </a:prstClr>
                </a:solidFill>
              </a:rPr>
              <a:t>5</a:t>
            </a:r>
            <a:r>
              <a:rPr lang="zh-CN" altLang="en-US" sz="1400" kern="0" dirty="0">
                <a:solidFill>
                  <a:prstClr val="black">
                    <a:lumMod val="85000"/>
                    <a:lumOff val="15000"/>
                  </a:prstClr>
                </a:solidFill>
              </a:rPr>
              <a:t>条，企业依证排污、环保主管部门监管执法、上级环保部门监督检查和指导、社会监督、信息公开。</a:t>
            </a:r>
            <a:endParaRPr lang="zh-CN" altLang="en-US" sz="1050" kern="0" dirty="0">
              <a:solidFill>
                <a:prstClr val="black">
                  <a:lumMod val="85000"/>
                  <a:lumOff val="15000"/>
                </a:prstClr>
              </a:solidFill>
            </a:endParaRPr>
          </a:p>
        </p:txBody>
      </p:sp>
      <p:sp>
        <p:nvSpPr>
          <p:cNvPr id="13" name="文本框 41"/>
          <p:cNvSpPr txBox="1"/>
          <p:nvPr/>
        </p:nvSpPr>
        <p:spPr>
          <a:xfrm>
            <a:off x="7590697" y="4797946"/>
            <a:ext cx="3405022" cy="461665"/>
          </a:xfrm>
          <a:prstGeom prst="rect">
            <a:avLst/>
          </a:prstGeom>
          <a:noFill/>
        </p:spPr>
        <p:txBody>
          <a:bodyPr wrap="square" rtlCol="0">
            <a:spAutoFit/>
          </a:bodyPr>
          <a:lstStyle/>
          <a:p>
            <a:pPr algn="ctr" defTabSz="914583"/>
            <a:r>
              <a:rPr lang="zh-CN" altLang="en-US" kern="0" dirty="0" smtClean="0">
                <a:solidFill>
                  <a:prstClr val="black">
                    <a:lumMod val="85000"/>
                    <a:lumOff val="15000"/>
                  </a:prstClr>
                </a:solidFill>
              </a:rPr>
              <a:t>第四章  实施</a:t>
            </a:r>
            <a:r>
              <a:rPr lang="zh-CN" altLang="en-US" kern="0" dirty="0">
                <a:solidFill>
                  <a:prstClr val="black">
                    <a:lumMod val="85000"/>
                    <a:lumOff val="15000"/>
                  </a:prstClr>
                </a:solidFill>
              </a:rPr>
              <a:t>与监管</a:t>
            </a:r>
          </a:p>
        </p:txBody>
      </p:sp>
      <p:sp>
        <p:nvSpPr>
          <p:cNvPr id="14" name="文本框 49"/>
          <p:cNvSpPr txBox="1"/>
          <p:nvPr/>
        </p:nvSpPr>
        <p:spPr>
          <a:xfrm>
            <a:off x="7474269" y="4233759"/>
            <a:ext cx="3773408" cy="624985"/>
          </a:xfrm>
          <a:prstGeom prst="rect">
            <a:avLst/>
          </a:prstGeom>
          <a:noFill/>
        </p:spPr>
        <p:txBody>
          <a:bodyPr wrap="square" rtlCol="0">
            <a:spAutoFit/>
          </a:bodyPr>
          <a:lstStyle/>
          <a:p>
            <a:pPr defTabSz="914583">
              <a:lnSpc>
                <a:spcPct val="125000"/>
              </a:lnSpc>
            </a:pPr>
            <a:r>
              <a:rPr lang="en-US" altLang="zh-CN" sz="1400" kern="0" dirty="0">
                <a:solidFill>
                  <a:prstClr val="black">
                    <a:lumMod val="85000"/>
                    <a:lumOff val="15000"/>
                  </a:prstClr>
                </a:solidFill>
              </a:rPr>
              <a:t>4</a:t>
            </a:r>
            <a:r>
              <a:rPr lang="zh-CN" altLang="en-US" sz="1400" kern="0" dirty="0">
                <a:solidFill>
                  <a:prstClr val="black">
                    <a:lumMod val="85000"/>
                    <a:lumOff val="15000"/>
                  </a:prstClr>
                </a:solidFill>
              </a:rPr>
              <a:t>条，</a:t>
            </a:r>
            <a:r>
              <a:rPr lang="zh-CN" altLang="en-US" sz="1400" b="1" kern="0" dirty="0">
                <a:solidFill>
                  <a:srgbClr val="FF0000"/>
                </a:solidFill>
              </a:rPr>
              <a:t>排污许可证正副本载明事项</a:t>
            </a:r>
            <a:r>
              <a:rPr lang="zh-CN" altLang="en-US" sz="1400" kern="0" dirty="0">
                <a:solidFill>
                  <a:prstClr val="black">
                    <a:lumMod val="85000"/>
                    <a:lumOff val="15000"/>
                  </a:prstClr>
                </a:solidFill>
              </a:rPr>
              <a:t>：基本信息、</a:t>
            </a:r>
          </a:p>
          <a:p>
            <a:pPr defTabSz="914583">
              <a:lnSpc>
                <a:spcPct val="125000"/>
              </a:lnSpc>
            </a:pPr>
            <a:r>
              <a:rPr lang="zh-CN" altLang="en-US" sz="1400" kern="0" dirty="0">
                <a:solidFill>
                  <a:prstClr val="black">
                    <a:lumMod val="85000"/>
                    <a:lumOff val="15000"/>
                  </a:prstClr>
                </a:solidFill>
              </a:rPr>
              <a:t>许可内容、管理要求等。</a:t>
            </a:r>
            <a:endParaRPr lang="zh-CN" altLang="en-US" sz="1050" kern="0" dirty="0">
              <a:solidFill>
                <a:prstClr val="black">
                  <a:lumMod val="85000"/>
                  <a:lumOff val="15000"/>
                </a:prstClr>
              </a:solidFill>
            </a:endParaRPr>
          </a:p>
        </p:txBody>
      </p:sp>
      <p:sp>
        <p:nvSpPr>
          <p:cNvPr id="15" name="文本框 50"/>
          <p:cNvSpPr txBox="1"/>
          <p:nvPr/>
        </p:nvSpPr>
        <p:spPr>
          <a:xfrm>
            <a:off x="7251303" y="3717826"/>
            <a:ext cx="3657669" cy="461665"/>
          </a:xfrm>
          <a:prstGeom prst="rect">
            <a:avLst/>
          </a:prstGeom>
          <a:noFill/>
        </p:spPr>
        <p:txBody>
          <a:bodyPr wrap="square" rtlCol="0">
            <a:spAutoFit/>
          </a:bodyPr>
          <a:lstStyle/>
          <a:p>
            <a:pPr algn="r" defTabSz="914583"/>
            <a:r>
              <a:rPr lang="zh-CN" altLang="en-US" kern="0" dirty="0" smtClean="0">
                <a:solidFill>
                  <a:prstClr val="black">
                    <a:lumMod val="85000"/>
                    <a:lumOff val="15000"/>
                  </a:prstClr>
                </a:solidFill>
              </a:rPr>
              <a:t>第二章  排污</a:t>
            </a:r>
            <a:r>
              <a:rPr lang="zh-CN" altLang="en-US" kern="0" dirty="0">
                <a:solidFill>
                  <a:prstClr val="black">
                    <a:lumMod val="85000"/>
                    <a:lumOff val="15000"/>
                  </a:prstClr>
                </a:solidFill>
              </a:rPr>
              <a:t>许可证内容</a:t>
            </a:r>
          </a:p>
        </p:txBody>
      </p:sp>
      <p:cxnSp>
        <p:nvCxnSpPr>
          <p:cNvPr id="16" name="直接连接符 15"/>
          <p:cNvCxnSpPr/>
          <p:nvPr/>
        </p:nvCxnSpPr>
        <p:spPr>
          <a:xfrm>
            <a:off x="1691610" y="4665231"/>
            <a:ext cx="2850149" cy="0"/>
          </a:xfrm>
          <a:prstGeom prst="line">
            <a:avLst/>
          </a:prstGeom>
          <a:noFill/>
          <a:ln w="15875" cap="flat" cmpd="sng" algn="ctr">
            <a:solidFill>
              <a:srgbClr val="54C3D1"/>
            </a:solidFill>
            <a:prstDash val="solid"/>
            <a:headEnd type="oval"/>
            <a:tailEnd type="none"/>
          </a:ln>
          <a:effectLst/>
        </p:spPr>
      </p:cxnSp>
      <p:sp>
        <p:nvSpPr>
          <p:cNvPr id="17" name="文本框 59"/>
          <p:cNvSpPr txBox="1"/>
          <p:nvPr/>
        </p:nvSpPr>
        <p:spPr>
          <a:xfrm>
            <a:off x="290062" y="4665114"/>
            <a:ext cx="3890322" cy="891746"/>
          </a:xfrm>
          <a:prstGeom prst="rect">
            <a:avLst/>
          </a:prstGeom>
          <a:noFill/>
        </p:spPr>
        <p:txBody>
          <a:bodyPr wrap="square" rtlCol="0">
            <a:spAutoFit/>
          </a:bodyPr>
          <a:lstStyle/>
          <a:p>
            <a:pPr defTabSz="914583">
              <a:lnSpc>
                <a:spcPct val="125000"/>
              </a:lnSpc>
            </a:pPr>
            <a:r>
              <a:rPr lang="en-US" altLang="zh-CN" sz="1400" kern="0" dirty="0">
                <a:solidFill>
                  <a:prstClr val="black">
                    <a:lumMod val="85000"/>
                    <a:lumOff val="15000"/>
                  </a:prstClr>
                </a:solidFill>
              </a:rPr>
              <a:t>19</a:t>
            </a:r>
            <a:r>
              <a:rPr lang="zh-CN" altLang="en-US" sz="1400" kern="0" dirty="0">
                <a:solidFill>
                  <a:prstClr val="black">
                    <a:lumMod val="85000"/>
                    <a:lumOff val="15000"/>
                  </a:prstClr>
                </a:solidFill>
              </a:rPr>
              <a:t>条，</a:t>
            </a:r>
            <a:r>
              <a:rPr lang="zh-CN" altLang="en-US" sz="1400" b="1" kern="0" dirty="0">
                <a:solidFill>
                  <a:srgbClr val="FF0000"/>
                </a:solidFill>
              </a:rPr>
              <a:t>申请程序及提交资料、申领前信息公开、审查要求、发证程序</a:t>
            </a:r>
            <a:r>
              <a:rPr lang="zh-CN" altLang="en-US" sz="1400" kern="0" dirty="0">
                <a:solidFill>
                  <a:prstClr val="black">
                    <a:lumMod val="85000"/>
                    <a:lumOff val="15000"/>
                  </a:prstClr>
                </a:solidFill>
              </a:rPr>
              <a:t>以及变更、延续、撤销、注销等程序性规定。</a:t>
            </a:r>
            <a:endParaRPr lang="zh-CN" altLang="en-US" sz="1050" kern="0" dirty="0">
              <a:solidFill>
                <a:prstClr val="black">
                  <a:lumMod val="85000"/>
                  <a:lumOff val="15000"/>
                </a:prstClr>
              </a:solidFill>
            </a:endParaRPr>
          </a:p>
        </p:txBody>
      </p:sp>
      <p:sp>
        <p:nvSpPr>
          <p:cNvPr id="18" name="文本框 60"/>
          <p:cNvSpPr txBox="1"/>
          <p:nvPr/>
        </p:nvSpPr>
        <p:spPr>
          <a:xfrm>
            <a:off x="914599" y="4280126"/>
            <a:ext cx="2812046" cy="461665"/>
          </a:xfrm>
          <a:prstGeom prst="rect">
            <a:avLst/>
          </a:prstGeom>
          <a:noFill/>
        </p:spPr>
        <p:txBody>
          <a:bodyPr wrap="square" rtlCol="0">
            <a:spAutoFit/>
          </a:bodyPr>
          <a:lstStyle/>
          <a:p>
            <a:pPr defTabSz="914583"/>
            <a:r>
              <a:rPr lang="zh-CN" altLang="en-US" kern="0" dirty="0" smtClean="0">
                <a:solidFill>
                  <a:prstClr val="black">
                    <a:lumMod val="85000"/>
                    <a:lumOff val="15000"/>
                  </a:prstClr>
                </a:solidFill>
              </a:rPr>
              <a:t>第三章  申请</a:t>
            </a:r>
            <a:r>
              <a:rPr lang="zh-CN" altLang="en-US" kern="0" dirty="0">
                <a:solidFill>
                  <a:prstClr val="black">
                    <a:lumMod val="85000"/>
                    <a:lumOff val="15000"/>
                  </a:prstClr>
                </a:solidFill>
              </a:rPr>
              <a:t>与核发</a:t>
            </a:r>
          </a:p>
        </p:txBody>
      </p:sp>
      <p:cxnSp>
        <p:nvCxnSpPr>
          <p:cNvPr id="19" name="直接连接符 18"/>
          <p:cNvCxnSpPr/>
          <p:nvPr/>
        </p:nvCxnSpPr>
        <p:spPr>
          <a:xfrm flipV="1">
            <a:off x="1910056" y="3536085"/>
            <a:ext cx="3468563" cy="1"/>
          </a:xfrm>
          <a:prstGeom prst="line">
            <a:avLst/>
          </a:prstGeom>
          <a:noFill/>
          <a:ln w="15875" cap="flat" cmpd="sng" algn="ctr">
            <a:solidFill>
              <a:srgbClr val="54C3D1"/>
            </a:solidFill>
            <a:prstDash val="solid"/>
            <a:headEnd type="oval"/>
            <a:tailEnd type="none"/>
          </a:ln>
          <a:effectLst/>
        </p:spPr>
      </p:cxnSp>
      <p:sp>
        <p:nvSpPr>
          <p:cNvPr id="20" name="文本框 63"/>
          <p:cNvSpPr txBox="1"/>
          <p:nvPr/>
        </p:nvSpPr>
        <p:spPr>
          <a:xfrm>
            <a:off x="290062" y="3536085"/>
            <a:ext cx="3890321" cy="624985"/>
          </a:xfrm>
          <a:prstGeom prst="rect">
            <a:avLst/>
          </a:prstGeom>
          <a:noFill/>
        </p:spPr>
        <p:txBody>
          <a:bodyPr wrap="square" rtlCol="0">
            <a:spAutoFit/>
          </a:bodyPr>
          <a:lstStyle/>
          <a:p>
            <a:pPr defTabSz="914583">
              <a:lnSpc>
                <a:spcPct val="125000"/>
              </a:lnSpc>
            </a:pPr>
            <a:r>
              <a:rPr lang="en-US" altLang="zh-CN" sz="1400" kern="0" dirty="0">
                <a:solidFill>
                  <a:prstClr val="black">
                    <a:lumMod val="85000"/>
                    <a:lumOff val="15000"/>
                  </a:prstClr>
                </a:solidFill>
              </a:rPr>
              <a:t>8</a:t>
            </a:r>
            <a:r>
              <a:rPr lang="zh-CN" altLang="en-US" sz="1400" kern="0" dirty="0">
                <a:solidFill>
                  <a:prstClr val="black">
                    <a:lumMod val="85000"/>
                    <a:lumOff val="15000"/>
                  </a:prstClr>
                </a:solidFill>
              </a:rPr>
              <a:t>条，目的、适用范围、定义、</a:t>
            </a:r>
            <a:r>
              <a:rPr lang="zh-CN" altLang="en-US" sz="1400" b="1" kern="0" dirty="0">
                <a:solidFill>
                  <a:srgbClr val="FF0000"/>
                </a:solidFill>
              </a:rPr>
              <a:t>申领范围、差异化管理、综合许可、事权划分</a:t>
            </a:r>
            <a:r>
              <a:rPr lang="zh-CN" altLang="en-US" sz="1400" kern="0" dirty="0">
                <a:solidFill>
                  <a:prstClr val="black">
                    <a:lumMod val="85000"/>
                    <a:lumOff val="15000"/>
                  </a:prstClr>
                </a:solidFill>
              </a:rPr>
              <a:t>、信息管理。</a:t>
            </a:r>
          </a:p>
        </p:txBody>
      </p:sp>
      <p:sp>
        <p:nvSpPr>
          <p:cNvPr id="21" name="文本框 64"/>
          <p:cNvSpPr txBox="1"/>
          <p:nvPr/>
        </p:nvSpPr>
        <p:spPr>
          <a:xfrm>
            <a:off x="1130623" y="3069754"/>
            <a:ext cx="2115634" cy="461665"/>
          </a:xfrm>
          <a:prstGeom prst="rect">
            <a:avLst/>
          </a:prstGeom>
          <a:noFill/>
        </p:spPr>
        <p:txBody>
          <a:bodyPr wrap="square" rtlCol="0">
            <a:spAutoFit/>
          </a:bodyPr>
          <a:lstStyle/>
          <a:p>
            <a:pPr algn="ctr" defTabSz="914583"/>
            <a:r>
              <a:rPr lang="zh-CN" altLang="en-US" kern="0" dirty="0" smtClean="0">
                <a:solidFill>
                  <a:prstClr val="black">
                    <a:lumMod val="85000"/>
                    <a:lumOff val="15000"/>
                  </a:prstClr>
                </a:solidFill>
              </a:rPr>
              <a:t>第一章  总则</a:t>
            </a:r>
            <a:endParaRPr lang="zh-CN" altLang="en-US" kern="0" dirty="0">
              <a:solidFill>
                <a:prstClr val="black">
                  <a:lumMod val="85000"/>
                  <a:lumOff val="15000"/>
                </a:prstClr>
              </a:solidFill>
            </a:endParaRPr>
          </a:p>
        </p:txBody>
      </p:sp>
      <p:sp>
        <p:nvSpPr>
          <p:cNvPr id="23" name="矩形 22"/>
          <p:cNvSpPr/>
          <p:nvPr/>
        </p:nvSpPr>
        <p:spPr>
          <a:xfrm>
            <a:off x="1202631" y="1053530"/>
            <a:ext cx="9760939" cy="1615814"/>
          </a:xfrm>
          <a:prstGeom prst="rect">
            <a:avLst/>
          </a:prstGeom>
        </p:spPr>
        <p:txBody>
          <a:bodyPr wrap="square">
            <a:spAutoFit/>
          </a:bodyPr>
          <a:lstStyle/>
          <a:p>
            <a:pPr algn="just">
              <a:lnSpc>
                <a:spcPct val="150000"/>
              </a:lnSpc>
              <a:spcBef>
                <a:spcPts val="600"/>
              </a:spcBef>
            </a:pPr>
            <a:r>
              <a:rPr lang="en-US" altLang="zh-CN" sz="2000" kern="100" dirty="0">
                <a:latin typeface="Times New Roman" panose="02020603050405020304" pitchFamily="18" charset="0"/>
                <a:ea typeface="黑体" panose="02010609060101010101" pitchFamily="49" charset="-122"/>
                <a:cs typeface="Times New Roman" panose="02020603050405020304" pitchFamily="18" charset="0"/>
              </a:rPr>
              <a:t>          </a:t>
            </a:r>
            <a:r>
              <a:rPr lang="zh-CN" altLang="zh-CN" sz="2000" kern="100" dirty="0">
                <a:latin typeface="Times New Roman" panose="02020603050405020304" pitchFamily="18" charset="0"/>
                <a:ea typeface="黑体" panose="02010609060101010101" pitchFamily="49" charset="-122"/>
                <a:cs typeface="Times New Roman" panose="02020603050405020304" pitchFamily="18" charset="0"/>
              </a:rPr>
              <a:t>共有</a:t>
            </a:r>
            <a:r>
              <a:rPr lang="en-US" altLang="zh-CN" sz="2000" b="1"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zh-CN" sz="2000" b="1"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章</a:t>
            </a:r>
            <a:r>
              <a:rPr lang="en-US" altLang="zh-CN" sz="2000" b="1"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37</a:t>
            </a:r>
            <a:r>
              <a:rPr lang="zh-CN" altLang="zh-CN" sz="2000" b="1"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条及</a:t>
            </a:r>
            <a:r>
              <a:rPr lang="en-US" altLang="zh-CN" sz="2000" b="1"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zh-CN" sz="2000" b="1" kern="1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个附件</a:t>
            </a:r>
            <a:r>
              <a:rPr lang="zh-CN" altLang="zh-CN" sz="2000" kern="100" dirty="0">
                <a:latin typeface="Times New Roman" panose="02020603050405020304" pitchFamily="18" charset="0"/>
                <a:ea typeface="黑体" panose="02010609060101010101" pitchFamily="49" charset="-122"/>
                <a:cs typeface="Times New Roman" panose="02020603050405020304" pitchFamily="18" charset="0"/>
              </a:rPr>
              <a:t>（承诺书样本、排污许可证申请表、排污许可证样本）：</a:t>
            </a:r>
          </a:p>
          <a:p>
            <a:pPr marL="342969" indent="-342969" algn="just">
              <a:lnSpc>
                <a:spcPct val="150000"/>
              </a:lnSpc>
              <a:spcBef>
                <a:spcPts val="600"/>
              </a:spcBef>
              <a:buFont typeface="Wingdings" panose="05000000000000000000" charset="0"/>
              <a:buChar char="Ø"/>
            </a:pPr>
            <a:r>
              <a:rPr lang="zh-CN" altLang="en-US" sz="2000" kern="100" dirty="0">
                <a:latin typeface="Times New Roman" panose="02020603050405020304" pitchFamily="18" charset="0"/>
                <a:ea typeface="黑体" panose="02010609060101010101" pitchFamily="49" charset="-122"/>
                <a:cs typeface="Times New Roman" panose="02020603050405020304" pitchFamily="18" charset="0"/>
              </a:rPr>
              <a:t>规定排污许可证的载明内容；</a:t>
            </a:r>
            <a:endParaRPr lang="en-US" altLang="zh-CN" sz="2000" kern="100" dirty="0">
              <a:latin typeface="Times New Roman" panose="02020603050405020304" pitchFamily="18" charset="0"/>
              <a:ea typeface="黑体" panose="02010609060101010101" pitchFamily="49" charset="-122"/>
              <a:cs typeface="Times New Roman" panose="02020603050405020304" pitchFamily="18" charset="0"/>
            </a:endParaRPr>
          </a:p>
          <a:p>
            <a:pPr marL="342969" indent="-342969" algn="just">
              <a:lnSpc>
                <a:spcPct val="150000"/>
              </a:lnSpc>
              <a:spcBef>
                <a:spcPts val="600"/>
              </a:spcBef>
              <a:buFont typeface="Wingdings" panose="05000000000000000000" charset="0"/>
              <a:buChar char="Ø"/>
            </a:pPr>
            <a:r>
              <a:rPr lang="zh-CN" altLang="zh-CN" sz="2000" kern="100" dirty="0">
                <a:latin typeface="Times New Roman" panose="02020603050405020304" pitchFamily="18" charset="0"/>
                <a:ea typeface="黑体" panose="02010609060101010101" pitchFamily="49" charset="-122"/>
                <a:cs typeface="Times New Roman" panose="02020603050405020304" pitchFamily="18" charset="0"/>
              </a:rPr>
              <a:t>规范排污许可证的申请</a:t>
            </a:r>
            <a:r>
              <a:rPr lang="zh-CN" altLang="zh-CN" sz="2000" kern="100" dirty="0" smtClean="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100" dirty="0" smtClean="0">
                <a:latin typeface="Times New Roman" panose="02020603050405020304" pitchFamily="18" charset="0"/>
                <a:ea typeface="黑体" panose="02010609060101010101" pitchFamily="49" charset="-122"/>
                <a:cs typeface="Times New Roman" panose="02020603050405020304" pitchFamily="18" charset="0"/>
              </a:rPr>
              <a:t>审核、发放及管理程序</a:t>
            </a:r>
            <a:r>
              <a:rPr lang="zh-CN" altLang="zh-CN" sz="2000" kern="100" dirty="0" smtClean="0">
                <a:latin typeface="Times New Roman" panose="02020603050405020304" pitchFamily="18" charset="0"/>
                <a:ea typeface="黑体" panose="02010609060101010101" pitchFamily="49" charset="-122"/>
                <a:cs typeface="Times New Roman" panose="02020603050405020304" pitchFamily="18" charset="0"/>
              </a:rPr>
              <a:t>。</a:t>
            </a:r>
            <a:endParaRPr lang="zh-CN" altLang="zh-CN" sz="2000" kern="100" dirty="0">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4" name="直接连接符 23"/>
          <p:cNvCxnSpPr/>
          <p:nvPr/>
        </p:nvCxnSpPr>
        <p:spPr>
          <a:xfrm flipH="1">
            <a:off x="6713997" y="5190291"/>
            <a:ext cx="3424713" cy="0"/>
          </a:xfrm>
          <a:prstGeom prst="line">
            <a:avLst/>
          </a:prstGeom>
          <a:noFill/>
          <a:ln w="15875" cap="flat" cmpd="sng" algn="ctr">
            <a:solidFill>
              <a:srgbClr val="54C3D1"/>
            </a:solidFill>
            <a:prstDash val="solid"/>
            <a:headEnd type="oval"/>
            <a:tailEnd type="none"/>
          </a:ln>
          <a:effectLst/>
        </p:spPr>
      </p:cxnSp>
    </p:spTree>
    <p:extLst>
      <p:ext uri="{BB962C8B-B14F-4D97-AF65-F5344CB8AC3E}">
        <p14:creationId xmlns:p14="http://schemas.microsoft.com/office/powerpoint/2010/main" val="29970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65564" y="5183415"/>
            <a:ext cx="10635536" cy="943528"/>
          </a:xfrm>
          <a:prstGeom prst="rect">
            <a:avLst/>
          </a:prstGeom>
          <a:noFill/>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nSpc>
                <a:spcPct val="150000"/>
              </a:lnSpc>
            </a:pPr>
            <a:r>
              <a:rPr lang="zh-CN" altLang="en-US" sz="2000" b="1" dirty="0">
                <a:solidFill>
                  <a:srgbClr val="FF0000"/>
                </a:solidFill>
                <a:latin typeface="黑体" panose="02010609060101010101" pitchFamily="49" charset="-122"/>
                <a:ea typeface="黑体" panose="02010609060101010101" pitchFamily="49" charset="-122"/>
                <a:sym typeface="+mn-ea"/>
              </a:rPr>
              <a:t>同时具备</a:t>
            </a:r>
            <a:r>
              <a:rPr lang="zh-CN" altLang="en-US" sz="2000" b="1" dirty="0" smtClean="0">
                <a:solidFill>
                  <a:srgbClr val="FF0000"/>
                </a:solidFill>
                <a:latin typeface="黑体" panose="02010609060101010101" pitchFamily="49" charset="-122"/>
                <a:ea typeface="黑体" panose="02010609060101010101" pitchFamily="49" charset="-122"/>
                <a:sym typeface="+mn-ea"/>
              </a:rPr>
              <a:t>：</a:t>
            </a:r>
            <a:r>
              <a:rPr lang="zh-CN" altLang="en-US" sz="2000" b="1" dirty="0" smtClean="0">
                <a:solidFill>
                  <a:schemeClr val="tx1"/>
                </a:solidFill>
                <a:latin typeface="黑体" panose="02010609060101010101" pitchFamily="49" charset="-122"/>
                <a:ea typeface="黑体" panose="02010609060101010101" pitchFamily="49" charset="-122"/>
                <a:sym typeface="+mn-ea"/>
              </a:rPr>
              <a:t>有</a:t>
            </a:r>
            <a:r>
              <a:rPr lang="zh-CN" altLang="en-US" sz="2000" b="1" dirty="0">
                <a:solidFill>
                  <a:schemeClr val="tx1"/>
                </a:solidFill>
                <a:latin typeface="黑体" panose="02010609060101010101" pitchFamily="49" charset="-122"/>
                <a:ea typeface="黑体" panose="02010609060101010101" pitchFamily="49" charset="-122"/>
                <a:sym typeface="+mn-ea"/>
              </a:rPr>
              <a:t>建设项目环境影响评价批复文号，或</a:t>
            </a:r>
            <a:r>
              <a:rPr lang="zh-CN" altLang="en-US" sz="2000" b="1" dirty="0" smtClean="0">
                <a:solidFill>
                  <a:schemeClr val="tx1"/>
                </a:solidFill>
                <a:latin typeface="黑体" panose="02010609060101010101" pitchFamily="49" charset="-122"/>
                <a:ea typeface="黑体" panose="02010609060101010101" pitchFamily="49" charset="-122"/>
                <a:sym typeface="+mn-ea"/>
              </a:rPr>
              <a:t>按照国务院办公厅《关于加强环境监管执法的通知》</a:t>
            </a:r>
            <a:r>
              <a:rPr lang="zh-CN" altLang="en-US" sz="2000" b="1" dirty="0">
                <a:solidFill>
                  <a:schemeClr val="tx1"/>
                </a:solidFill>
                <a:latin typeface="黑体" panose="02010609060101010101" pitchFamily="49" charset="-122"/>
                <a:ea typeface="黑体" panose="02010609060101010101" pitchFamily="49" charset="-122"/>
                <a:sym typeface="+mn-ea"/>
              </a:rPr>
              <a:t>（国办发[2014]56号）要求进行过整顿规范的企事业单位。</a:t>
            </a:r>
          </a:p>
        </p:txBody>
      </p:sp>
      <p:sp>
        <p:nvSpPr>
          <p:cNvPr id="6" name="矩形 5"/>
          <p:cNvSpPr/>
          <p:nvPr/>
        </p:nvSpPr>
        <p:spPr>
          <a:xfrm>
            <a:off x="5379095" y="2637706"/>
            <a:ext cx="6215548" cy="1938992"/>
          </a:xfrm>
          <a:prstGeom prst="rect">
            <a:avLst/>
          </a:prstGeom>
          <a:noFill/>
        </p:spPr>
        <p:txBody>
          <a:bodyPr wrap="square">
            <a:spAutoFit/>
          </a:bodyPr>
          <a:lstStyle/>
          <a:p>
            <a:pPr>
              <a:lnSpc>
                <a:spcPct val="150000"/>
              </a:lnSpc>
            </a:pPr>
            <a:r>
              <a:rPr lang="en-US" altLang="zh-CN" sz="2000" dirty="0" smtClean="0">
                <a:solidFill>
                  <a:sysClr val="windowText" lastClr="000000"/>
                </a:solidFill>
                <a:latin typeface="黑体" panose="02010609060101010101" pitchFamily="49" charset="-122"/>
                <a:ea typeface="黑体" panose="02010609060101010101" pitchFamily="49" charset="-122"/>
              </a:rPr>
              <a:t>《</a:t>
            </a:r>
            <a:r>
              <a:rPr lang="zh-CN" altLang="en-US" sz="2000" dirty="0" smtClean="0">
                <a:solidFill>
                  <a:sysClr val="windowText" lastClr="000000"/>
                </a:solidFill>
                <a:latin typeface="黑体" panose="02010609060101010101" pitchFamily="49" charset="-122"/>
                <a:ea typeface="黑体" panose="02010609060101010101" pitchFamily="49" charset="-122"/>
              </a:rPr>
              <a:t>排污许可证管理名录（征求意见稿）</a:t>
            </a:r>
            <a:r>
              <a:rPr lang="en-US" altLang="zh-CN" sz="2000" dirty="0" smtClean="0">
                <a:solidFill>
                  <a:sysClr val="windowText" lastClr="000000"/>
                </a:solidFill>
                <a:latin typeface="黑体" panose="02010609060101010101" pitchFamily="49" charset="-122"/>
                <a:ea typeface="黑体" panose="02010609060101010101" pitchFamily="49" charset="-122"/>
              </a:rPr>
              <a:t>》</a:t>
            </a:r>
            <a:r>
              <a:rPr lang="zh-CN" altLang="en-US" sz="2000" dirty="0">
                <a:solidFill>
                  <a:sysClr val="windowText" lastClr="000000"/>
                </a:solidFill>
                <a:latin typeface="黑体" panose="02010609060101010101" pitchFamily="49" charset="-122"/>
                <a:ea typeface="黑体" panose="02010609060101010101" pitchFamily="49" charset="-122"/>
              </a:rPr>
              <a:t>将</a:t>
            </a:r>
            <a:r>
              <a:rPr lang="en-US" altLang="zh-CN" sz="2000" dirty="0">
                <a:solidFill>
                  <a:sysClr val="windowText" lastClr="000000"/>
                </a:solidFill>
                <a:latin typeface="黑体" panose="02010609060101010101" pitchFamily="49" charset="-122"/>
                <a:ea typeface="黑体" panose="02010609060101010101" pitchFamily="49" charset="-122"/>
              </a:rPr>
              <a:t>《</a:t>
            </a:r>
            <a:r>
              <a:rPr lang="zh-CN" altLang="en-US" sz="2000" dirty="0">
                <a:solidFill>
                  <a:sysClr val="windowText" lastClr="000000"/>
                </a:solidFill>
                <a:latin typeface="黑体" panose="02010609060101010101" pitchFamily="49" charset="-122"/>
                <a:ea typeface="黑体" panose="02010609060101010101" pitchFamily="49" charset="-122"/>
              </a:rPr>
              <a:t>国民经济行业分类</a:t>
            </a:r>
            <a:r>
              <a:rPr lang="en-US" altLang="zh-CN" sz="2000" dirty="0">
                <a:solidFill>
                  <a:sysClr val="windowText" lastClr="000000"/>
                </a:solidFill>
                <a:latin typeface="黑体" panose="02010609060101010101" pitchFamily="49" charset="-122"/>
                <a:ea typeface="黑体" panose="02010609060101010101" pitchFamily="49" charset="-122"/>
              </a:rPr>
              <a:t>》</a:t>
            </a:r>
            <a:r>
              <a:rPr lang="zh-CN" altLang="en-US" sz="2000" dirty="0">
                <a:solidFill>
                  <a:sysClr val="windowText" lastClr="000000"/>
                </a:solidFill>
                <a:latin typeface="黑体" panose="02010609060101010101" pitchFamily="49" charset="-122"/>
                <a:ea typeface="黑体" panose="02010609060101010101" pitchFamily="49" charset="-122"/>
              </a:rPr>
              <a:t>中</a:t>
            </a:r>
            <a:r>
              <a:rPr lang="en-US" altLang="zh-CN" sz="2000" dirty="0">
                <a:solidFill>
                  <a:sysClr val="windowText" lastClr="000000"/>
                </a:solidFill>
                <a:latin typeface="黑体" panose="02010609060101010101" pitchFamily="49" charset="-122"/>
                <a:ea typeface="黑体" panose="02010609060101010101" pitchFamily="49" charset="-122"/>
              </a:rPr>
              <a:t>29</a:t>
            </a:r>
            <a:r>
              <a:rPr lang="zh-CN" altLang="en-US" sz="2000" dirty="0">
                <a:solidFill>
                  <a:sysClr val="windowText" lastClr="000000"/>
                </a:solidFill>
                <a:latin typeface="黑体" panose="02010609060101010101" pitchFamily="49" charset="-122"/>
                <a:ea typeface="黑体" panose="02010609060101010101" pitchFamily="49" charset="-122"/>
              </a:rPr>
              <a:t>个大类中的</a:t>
            </a:r>
            <a:r>
              <a:rPr lang="en-US" altLang="zh-CN" sz="2000" dirty="0">
                <a:solidFill>
                  <a:sysClr val="windowText" lastClr="000000"/>
                </a:solidFill>
                <a:latin typeface="黑体" panose="02010609060101010101" pitchFamily="49" charset="-122"/>
                <a:ea typeface="黑体" panose="02010609060101010101" pitchFamily="49" charset="-122"/>
              </a:rPr>
              <a:t>74</a:t>
            </a:r>
            <a:r>
              <a:rPr lang="zh-CN" altLang="en-US" sz="2000" dirty="0">
                <a:solidFill>
                  <a:sysClr val="windowText" lastClr="000000"/>
                </a:solidFill>
                <a:latin typeface="黑体" panose="02010609060101010101" pitchFamily="49" charset="-122"/>
                <a:ea typeface="黑体" panose="02010609060101010101" pitchFamily="49" charset="-122"/>
              </a:rPr>
              <a:t>个中类以及锅炉、工业炉窑、电镀、生活污水（工业废水）集中处理等</a:t>
            </a:r>
            <a:r>
              <a:rPr lang="en-US" altLang="zh-CN" sz="2000" dirty="0">
                <a:solidFill>
                  <a:sysClr val="windowText" lastClr="000000"/>
                </a:solidFill>
                <a:latin typeface="黑体" panose="02010609060101010101" pitchFamily="49" charset="-122"/>
                <a:ea typeface="黑体" panose="02010609060101010101" pitchFamily="49" charset="-122"/>
              </a:rPr>
              <a:t>4</a:t>
            </a:r>
            <a:r>
              <a:rPr lang="zh-CN" altLang="en-US" sz="2000" dirty="0">
                <a:solidFill>
                  <a:sysClr val="windowText" lastClr="000000"/>
                </a:solidFill>
                <a:latin typeface="黑体" panose="02010609060101010101" pitchFamily="49" charset="-122"/>
                <a:ea typeface="黑体" panose="02010609060101010101" pitchFamily="49" charset="-122"/>
              </a:rPr>
              <a:t>个具体通用工序纳入排污许可管理。</a:t>
            </a:r>
            <a:endParaRPr lang="en-US" altLang="zh-CN" sz="2000" dirty="0">
              <a:solidFill>
                <a:sysClr val="windowText" lastClr="000000"/>
              </a:solidFill>
              <a:latin typeface="黑体" panose="02010609060101010101" pitchFamily="49" charset="-122"/>
              <a:ea typeface="黑体" panose="02010609060101010101" pitchFamily="49" charset="-122"/>
            </a:endParaRPr>
          </a:p>
        </p:txBody>
      </p:sp>
      <p:sp>
        <p:nvSpPr>
          <p:cNvPr id="2" name="矩形 1"/>
          <p:cNvSpPr/>
          <p:nvPr/>
        </p:nvSpPr>
        <p:spPr>
          <a:xfrm>
            <a:off x="860423" y="1258085"/>
            <a:ext cx="4284619" cy="3416320"/>
          </a:xfrm>
          <a:prstGeom prst="rect">
            <a:avLst/>
          </a:prstGeom>
          <a:noFill/>
        </p:spPr>
        <p:style>
          <a:lnRef idx="2">
            <a:schemeClr val="accent5"/>
          </a:lnRef>
          <a:fillRef idx="1">
            <a:schemeClr val="lt1"/>
          </a:fillRef>
          <a:effectRef idx="0">
            <a:schemeClr val="accent5"/>
          </a:effectRef>
          <a:fontRef idx="minor">
            <a:schemeClr val="dk1"/>
          </a:fontRef>
        </p:style>
        <p:txBody>
          <a:bodyPr wrap="square">
            <a:spAutoFit/>
          </a:bodyPr>
          <a:lstStyle/>
          <a:p>
            <a:pPr>
              <a:lnSpc>
                <a:spcPct val="150000"/>
              </a:lnSpc>
            </a:pPr>
            <a:r>
              <a:rPr lang="zh-CN" altLang="en-US" sz="1600" dirty="0">
                <a:solidFill>
                  <a:srgbClr val="0070C0"/>
                </a:solidFill>
                <a:latin typeface="微软雅黑" panose="020B0503020204020204" charset="-122"/>
                <a:ea typeface="微软雅黑" panose="020B0503020204020204" charset="-122"/>
              </a:rPr>
              <a:t>应当实行排污许可证管理的排污单位：</a:t>
            </a:r>
          </a:p>
          <a:p>
            <a:pPr marL="285807" indent="-285807">
              <a:lnSpc>
                <a:spcPct val="150000"/>
              </a:lnSpc>
              <a:buFont typeface="Wingdings" panose="05000000000000000000" charset="0"/>
              <a:buChar char="ü"/>
            </a:pPr>
            <a:r>
              <a:rPr lang="zh-CN" altLang="en-US" sz="1600" dirty="0">
                <a:solidFill>
                  <a:srgbClr val="0070C0"/>
                </a:solidFill>
                <a:latin typeface="微软雅黑" panose="020B0503020204020204" charset="-122"/>
                <a:ea typeface="微软雅黑" panose="020B0503020204020204" charset="-122"/>
              </a:rPr>
              <a:t>排放工业废气或者排放国家规定的有毒有害大气污染物的企业事业单位；</a:t>
            </a:r>
          </a:p>
          <a:p>
            <a:pPr marL="285807" indent="-285807">
              <a:lnSpc>
                <a:spcPct val="150000"/>
              </a:lnSpc>
              <a:buFont typeface="Wingdings" panose="05000000000000000000" charset="0"/>
              <a:buChar char="ü"/>
            </a:pPr>
            <a:r>
              <a:rPr lang="zh-CN" altLang="en-US" sz="1600" dirty="0">
                <a:solidFill>
                  <a:srgbClr val="0070C0"/>
                </a:solidFill>
                <a:latin typeface="微软雅黑" panose="020B0503020204020204" charset="-122"/>
                <a:ea typeface="微软雅黑" panose="020B0503020204020204" charset="-122"/>
              </a:rPr>
              <a:t>集中供热设施的燃煤热源生产运营单位；</a:t>
            </a:r>
          </a:p>
          <a:p>
            <a:pPr marL="285807" indent="-285807">
              <a:lnSpc>
                <a:spcPct val="150000"/>
              </a:lnSpc>
              <a:buFont typeface="Wingdings" panose="05000000000000000000" charset="0"/>
              <a:buChar char="ü"/>
            </a:pPr>
            <a:r>
              <a:rPr lang="zh-CN" altLang="en-US" sz="1600" dirty="0">
                <a:solidFill>
                  <a:srgbClr val="0070C0"/>
                </a:solidFill>
                <a:latin typeface="微软雅黑" panose="020B0503020204020204" charset="-122"/>
                <a:ea typeface="微软雅黑" panose="020B0503020204020204" charset="-122"/>
              </a:rPr>
              <a:t>直接或间接向水体排放工业废水和医疗污水的企业事业单位；</a:t>
            </a:r>
          </a:p>
          <a:p>
            <a:pPr marL="285807" indent="-285807">
              <a:lnSpc>
                <a:spcPct val="150000"/>
              </a:lnSpc>
              <a:buFont typeface="Wingdings" panose="05000000000000000000" charset="0"/>
              <a:buChar char="ü"/>
            </a:pPr>
            <a:r>
              <a:rPr lang="zh-CN" altLang="en-US" sz="1600" dirty="0">
                <a:solidFill>
                  <a:srgbClr val="0070C0"/>
                </a:solidFill>
                <a:latin typeface="微软雅黑" panose="020B0503020204020204" charset="-122"/>
                <a:ea typeface="微软雅黑" panose="020B0503020204020204" charset="-122"/>
              </a:rPr>
              <a:t>城镇或工业污水集中处理设施的运营单位；</a:t>
            </a:r>
          </a:p>
          <a:p>
            <a:pPr marL="285807" indent="-285807">
              <a:lnSpc>
                <a:spcPct val="150000"/>
              </a:lnSpc>
              <a:buFont typeface="Wingdings" panose="05000000000000000000" charset="0"/>
              <a:buChar char="ü"/>
            </a:pPr>
            <a:r>
              <a:rPr lang="zh-CN" altLang="en-US" sz="1600" dirty="0">
                <a:solidFill>
                  <a:srgbClr val="0070C0"/>
                </a:solidFill>
                <a:latin typeface="微软雅黑" panose="020B0503020204020204" charset="-122"/>
                <a:ea typeface="微软雅黑" panose="020B0503020204020204" charset="-122"/>
              </a:rPr>
              <a:t>依法应当实行排污许可管理的其他排污单位。</a:t>
            </a:r>
            <a:endParaRPr lang="zh-CN" altLang="en-US" sz="1600" dirty="0">
              <a:solidFill>
                <a:srgbClr val="0070C0"/>
              </a:solidFill>
              <a:latin typeface="微软雅黑" panose="020B0503020204020204" charset="-122"/>
              <a:ea typeface="微软雅黑" panose="020B0503020204020204" charset="-122"/>
              <a:cs typeface="Arial" panose="020B0604020202020204" pitchFamily="34" charset="0"/>
            </a:endParaRPr>
          </a:p>
        </p:txBody>
      </p:sp>
      <p:sp>
        <p:nvSpPr>
          <p:cNvPr id="4" name="矩形 3"/>
          <p:cNvSpPr/>
          <p:nvPr/>
        </p:nvSpPr>
        <p:spPr>
          <a:xfrm>
            <a:off x="5284282" y="1258085"/>
            <a:ext cx="6216184" cy="1188995"/>
          </a:xfrm>
          <a:prstGeom prst="rect">
            <a:avLst/>
          </a:prstGeom>
          <a:noFill/>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pPr>
            <a:r>
              <a:rPr lang="zh-CN" altLang="en-US" b="1" dirty="0">
                <a:solidFill>
                  <a:srgbClr val="FF0000"/>
                </a:solidFill>
                <a:latin typeface="黑体" panose="02010609060101010101" pitchFamily="49" charset="-122"/>
                <a:ea typeface="黑体" panose="02010609060101010101" pitchFamily="49" charset="-122"/>
                <a:sym typeface="+mn-ea"/>
              </a:rPr>
              <a:t>环保部将按行业制订并公布排污许可分类管理名录</a:t>
            </a:r>
            <a:r>
              <a:rPr lang="zh-CN" altLang="en-US" b="1" dirty="0">
                <a:latin typeface="黑体" panose="02010609060101010101" pitchFamily="49" charset="-122"/>
                <a:ea typeface="黑体" panose="02010609060101010101" pitchFamily="49" charset="-122"/>
                <a:sym typeface="+mn-ea"/>
              </a:rPr>
              <a:t>，</a:t>
            </a:r>
            <a:r>
              <a:rPr lang="zh-CN" altLang="en-US" dirty="0">
                <a:solidFill>
                  <a:sysClr val="windowText" lastClr="000000"/>
                </a:solidFill>
                <a:latin typeface="黑体" panose="02010609060101010101" pitchFamily="49" charset="-122"/>
                <a:ea typeface="黑体" panose="02010609060101010101" pitchFamily="49" charset="-122"/>
                <a:sym typeface="+mn-ea"/>
              </a:rPr>
              <a:t>分批分步骤推进排污许可证的核发。</a:t>
            </a:r>
            <a:endParaRPr lang="zh-CN" altLang="en-US" b="1" dirty="0">
              <a:solidFill>
                <a:srgbClr val="FF0000"/>
              </a:solidFill>
              <a:latin typeface="黑体" panose="02010609060101010101" pitchFamily="49" charset="-122"/>
              <a:ea typeface="黑体" panose="02010609060101010101" pitchFamily="49" charset="-122"/>
              <a:cs typeface="Arial" panose="020B0604020202020204" pitchFamily="34" charset="0"/>
            </a:endParaRPr>
          </a:p>
        </p:txBody>
      </p:sp>
      <p:sp>
        <p:nvSpPr>
          <p:cNvPr id="7"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a:t>
            </a:r>
            <a:r>
              <a:rPr lang="zh-CN" altLang="en-US" sz="2800" b="1" dirty="0">
                <a:solidFill>
                  <a:schemeClr val="tx1">
                    <a:lumMod val="75000"/>
                    <a:lumOff val="25000"/>
                  </a:schemeClr>
                </a:solidFill>
                <a:latin typeface="微软雅黑" pitchFamily="34" charset="-122"/>
                <a:ea typeface="微软雅黑" pitchFamily="34" charset="-122"/>
              </a:rPr>
              <a:t>申领范围</a:t>
            </a:r>
          </a:p>
        </p:txBody>
      </p:sp>
    </p:spTree>
    <p:extLst>
      <p:ext uri="{BB962C8B-B14F-4D97-AF65-F5344CB8AC3E}">
        <p14:creationId xmlns:p14="http://schemas.microsoft.com/office/powerpoint/2010/main" val="14842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58615" y="1154806"/>
            <a:ext cx="8488740" cy="1188995"/>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l">
              <a:lnSpc>
                <a:spcPct val="150000"/>
              </a:lnSpc>
            </a:pPr>
            <a:r>
              <a:rPr lang="zh-CN" altLang="en-US" b="1" dirty="0">
                <a:solidFill>
                  <a:schemeClr val="tx1"/>
                </a:solidFill>
                <a:latin typeface="黑体" panose="02010609060101010101" pitchFamily="49" charset="-122"/>
                <a:ea typeface="黑体" panose="02010609060101010101" pitchFamily="49" charset="-122"/>
                <a:sym typeface="+mn-ea"/>
              </a:rPr>
              <a:t>《排污许可证管理名录》根据污染物产生量、排放量和环境危害程度的不同，实行差异化管理。分为：一般管理和简化管理</a:t>
            </a:r>
          </a:p>
        </p:txBody>
      </p:sp>
      <p:sp>
        <p:nvSpPr>
          <p:cNvPr id="9" name="矩形 8"/>
          <p:cNvSpPr/>
          <p:nvPr/>
        </p:nvSpPr>
        <p:spPr>
          <a:xfrm>
            <a:off x="1058615" y="2925738"/>
            <a:ext cx="7449004" cy="2862322"/>
          </a:xfrm>
          <a:prstGeom prst="rect">
            <a:avLst/>
          </a:prstGeom>
          <a:noFill/>
        </p:spPr>
        <p:txBody>
          <a:bodyPr wrap="square">
            <a:spAutoFit/>
          </a:bodyPr>
          <a:lstStyle/>
          <a:p>
            <a:pPr>
              <a:lnSpc>
                <a:spcPct val="150000"/>
              </a:lnSpc>
            </a:pPr>
            <a:r>
              <a:rPr lang="zh-CN" altLang="en-US" sz="2000" dirty="0" smtClean="0">
                <a:solidFill>
                  <a:srgbClr val="FF0000"/>
                </a:solidFill>
                <a:latin typeface="黑体" panose="02010609060101010101" pitchFamily="49" charset="-122"/>
                <a:ea typeface="黑体" panose="02010609060101010101" pitchFamily="49" charset="-122"/>
              </a:rPr>
              <a:t>简化管理：简化申报流程及后续管理</a:t>
            </a:r>
            <a:r>
              <a:rPr lang="zh-CN" altLang="en-US" sz="2000" dirty="0" smtClean="0">
                <a:solidFill>
                  <a:sysClr val="windowText" lastClr="000000"/>
                </a:solidFill>
                <a:latin typeface="黑体" panose="02010609060101010101" pitchFamily="49" charset="-122"/>
                <a:ea typeface="黑体" panose="02010609060101010101" pitchFamily="49" charset="-122"/>
              </a:rPr>
              <a:t>，具体：</a:t>
            </a:r>
            <a:endParaRPr lang="zh-CN" altLang="en-US" sz="2000" dirty="0">
              <a:solidFill>
                <a:sysClr val="windowText" lastClr="000000"/>
              </a:solidFill>
              <a:latin typeface="黑体" panose="02010609060101010101" pitchFamily="49" charset="-122"/>
              <a:ea typeface="黑体" panose="02010609060101010101" pitchFamily="49" charset="-122"/>
            </a:endParaRPr>
          </a:p>
          <a:p>
            <a:pPr marL="285807" indent="-285807">
              <a:lnSpc>
                <a:spcPct val="150000"/>
              </a:lnSpc>
              <a:buFont typeface="Wingdings" panose="05000000000000000000" charset="0"/>
              <a:buChar char="ü"/>
            </a:pPr>
            <a:r>
              <a:rPr lang="zh-CN" altLang="en-US" sz="2000" dirty="0">
                <a:solidFill>
                  <a:sysClr val="windowText" lastClr="000000"/>
                </a:solidFill>
                <a:latin typeface="黑体" panose="02010609060101010101" pitchFamily="49" charset="-122"/>
                <a:ea typeface="黑体" panose="02010609060101010101" pitchFamily="49" charset="-122"/>
              </a:rPr>
              <a:t>不用进行申请前信息公开；</a:t>
            </a:r>
          </a:p>
          <a:p>
            <a:pPr marL="285807" indent="-285807">
              <a:lnSpc>
                <a:spcPct val="150000"/>
              </a:lnSpc>
              <a:buFont typeface="Wingdings" panose="05000000000000000000" charset="0"/>
              <a:buChar char="ü"/>
            </a:pPr>
            <a:r>
              <a:rPr lang="zh-CN" altLang="en-US" sz="2000" dirty="0">
                <a:solidFill>
                  <a:sysClr val="windowText" lastClr="000000"/>
                </a:solidFill>
                <a:latin typeface="黑体" panose="02010609060101010101" pitchFamily="49" charset="-122"/>
                <a:ea typeface="黑体" panose="02010609060101010101" pitchFamily="49" charset="-122"/>
              </a:rPr>
              <a:t>无需提供申请前信息公开说明表及申请许可量计算说明书；</a:t>
            </a:r>
          </a:p>
          <a:p>
            <a:pPr marL="285807" indent="-285807">
              <a:lnSpc>
                <a:spcPct val="150000"/>
              </a:lnSpc>
              <a:buFont typeface="Wingdings" panose="05000000000000000000" charset="0"/>
              <a:buChar char="ü"/>
            </a:pPr>
            <a:r>
              <a:rPr lang="zh-CN" altLang="en-US" sz="2000" dirty="0">
                <a:solidFill>
                  <a:sysClr val="windowText" lastClr="000000"/>
                </a:solidFill>
                <a:latin typeface="黑体" panose="02010609060101010101" pitchFamily="49" charset="-122"/>
                <a:ea typeface="黑体" panose="02010609060101010101" pitchFamily="49" charset="-122"/>
              </a:rPr>
              <a:t>简化自行监测内容（详见各行业自行监测指南）；</a:t>
            </a:r>
          </a:p>
          <a:p>
            <a:pPr marL="285807" indent="-285807">
              <a:lnSpc>
                <a:spcPct val="150000"/>
              </a:lnSpc>
              <a:buFont typeface="Wingdings" panose="05000000000000000000" charset="0"/>
              <a:buChar char="ü"/>
            </a:pPr>
            <a:r>
              <a:rPr lang="zh-CN" altLang="en-US" sz="2000" dirty="0">
                <a:solidFill>
                  <a:sysClr val="windowText" lastClr="000000"/>
                </a:solidFill>
                <a:latin typeface="黑体" panose="02010609060101010101" pitchFamily="49" charset="-122"/>
                <a:ea typeface="黑体" panose="02010609060101010101" pitchFamily="49" charset="-122"/>
              </a:rPr>
              <a:t>减少执行报告内容；</a:t>
            </a:r>
            <a:endParaRPr lang="en-US" altLang="zh-CN" sz="2000" dirty="0">
              <a:solidFill>
                <a:sysClr val="windowText" lastClr="000000"/>
              </a:solidFill>
              <a:latin typeface="黑体" panose="02010609060101010101" pitchFamily="49" charset="-122"/>
              <a:ea typeface="黑体" panose="02010609060101010101" pitchFamily="49" charset="-122"/>
            </a:endParaRPr>
          </a:p>
          <a:p>
            <a:pPr marL="285807" indent="-285807">
              <a:lnSpc>
                <a:spcPct val="150000"/>
              </a:lnSpc>
              <a:buFont typeface="Wingdings" panose="05000000000000000000" charset="0"/>
              <a:buChar char="ü"/>
            </a:pPr>
            <a:r>
              <a:rPr lang="zh-CN" altLang="en-US" sz="2000" dirty="0">
                <a:solidFill>
                  <a:sysClr val="windowText" lastClr="000000"/>
                </a:solidFill>
                <a:latin typeface="黑体" panose="02010609060101010101" pitchFamily="49" charset="-122"/>
                <a:ea typeface="黑体" panose="02010609060101010101" pitchFamily="49" charset="-122"/>
              </a:rPr>
              <a:t>减少执法检查频次。</a:t>
            </a:r>
            <a:endParaRPr lang="zh-CN" altLang="en-US" sz="2000" dirty="0">
              <a:solidFill>
                <a:schemeClr val="tx1">
                  <a:lumMod val="95000"/>
                  <a:lumOff val="5000"/>
                </a:schemeClr>
              </a:solidFill>
              <a:latin typeface="黑体" panose="02010609060101010101" pitchFamily="49" charset="-122"/>
              <a:ea typeface="黑体" panose="02010609060101010101" pitchFamily="49" charset="-122"/>
              <a:cs typeface="Arial" panose="020B0604020202020204" pitchFamily="34" charset="0"/>
            </a:endParaRPr>
          </a:p>
        </p:txBody>
      </p:sp>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056" y="2112404"/>
            <a:ext cx="3298150" cy="4604276"/>
          </a:xfrm>
          <a:prstGeom prst="rect">
            <a:avLst/>
          </a:prstGeom>
        </p:spPr>
      </p:pic>
      <p:sp>
        <p:nvSpPr>
          <p:cNvPr id="8"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暂行规定解读之差异化管理</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35626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1141532" y="2393495"/>
            <a:ext cx="5864745" cy="2073120"/>
          </a:xfrm>
          <a:prstGeom prst="rect">
            <a:avLst/>
          </a:prstGeom>
        </p:spPr>
        <p:txBody>
          <a:bodyPr wrap="square">
            <a:spAutoFit/>
          </a:bodyPr>
          <a:lstStyle/>
          <a:p>
            <a:pPr marL="342969" indent="-342969">
              <a:lnSpc>
                <a:spcPct val="130000"/>
              </a:lnSpc>
              <a:buFont typeface="Wingdings" panose="05000000000000000000" charset="0"/>
              <a:buChar char="ü"/>
            </a:pPr>
            <a:r>
              <a:rPr lang="zh-CN" altLang="en-US" sz="2000" dirty="0">
                <a:solidFill>
                  <a:schemeClr val="tx1">
                    <a:lumMod val="75000"/>
                    <a:lumOff val="25000"/>
                  </a:schemeClr>
                </a:solidFill>
                <a:latin typeface="黑体" panose="02010609060101010101" pitchFamily="49" charset="-122"/>
                <a:ea typeface="黑体" panose="02010609060101010101" pitchFamily="49" charset="-122"/>
              </a:rPr>
              <a:t>同一法人单位位于同一地点的，应当申请和核发一个排污许可证；</a:t>
            </a:r>
          </a:p>
          <a:p>
            <a:pPr marL="342969" indent="-342969">
              <a:lnSpc>
                <a:spcPct val="130000"/>
              </a:lnSpc>
              <a:buFont typeface="Wingdings" panose="05000000000000000000" charset="0"/>
              <a:buChar char="ü"/>
            </a:pPr>
            <a:r>
              <a:rPr lang="zh-CN" altLang="en-US" sz="2000" dirty="0">
                <a:solidFill>
                  <a:schemeClr val="tx1">
                    <a:lumMod val="75000"/>
                    <a:lumOff val="25000"/>
                  </a:schemeClr>
                </a:solidFill>
                <a:latin typeface="黑体" panose="02010609060101010101" pitchFamily="49" charset="-122"/>
                <a:ea typeface="黑体" panose="02010609060101010101" pitchFamily="49" charset="-122"/>
              </a:rPr>
              <a:t>同一法人单位位于不同地点的，应当分别申请和核发排污许可证；</a:t>
            </a:r>
          </a:p>
          <a:p>
            <a:pPr marL="342969" indent="-342969">
              <a:lnSpc>
                <a:spcPct val="130000"/>
              </a:lnSpc>
              <a:buFont typeface="Wingdings" panose="05000000000000000000" charset="0"/>
              <a:buChar char="ü"/>
            </a:pPr>
            <a:r>
              <a:rPr lang="zh-CN" altLang="en-US" sz="2000" dirty="0">
                <a:solidFill>
                  <a:schemeClr val="tx1">
                    <a:lumMod val="75000"/>
                    <a:lumOff val="25000"/>
                  </a:schemeClr>
                </a:solidFill>
                <a:latin typeface="黑体" panose="02010609060101010101" pitchFamily="49" charset="-122"/>
                <a:ea typeface="黑体" panose="02010609060101010101" pitchFamily="49" charset="-122"/>
              </a:rPr>
              <a:t>不同法人单位分别申请和核发排污许可证。</a:t>
            </a:r>
            <a:endParaRPr lang="zh-CN" altLang="en-US" sz="2000" dirty="0">
              <a:latin typeface="黑体" panose="02010609060101010101" pitchFamily="49" charset="-122"/>
              <a:ea typeface="黑体" panose="02010609060101010101" pitchFamily="49" charset="-122"/>
            </a:endParaRPr>
          </a:p>
        </p:txBody>
      </p:sp>
      <p:sp>
        <p:nvSpPr>
          <p:cNvPr id="6" name="矩形 5"/>
          <p:cNvSpPr/>
          <p:nvPr/>
        </p:nvSpPr>
        <p:spPr>
          <a:xfrm>
            <a:off x="1141218" y="1370902"/>
            <a:ext cx="10328125" cy="646481"/>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l">
              <a:lnSpc>
                <a:spcPct val="150000"/>
              </a:lnSpc>
            </a:pPr>
            <a:r>
              <a:rPr lang="zh-CN" altLang="en-US" b="1" kern="0" dirty="0">
                <a:solidFill>
                  <a:schemeClr val="tx1">
                    <a:lumMod val="75000"/>
                    <a:lumOff val="25000"/>
                  </a:schemeClr>
                </a:solidFill>
                <a:latin typeface="黑体" panose="02010609060101010101" pitchFamily="49" charset="-122"/>
                <a:ea typeface="黑体" panose="02010609060101010101" pitchFamily="49" charset="-122"/>
                <a:sym typeface="+mn-ea"/>
              </a:rPr>
              <a:t>一个企事业单位发放一个许可证，对企业的废水、废气实行综合许可管理 。</a:t>
            </a:r>
          </a:p>
        </p:txBody>
      </p:sp>
      <p:pic>
        <p:nvPicPr>
          <p:cNvPr id="4" name="图片占位符 2"/>
          <p:cNvPicPr>
            <a:picLocks noGrp="1" noChangeAspect="1"/>
          </p:cNvPicPr>
          <p:nvPr/>
        </p:nvPicPr>
        <p:blipFill>
          <a:blip r:embed="rId3" cstate="print">
            <a:extLst>
              <a:ext uri="{28A0092B-C50C-407E-A947-70E740481C1C}">
                <a14:useLocalDpi xmlns:a14="http://schemas.microsoft.com/office/drawing/2010/main" val="0"/>
              </a:ext>
            </a:extLst>
          </a:blip>
          <a:srcRect l="7868" r="10223"/>
          <a:stretch>
            <a:fillRect/>
          </a:stretch>
        </p:blipFill>
        <p:spPr>
          <a:xfrm>
            <a:off x="8945904" y="2537412"/>
            <a:ext cx="3181121" cy="4321000"/>
          </a:xfrm>
          <a:prstGeom prst="rect">
            <a:avLst/>
          </a:prstGeom>
        </p:spPr>
      </p:pic>
      <p:sp>
        <p:nvSpPr>
          <p:cNvPr id="5" name="矩形 4"/>
          <p:cNvSpPr/>
          <p:nvPr/>
        </p:nvSpPr>
        <p:spPr>
          <a:xfrm>
            <a:off x="1189489" y="4790914"/>
            <a:ext cx="7508073" cy="1463379"/>
          </a:xfrm>
          <a:prstGeom prst="rect">
            <a:avLst/>
          </a:prstGeom>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spAutoFit/>
          </a:bodyPr>
          <a:lstStyle/>
          <a:p>
            <a:pPr>
              <a:lnSpc>
                <a:spcPct val="150000"/>
              </a:lnSpc>
            </a:pPr>
            <a:r>
              <a:rPr lang="zh-CN" altLang="en-US" sz="2000" b="1" kern="0" dirty="0">
                <a:solidFill>
                  <a:srgbClr val="FF0000"/>
                </a:solidFill>
                <a:latin typeface="黑体" panose="02010609060101010101" pitchFamily="49" charset="-122"/>
                <a:ea typeface="黑体" panose="02010609060101010101" pitchFamily="49" charset="-122"/>
                <a:sym typeface="+mn-ea"/>
              </a:rPr>
              <a:t>新版排污许可证同统一社会信用代码一致。</a:t>
            </a:r>
          </a:p>
          <a:p>
            <a:pPr>
              <a:lnSpc>
                <a:spcPct val="150000"/>
              </a:lnSpc>
            </a:pPr>
            <a:r>
              <a:rPr lang="zh-CN" altLang="en-US" sz="2000" b="1" kern="0" dirty="0">
                <a:solidFill>
                  <a:schemeClr val="tx1">
                    <a:lumMod val="75000"/>
                    <a:lumOff val="25000"/>
                  </a:schemeClr>
                </a:solidFill>
                <a:latin typeface="黑体" panose="02010609060101010101" pitchFamily="49" charset="-122"/>
                <a:ea typeface="黑体" panose="02010609060101010101" pitchFamily="49" charset="-122"/>
                <a:sym typeface="+mn-ea"/>
              </a:rPr>
              <a:t>即一个信用代码对应一个排污许可证，不同信用代码（一个法人下不同工厂，或一个总厂下不同分厂）对应不同的排污许可证。</a:t>
            </a:r>
          </a:p>
        </p:txBody>
      </p:sp>
      <p:sp>
        <p:nvSpPr>
          <p:cNvPr id="9"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暂行规定解读之综合许可</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70557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0"/>
          <p:cNvSpPr>
            <a:spLocks noChangeAspect="1" noEditPoints="1"/>
          </p:cNvSpPr>
          <p:nvPr/>
        </p:nvSpPr>
        <p:spPr bwMode="auto">
          <a:xfrm>
            <a:off x="8835479" y="4005858"/>
            <a:ext cx="2094368" cy="2592635"/>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solidFill>
            <a:srgbClr val="669900"/>
          </a:solidFill>
          <a:ln>
            <a:noFill/>
          </a:ln>
        </p:spPr>
        <p:txBody>
          <a:bodyPr vert="horz" wrap="square" lIns="182885" tIns="91443" rIns="182885" bIns="91443" numCol="1" anchor="t" anchorCtr="0" compatLnSpc="1"/>
          <a:lstStyle/>
          <a:p>
            <a:endParaRPr lang="id-ID" dirty="0" smtClean="0">
              <a:latin typeface="微软雅黑" panose="020B0503020204020204" charset="-122"/>
            </a:endParaRPr>
          </a:p>
          <a:p>
            <a:pPr algn="ctr"/>
            <a:r>
              <a:rPr lang="zh-CN" altLang="id-ID" dirty="0" smtClean="0">
                <a:solidFill>
                  <a:srgbClr val="FF0000"/>
                </a:solidFill>
                <a:latin typeface="微软雅黑" panose="020B0503020204020204" charset="-122"/>
              </a:rPr>
              <a:t>市县</a:t>
            </a:r>
            <a:r>
              <a:rPr lang="zh-CN" altLang="id-ID" dirty="0">
                <a:solidFill>
                  <a:srgbClr val="FF0000"/>
                </a:solidFill>
                <a:latin typeface="微软雅黑" panose="020B0503020204020204" charset="-122"/>
              </a:rPr>
              <a:t>环保</a:t>
            </a:r>
            <a:r>
              <a:rPr lang="zh-CN" altLang="id-ID" dirty="0" smtClean="0">
                <a:solidFill>
                  <a:srgbClr val="FF0000"/>
                </a:solidFill>
                <a:latin typeface="微软雅黑" panose="020B0503020204020204" charset="-122"/>
              </a:rPr>
              <a:t>行政主管</a:t>
            </a:r>
            <a:r>
              <a:rPr lang="zh-CN" altLang="id-ID" dirty="0">
                <a:solidFill>
                  <a:srgbClr val="FF0000"/>
                </a:solidFill>
                <a:latin typeface="微软雅黑" panose="020B0503020204020204" charset="-122"/>
              </a:rPr>
              <a:t>部门</a:t>
            </a:r>
          </a:p>
        </p:txBody>
      </p:sp>
      <p:sp>
        <p:nvSpPr>
          <p:cNvPr id="7" name="Freeform 20"/>
          <p:cNvSpPr>
            <a:spLocks noChangeAspect="1" noEditPoints="1"/>
          </p:cNvSpPr>
          <p:nvPr/>
        </p:nvSpPr>
        <p:spPr bwMode="auto">
          <a:xfrm>
            <a:off x="4790496" y="3501802"/>
            <a:ext cx="2617960" cy="3355144"/>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solidFill>
            <a:srgbClr val="669900"/>
          </a:solidFill>
          <a:ln>
            <a:noFill/>
          </a:ln>
        </p:spPr>
        <p:txBody>
          <a:bodyPr vert="horz" wrap="square" lIns="182885" tIns="91443" rIns="182885" bIns="91443" numCol="1" anchor="t" anchorCtr="0" compatLnSpc="1"/>
          <a:lstStyle/>
          <a:p>
            <a:endParaRPr lang="id-ID" dirty="0">
              <a:latin typeface="微软雅黑" panose="020B0503020204020204" charset="-122"/>
            </a:endParaRPr>
          </a:p>
          <a:p>
            <a:endParaRPr lang="id-ID" dirty="0">
              <a:latin typeface="微软雅黑" panose="020B0503020204020204" charset="-122"/>
            </a:endParaRPr>
          </a:p>
          <a:p>
            <a:pPr algn="ctr"/>
            <a:r>
              <a:rPr lang="zh-CN" altLang="id-ID" dirty="0" smtClean="0">
                <a:solidFill>
                  <a:srgbClr val="FF0000"/>
                </a:solidFill>
                <a:latin typeface="微软雅黑" panose="020B0503020204020204" charset="-122"/>
              </a:rPr>
              <a:t>省</a:t>
            </a:r>
            <a:r>
              <a:rPr lang="zh-CN" altLang="id-ID" dirty="0">
                <a:solidFill>
                  <a:srgbClr val="FF0000"/>
                </a:solidFill>
                <a:latin typeface="微软雅黑" panose="020B0503020204020204" charset="-122"/>
              </a:rPr>
              <a:t>环保行政主管部门</a:t>
            </a:r>
          </a:p>
        </p:txBody>
      </p:sp>
      <p:sp>
        <p:nvSpPr>
          <p:cNvPr id="8" name="Freeform 20"/>
          <p:cNvSpPr>
            <a:spLocks noChangeAspect="1" noEditPoints="1"/>
          </p:cNvSpPr>
          <p:nvPr/>
        </p:nvSpPr>
        <p:spPr bwMode="auto">
          <a:xfrm>
            <a:off x="842591" y="2925738"/>
            <a:ext cx="3141552" cy="3933850"/>
          </a:xfrm>
          <a:custGeom>
            <a:avLst/>
            <a:gdLst>
              <a:gd name="T0" fmla="*/ 665 w 680"/>
              <a:gd name="T1" fmla="*/ 247 h 936"/>
              <a:gd name="T2" fmla="*/ 596 w 680"/>
              <a:gd name="T3" fmla="*/ 194 h 936"/>
              <a:gd name="T4" fmla="*/ 532 w 680"/>
              <a:gd name="T5" fmla="*/ 128 h 936"/>
              <a:gd name="T6" fmla="*/ 460 w 680"/>
              <a:gd name="T7" fmla="*/ 62 h 936"/>
              <a:gd name="T8" fmla="*/ 259 w 680"/>
              <a:gd name="T9" fmla="*/ 100 h 936"/>
              <a:gd name="T10" fmla="*/ 202 w 680"/>
              <a:gd name="T11" fmla="*/ 151 h 936"/>
              <a:gd name="T12" fmla="*/ 100 w 680"/>
              <a:gd name="T13" fmla="*/ 207 h 936"/>
              <a:gd name="T14" fmla="*/ 110 w 680"/>
              <a:gd name="T15" fmla="*/ 417 h 936"/>
              <a:gd name="T16" fmla="*/ 235 w 680"/>
              <a:gd name="T17" fmla="*/ 469 h 936"/>
              <a:gd name="T18" fmla="*/ 319 w 680"/>
              <a:gd name="T19" fmla="*/ 471 h 936"/>
              <a:gd name="T20" fmla="*/ 280 w 680"/>
              <a:gd name="T21" fmla="*/ 727 h 936"/>
              <a:gd name="T22" fmla="*/ 186 w 680"/>
              <a:gd name="T23" fmla="*/ 634 h 936"/>
              <a:gd name="T24" fmla="*/ 227 w 680"/>
              <a:gd name="T25" fmla="*/ 625 h 936"/>
              <a:gd name="T26" fmla="*/ 262 w 680"/>
              <a:gd name="T27" fmla="*/ 560 h 936"/>
              <a:gd name="T28" fmla="*/ 241 w 680"/>
              <a:gd name="T29" fmla="*/ 531 h 936"/>
              <a:gd name="T30" fmla="*/ 209 w 680"/>
              <a:gd name="T31" fmla="*/ 512 h 936"/>
              <a:gd name="T32" fmla="*/ 184 w 680"/>
              <a:gd name="T33" fmla="*/ 480 h 936"/>
              <a:gd name="T34" fmla="*/ 143 w 680"/>
              <a:gd name="T35" fmla="*/ 455 h 936"/>
              <a:gd name="T36" fmla="*/ 100 w 680"/>
              <a:gd name="T37" fmla="*/ 495 h 936"/>
              <a:gd name="T38" fmla="*/ 68 w 680"/>
              <a:gd name="T39" fmla="*/ 513 h 936"/>
              <a:gd name="T40" fmla="*/ 0 w 680"/>
              <a:gd name="T41" fmla="*/ 579 h 936"/>
              <a:gd name="T42" fmla="*/ 59 w 680"/>
              <a:gd name="T43" fmla="*/ 617 h 936"/>
              <a:gd name="T44" fmla="*/ 110 w 680"/>
              <a:gd name="T45" fmla="*/ 637 h 936"/>
              <a:gd name="T46" fmla="*/ 215 w 680"/>
              <a:gd name="T47" fmla="*/ 713 h 936"/>
              <a:gd name="T48" fmla="*/ 237 w 680"/>
              <a:gd name="T49" fmla="*/ 726 h 936"/>
              <a:gd name="T50" fmla="*/ 271 w 680"/>
              <a:gd name="T51" fmla="*/ 936 h 936"/>
              <a:gd name="T52" fmla="*/ 340 w 680"/>
              <a:gd name="T53" fmla="*/ 719 h 936"/>
              <a:gd name="T54" fmla="*/ 519 w 680"/>
              <a:gd name="T55" fmla="*/ 412 h 936"/>
              <a:gd name="T56" fmla="*/ 680 w 680"/>
              <a:gd name="T57" fmla="*/ 323 h 936"/>
              <a:gd name="T58" fmla="*/ 153 w 680"/>
              <a:gd name="T59" fmla="*/ 645 h 936"/>
              <a:gd name="T60" fmla="*/ 178 w 680"/>
              <a:gd name="T61" fmla="*/ 669 h 936"/>
              <a:gd name="T62" fmla="*/ 350 w 680"/>
              <a:gd name="T63" fmla="*/ 571 h 936"/>
              <a:gd name="T64" fmla="*/ 369 w 680"/>
              <a:gd name="T65" fmla="*/ 477 h 936"/>
              <a:gd name="T66" fmla="*/ 350 w 680"/>
              <a:gd name="T67" fmla="*/ 571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0" h="936">
                <a:moveTo>
                  <a:pt x="662" y="264"/>
                </a:moveTo>
                <a:cubicBezTo>
                  <a:pt x="664" y="259"/>
                  <a:pt x="665" y="253"/>
                  <a:pt x="665" y="247"/>
                </a:cubicBezTo>
                <a:cubicBezTo>
                  <a:pt x="665" y="217"/>
                  <a:pt x="640" y="192"/>
                  <a:pt x="610" y="192"/>
                </a:cubicBezTo>
                <a:cubicBezTo>
                  <a:pt x="605" y="192"/>
                  <a:pt x="600" y="193"/>
                  <a:pt x="596" y="194"/>
                </a:cubicBezTo>
                <a:cubicBezTo>
                  <a:pt x="582" y="169"/>
                  <a:pt x="558" y="151"/>
                  <a:pt x="530" y="144"/>
                </a:cubicBezTo>
                <a:cubicBezTo>
                  <a:pt x="531" y="138"/>
                  <a:pt x="532" y="133"/>
                  <a:pt x="532" y="128"/>
                </a:cubicBezTo>
                <a:cubicBezTo>
                  <a:pt x="532" y="91"/>
                  <a:pt x="502" y="62"/>
                  <a:pt x="466" y="62"/>
                </a:cubicBezTo>
                <a:cubicBezTo>
                  <a:pt x="464" y="62"/>
                  <a:pt x="462" y="62"/>
                  <a:pt x="460" y="62"/>
                </a:cubicBezTo>
                <a:cubicBezTo>
                  <a:pt x="444" y="25"/>
                  <a:pt x="407" y="0"/>
                  <a:pt x="364" y="0"/>
                </a:cubicBezTo>
                <a:cubicBezTo>
                  <a:pt x="308" y="0"/>
                  <a:pt x="262" y="44"/>
                  <a:pt x="259" y="100"/>
                </a:cubicBezTo>
                <a:cubicBezTo>
                  <a:pt x="258" y="100"/>
                  <a:pt x="258" y="100"/>
                  <a:pt x="257" y="100"/>
                </a:cubicBezTo>
                <a:cubicBezTo>
                  <a:pt x="227" y="100"/>
                  <a:pt x="204" y="123"/>
                  <a:pt x="202" y="151"/>
                </a:cubicBezTo>
                <a:cubicBezTo>
                  <a:pt x="194" y="148"/>
                  <a:pt x="185" y="147"/>
                  <a:pt x="176" y="147"/>
                </a:cubicBezTo>
                <a:cubicBezTo>
                  <a:pt x="139" y="147"/>
                  <a:pt x="108" y="172"/>
                  <a:pt x="100" y="207"/>
                </a:cubicBezTo>
                <a:cubicBezTo>
                  <a:pt x="47" y="211"/>
                  <a:pt x="4" y="256"/>
                  <a:pt x="4" y="311"/>
                </a:cubicBezTo>
                <a:cubicBezTo>
                  <a:pt x="4" y="369"/>
                  <a:pt x="52" y="417"/>
                  <a:pt x="110" y="417"/>
                </a:cubicBezTo>
                <a:cubicBezTo>
                  <a:pt x="125" y="417"/>
                  <a:pt x="139" y="413"/>
                  <a:pt x="152" y="408"/>
                </a:cubicBezTo>
                <a:cubicBezTo>
                  <a:pt x="163" y="443"/>
                  <a:pt x="196" y="469"/>
                  <a:pt x="235" y="469"/>
                </a:cubicBezTo>
                <a:cubicBezTo>
                  <a:pt x="251" y="469"/>
                  <a:pt x="266" y="464"/>
                  <a:pt x="279" y="456"/>
                </a:cubicBezTo>
                <a:cubicBezTo>
                  <a:pt x="292" y="463"/>
                  <a:pt x="305" y="467"/>
                  <a:pt x="319" y="471"/>
                </a:cubicBezTo>
                <a:cubicBezTo>
                  <a:pt x="322" y="490"/>
                  <a:pt x="320" y="535"/>
                  <a:pt x="297" y="636"/>
                </a:cubicBezTo>
                <a:cubicBezTo>
                  <a:pt x="289" y="668"/>
                  <a:pt x="284" y="698"/>
                  <a:pt x="280" y="727"/>
                </a:cubicBezTo>
                <a:cubicBezTo>
                  <a:pt x="248" y="715"/>
                  <a:pt x="222" y="701"/>
                  <a:pt x="201" y="686"/>
                </a:cubicBezTo>
                <a:cubicBezTo>
                  <a:pt x="192" y="669"/>
                  <a:pt x="188" y="651"/>
                  <a:pt x="186" y="634"/>
                </a:cubicBezTo>
                <a:cubicBezTo>
                  <a:pt x="193" y="630"/>
                  <a:pt x="199" y="625"/>
                  <a:pt x="205" y="619"/>
                </a:cubicBezTo>
                <a:cubicBezTo>
                  <a:pt x="211" y="623"/>
                  <a:pt x="219" y="625"/>
                  <a:pt x="227" y="625"/>
                </a:cubicBezTo>
                <a:cubicBezTo>
                  <a:pt x="250" y="625"/>
                  <a:pt x="269" y="607"/>
                  <a:pt x="269" y="584"/>
                </a:cubicBezTo>
                <a:cubicBezTo>
                  <a:pt x="269" y="575"/>
                  <a:pt x="266" y="567"/>
                  <a:pt x="262" y="560"/>
                </a:cubicBezTo>
                <a:cubicBezTo>
                  <a:pt x="263" y="558"/>
                  <a:pt x="263" y="556"/>
                  <a:pt x="263" y="553"/>
                </a:cubicBezTo>
                <a:cubicBezTo>
                  <a:pt x="263" y="541"/>
                  <a:pt x="253" y="531"/>
                  <a:pt x="241" y="531"/>
                </a:cubicBezTo>
                <a:cubicBezTo>
                  <a:pt x="239" y="531"/>
                  <a:pt x="237" y="532"/>
                  <a:pt x="236" y="532"/>
                </a:cubicBezTo>
                <a:cubicBezTo>
                  <a:pt x="230" y="522"/>
                  <a:pt x="220" y="515"/>
                  <a:pt x="209" y="512"/>
                </a:cubicBezTo>
                <a:cubicBezTo>
                  <a:pt x="210" y="510"/>
                  <a:pt x="210" y="508"/>
                  <a:pt x="210" y="506"/>
                </a:cubicBezTo>
                <a:cubicBezTo>
                  <a:pt x="210" y="491"/>
                  <a:pt x="198" y="480"/>
                  <a:pt x="184" y="480"/>
                </a:cubicBezTo>
                <a:cubicBezTo>
                  <a:pt x="183" y="480"/>
                  <a:pt x="182" y="480"/>
                  <a:pt x="182" y="480"/>
                </a:cubicBezTo>
                <a:cubicBezTo>
                  <a:pt x="175" y="465"/>
                  <a:pt x="160" y="455"/>
                  <a:pt x="143" y="455"/>
                </a:cubicBezTo>
                <a:cubicBezTo>
                  <a:pt x="121" y="455"/>
                  <a:pt x="103" y="473"/>
                  <a:pt x="102" y="495"/>
                </a:cubicBezTo>
                <a:cubicBezTo>
                  <a:pt x="101" y="495"/>
                  <a:pt x="101" y="495"/>
                  <a:pt x="100" y="495"/>
                </a:cubicBezTo>
                <a:cubicBezTo>
                  <a:pt x="89" y="495"/>
                  <a:pt x="79" y="504"/>
                  <a:pt x="79" y="515"/>
                </a:cubicBezTo>
                <a:cubicBezTo>
                  <a:pt x="76" y="514"/>
                  <a:pt x="72" y="513"/>
                  <a:pt x="68" y="513"/>
                </a:cubicBezTo>
                <a:cubicBezTo>
                  <a:pt x="54" y="513"/>
                  <a:pt x="41" y="524"/>
                  <a:pt x="38" y="537"/>
                </a:cubicBezTo>
                <a:cubicBezTo>
                  <a:pt x="17" y="539"/>
                  <a:pt x="0" y="557"/>
                  <a:pt x="0" y="579"/>
                </a:cubicBezTo>
                <a:cubicBezTo>
                  <a:pt x="0" y="602"/>
                  <a:pt x="19" y="621"/>
                  <a:pt x="42" y="621"/>
                </a:cubicBezTo>
                <a:cubicBezTo>
                  <a:pt x="48" y="621"/>
                  <a:pt x="54" y="620"/>
                  <a:pt x="59" y="617"/>
                </a:cubicBezTo>
                <a:cubicBezTo>
                  <a:pt x="63" y="631"/>
                  <a:pt x="76" y="642"/>
                  <a:pt x="92" y="642"/>
                </a:cubicBezTo>
                <a:cubicBezTo>
                  <a:pt x="98" y="642"/>
                  <a:pt x="104" y="640"/>
                  <a:pt x="110" y="637"/>
                </a:cubicBezTo>
                <a:cubicBezTo>
                  <a:pt x="119" y="641"/>
                  <a:pt x="130" y="644"/>
                  <a:pt x="142" y="645"/>
                </a:cubicBezTo>
                <a:cubicBezTo>
                  <a:pt x="163" y="671"/>
                  <a:pt x="193" y="697"/>
                  <a:pt x="215" y="713"/>
                </a:cubicBezTo>
                <a:cubicBezTo>
                  <a:pt x="220" y="721"/>
                  <a:pt x="219" y="719"/>
                  <a:pt x="216" y="713"/>
                </a:cubicBezTo>
                <a:cubicBezTo>
                  <a:pt x="224" y="719"/>
                  <a:pt x="231" y="723"/>
                  <a:pt x="237" y="726"/>
                </a:cubicBezTo>
                <a:cubicBezTo>
                  <a:pt x="253" y="734"/>
                  <a:pt x="267" y="747"/>
                  <a:pt x="276" y="757"/>
                </a:cubicBezTo>
                <a:cubicBezTo>
                  <a:pt x="263" y="865"/>
                  <a:pt x="271" y="936"/>
                  <a:pt x="271" y="936"/>
                </a:cubicBezTo>
                <a:cubicBezTo>
                  <a:pt x="387" y="936"/>
                  <a:pt x="387" y="936"/>
                  <a:pt x="387" y="936"/>
                </a:cubicBezTo>
                <a:cubicBezTo>
                  <a:pt x="387" y="936"/>
                  <a:pt x="333" y="827"/>
                  <a:pt x="340" y="719"/>
                </a:cubicBezTo>
                <a:cubicBezTo>
                  <a:pt x="345" y="627"/>
                  <a:pt x="411" y="537"/>
                  <a:pt x="440" y="465"/>
                </a:cubicBezTo>
                <a:cubicBezTo>
                  <a:pt x="471" y="453"/>
                  <a:pt x="497" y="435"/>
                  <a:pt x="519" y="412"/>
                </a:cubicBezTo>
                <a:cubicBezTo>
                  <a:pt x="535" y="422"/>
                  <a:pt x="554" y="428"/>
                  <a:pt x="575" y="428"/>
                </a:cubicBezTo>
                <a:cubicBezTo>
                  <a:pt x="633" y="428"/>
                  <a:pt x="680" y="381"/>
                  <a:pt x="680" y="323"/>
                </a:cubicBezTo>
                <a:cubicBezTo>
                  <a:pt x="680" y="301"/>
                  <a:pt x="673" y="281"/>
                  <a:pt x="662" y="264"/>
                </a:cubicBezTo>
                <a:close/>
                <a:moveTo>
                  <a:pt x="153" y="645"/>
                </a:moveTo>
                <a:cubicBezTo>
                  <a:pt x="161" y="644"/>
                  <a:pt x="169" y="642"/>
                  <a:pt x="176" y="639"/>
                </a:cubicBezTo>
                <a:cubicBezTo>
                  <a:pt x="176" y="653"/>
                  <a:pt x="178" y="664"/>
                  <a:pt x="178" y="669"/>
                </a:cubicBezTo>
                <a:cubicBezTo>
                  <a:pt x="168" y="661"/>
                  <a:pt x="160" y="652"/>
                  <a:pt x="153" y="645"/>
                </a:cubicBezTo>
                <a:close/>
                <a:moveTo>
                  <a:pt x="350" y="571"/>
                </a:moveTo>
                <a:cubicBezTo>
                  <a:pt x="350" y="571"/>
                  <a:pt x="358" y="522"/>
                  <a:pt x="358" y="477"/>
                </a:cubicBezTo>
                <a:cubicBezTo>
                  <a:pt x="362" y="477"/>
                  <a:pt x="366" y="477"/>
                  <a:pt x="369" y="477"/>
                </a:cubicBezTo>
                <a:cubicBezTo>
                  <a:pt x="380" y="477"/>
                  <a:pt x="391" y="477"/>
                  <a:pt x="402" y="475"/>
                </a:cubicBezTo>
                <a:cubicBezTo>
                  <a:pt x="387" y="510"/>
                  <a:pt x="366" y="555"/>
                  <a:pt x="350" y="571"/>
                </a:cubicBezTo>
                <a:close/>
              </a:path>
            </a:pathLst>
          </a:custGeom>
          <a:solidFill>
            <a:srgbClr val="669900"/>
          </a:solidFill>
          <a:ln>
            <a:noFill/>
          </a:ln>
        </p:spPr>
        <p:txBody>
          <a:bodyPr vert="horz" wrap="square" lIns="182885" tIns="91443" rIns="182885" bIns="91443" numCol="1" anchor="t" anchorCtr="0" compatLnSpc="1"/>
          <a:lstStyle/>
          <a:p>
            <a:endParaRPr lang="zh-CN" altLang="en-US" sz="3601" dirty="0">
              <a:solidFill>
                <a:srgbClr val="FF0000"/>
              </a:solidFill>
              <a:latin typeface="微软雅黑" panose="020B0503020204020204" charset="-122"/>
              <a:ea typeface="微软雅黑" panose="020B0503020204020204" charset="-122"/>
              <a:sym typeface="+mn-ea"/>
            </a:endParaRPr>
          </a:p>
          <a:p>
            <a:endParaRPr lang="zh-CN" altLang="en-US" sz="3601" dirty="0">
              <a:solidFill>
                <a:srgbClr val="FF0000"/>
              </a:solidFill>
              <a:latin typeface="微软雅黑" panose="020B0503020204020204" charset="-122"/>
              <a:ea typeface="微软雅黑" panose="020B0503020204020204" charset="-122"/>
              <a:sym typeface="+mn-ea"/>
            </a:endParaRPr>
          </a:p>
          <a:p>
            <a:pPr algn="ctr"/>
            <a:r>
              <a:rPr lang="zh-CN" altLang="en-US" sz="3601" dirty="0">
                <a:solidFill>
                  <a:srgbClr val="FF0000"/>
                </a:solidFill>
                <a:ea typeface="+mn-lt"/>
                <a:sym typeface="+mn-ea"/>
              </a:rPr>
              <a:t>环保部</a:t>
            </a:r>
            <a:endParaRPr lang="id-ID" sz="3601" dirty="0">
              <a:ea typeface="+mn-lt"/>
            </a:endParaRPr>
          </a:p>
        </p:txBody>
      </p:sp>
      <p:sp>
        <p:nvSpPr>
          <p:cNvPr id="12" name="矩形 11"/>
          <p:cNvSpPr/>
          <p:nvPr/>
        </p:nvSpPr>
        <p:spPr>
          <a:xfrm>
            <a:off x="554559" y="909514"/>
            <a:ext cx="3525066" cy="1938992"/>
          </a:xfrm>
          <a:prstGeom prst="rect">
            <a:avLst/>
          </a:prstGeom>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spAutoFit/>
          </a:bodyPr>
          <a:lstStyle/>
          <a:p>
            <a:pPr lvl="0">
              <a:lnSpc>
                <a:spcPct val="150000"/>
              </a:lnSpc>
              <a:buFont typeface="Wingdings" panose="05000000000000000000" charset="0"/>
            </a:pPr>
            <a:r>
              <a:rPr lang="zh-CN" altLang="en-US" sz="2000" dirty="0" smtClean="0">
                <a:solidFill>
                  <a:schemeClr val="tx1">
                    <a:lumMod val="75000"/>
                    <a:lumOff val="25000"/>
                  </a:schemeClr>
                </a:solidFill>
                <a:latin typeface="黑体" panose="02010609060101010101" pitchFamily="49" charset="-122"/>
                <a:ea typeface="黑体" panose="02010609060101010101" pitchFamily="49" charset="-122"/>
                <a:sym typeface="+mn-ea"/>
              </a:rPr>
              <a:t>全国排污许可制度的统一</a:t>
            </a:r>
            <a:r>
              <a:rPr lang="zh-CN" altLang="en-US" sz="2000" dirty="0">
                <a:solidFill>
                  <a:schemeClr val="tx1">
                    <a:lumMod val="75000"/>
                    <a:lumOff val="25000"/>
                  </a:schemeClr>
                </a:solidFill>
                <a:latin typeface="黑体" panose="02010609060101010101" pitchFamily="49" charset="-122"/>
                <a:ea typeface="黑体" panose="02010609060101010101" pitchFamily="49" charset="-122"/>
                <a:sym typeface="+mn-ea"/>
              </a:rPr>
              <a:t>监督管理，制订相关政策法规、标准规范，构建全国排污许可证管理信息平台。</a:t>
            </a:r>
          </a:p>
        </p:txBody>
      </p:sp>
      <p:sp>
        <p:nvSpPr>
          <p:cNvPr id="13" name="矩形 12"/>
          <p:cNvSpPr/>
          <p:nvPr/>
        </p:nvSpPr>
        <p:spPr>
          <a:xfrm>
            <a:off x="4947047" y="1413570"/>
            <a:ext cx="2737484" cy="1015663"/>
          </a:xfrm>
          <a:prstGeom prst="rect">
            <a:avLst/>
          </a:prstGeom>
        </p:spPr>
        <p:style>
          <a:lnRef idx="1">
            <a:schemeClr val="accent4"/>
          </a:lnRef>
          <a:fillRef idx="2">
            <a:schemeClr val="accent4"/>
          </a:fillRef>
          <a:effectRef idx="1">
            <a:schemeClr val="accent4"/>
          </a:effectRef>
          <a:fontRef idx="minor">
            <a:schemeClr val="dk1"/>
          </a:fontRef>
        </p:style>
        <p:txBody>
          <a:bodyPr vertOverflow="overflow" horzOverflow="overflow" vert="horz" wrap="square" numCol="1" spcCol="0" rtlCol="0" fromWordArt="0" anchor="ctr" anchorCtr="0" forceAA="0" compatLnSpc="1">
            <a:spAutoFit/>
          </a:bodyPr>
          <a:lstStyle/>
          <a:p>
            <a:pPr lvl="0" algn="l">
              <a:lnSpc>
                <a:spcPct val="150000"/>
              </a:lnSpc>
              <a:buFont typeface="Wingdings" panose="05000000000000000000" charset="0"/>
            </a:pPr>
            <a:r>
              <a:rPr lang="zh-CN" altLang="en-US" sz="2000" dirty="0" smtClean="0">
                <a:solidFill>
                  <a:schemeClr val="tx1">
                    <a:lumMod val="75000"/>
                    <a:lumOff val="25000"/>
                  </a:schemeClr>
                </a:solidFill>
                <a:latin typeface="黑体" panose="02010609060101010101" pitchFamily="49" charset="-122"/>
                <a:ea typeface="黑体" panose="02010609060101010101" pitchFamily="49" charset="-122"/>
                <a:sym typeface="+mn-ea"/>
              </a:rPr>
              <a:t>负责本行政区排污</a:t>
            </a:r>
            <a:r>
              <a:rPr lang="zh-CN" altLang="en-US" sz="2000" dirty="0">
                <a:solidFill>
                  <a:schemeClr val="tx1">
                    <a:lumMod val="75000"/>
                    <a:lumOff val="25000"/>
                  </a:schemeClr>
                </a:solidFill>
                <a:latin typeface="黑体" panose="02010609060101010101" pitchFamily="49" charset="-122"/>
                <a:ea typeface="黑体" panose="02010609060101010101" pitchFamily="49" charset="-122"/>
                <a:sym typeface="+mn-ea"/>
              </a:rPr>
              <a:t>许可</a:t>
            </a:r>
            <a:r>
              <a:rPr lang="zh-CN" altLang="en-US" sz="2000" dirty="0" smtClean="0">
                <a:solidFill>
                  <a:schemeClr val="tx1">
                    <a:lumMod val="75000"/>
                    <a:lumOff val="25000"/>
                  </a:schemeClr>
                </a:solidFill>
                <a:latin typeface="黑体" panose="02010609060101010101" pitchFamily="49" charset="-122"/>
                <a:ea typeface="黑体" panose="02010609060101010101" pitchFamily="49" charset="-122"/>
                <a:sym typeface="+mn-ea"/>
              </a:rPr>
              <a:t>制度的</a:t>
            </a:r>
            <a:r>
              <a:rPr lang="zh-CN" altLang="en-US" sz="2000" dirty="0">
                <a:solidFill>
                  <a:schemeClr val="tx1">
                    <a:lumMod val="75000"/>
                    <a:lumOff val="25000"/>
                  </a:schemeClr>
                </a:solidFill>
                <a:latin typeface="黑体" panose="02010609060101010101" pitchFamily="49" charset="-122"/>
                <a:ea typeface="黑体" panose="02010609060101010101" pitchFamily="49" charset="-122"/>
                <a:sym typeface="+mn-ea"/>
              </a:rPr>
              <a:t>组织实施和监督。</a:t>
            </a:r>
          </a:p>
        </p:txBody>
      </p:sp>
      <p:sp>
        <p:nvSpPr>
          <p:cNvPr id="14" name="矩形 13"/>
          <p:cNvSpPr/>
          <p:nvPr/>
        </p:nvSpPr>
        <p:spPr>
          <a:xfrm>
            <a:off x="8547447" y="477466"/>
            <a:ext cx="2737484"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50000"/>
              </a:lnSpc>
            </a:pPr>
            <a:r>
              <a:rPr lang="zh-CN" altLang="en-US" sz="2000" dirty="0" smtClean="0">
                <a:solidFill>
                  <a:srgbClr val="FF0000"/>
                </a:solidFill>
                <a:latin typeface="黑体" panose="02010609060101010101" pitchFamily="49" charset="-122"/>
                <a:ea typeface="黑体" panose="02010609060101010101" pitchFamily="49" charset="-122"/>
                <a:sym typeface="+mn-ea"/>
              </a:rPr>
              <a:t>县级以上地方政府环境保护部门负责排污许可证核发。</a:t>
            </a:r>
            <a:endParaRPr lang="en-US" altLang="zh-CN" sz="2000" dirty="0" smtClean="0">
              <a:solidFill>
                <a:srgbClr val="FF0000"/>
              </a:solidFill>
              <a:latin typeface="黑体" panose="02010609060101010101" pitchFamily="49" charset="-122"/>
              <a:ea typeface="黑体" panose="02010609060101010101" pitchFamily="49" charset="-122"/>
              <a:sym typeface="+mn-ea"/>
            </a:endParaRPr>
          </a:p>
          <a:p>
            <a:pPr algn="l">
              <a:lnSpc>
                <a:spcPct val="150000"/>
              </a:lnSpc>
              <a:buFont typeface="Wingdings" panose="05000000000000000000" charset="0"/>
              <a:buNone/>
            </a:pPr>
            <a:r>
              <a:rPr lang="zh-CN" altLang="en-US" sz="2000" dirty="0" smtClean="0">
                <a:solidFill>
                  <a:schemeClr val="tx1">
                    <a:lumMod val="75000"/>
                    <a:lumOff val="25000"/>
                  </a:schemeClr>
                </a:solidFill>
                <a:latin typeface="黑体" panose="02010609060101010101" pitchFamily="49" charset="-122"/>
                <a:ea typeface="黑体" panose="02010609060101010101" pitchFamily="49" charset="-122"/>
                <a:sym typeface="+mn-ea"/>
              </a:rPr>
              <a:t>地市级</a:t>
            </a:r>
            <a:r>
              <a:rPr lang="zh-CN" altLang="en-US" sz="2000" dirty="0">
                <a:solidFill>
                  <a:schemeClr val="tx1">
                    <a:lumMod val="75000"/>
                    <a:lumOff val="25000"/>
                  </a:schemeClr>
                </a:solidFill>
                <a:latin typeface="黑体" panose="02010609060101010101" pitchFamily="49" charset="-122"/>
                <a:ea typeface="黑体" panose="02010609060101010101" pitchFamily="49" charset="-122"/>
                <a:sym typeface="+mn-ea"/>
              </a:rPr>
              <a:t>核发一般管理许可证，县级核发简化管理的许可证</a:t>
            </a:r>
            <a:r>
              <a:rPr lang="zh-CN" altLang="en-US" sz="2000" dirty="0" smtClean="0">
                <a:solidFill>
                  <a:schemeClr val="tx1">
                    <a:lumMod val="75000"/>
                    <a:lumOff val="25000"/>
                  </a:schemeClr>
                </a:solidFill>
                <a:latin typeface="黑体" panose="02010609060101010101" pitchFamily="49" charset="-122"/>
                <a:ea typeface="黑体" panose="02010609060101010101" pitchFamily="49" charset="-122"/>
                <a:sym typeface="+mn-ea"/>
              </a:rPr>
              <a:t>。</a:t>
            </a:r>
            <a:endParaRPr lang="zh-CN" altLang="en-US" sz="2000" dirty="0">
              <a:solidFill>
                <a:schemeClr val="tx1">
                  <a:lumMod val="75000"/>
                  <a:lumOff val="25000"/>
                </a:schemeClr>
              </a:solidFill>
              <a:latin typeface="黑体" panose="02010609060101010101" pitchFamily="49" charset="-122"/>
              <a:ea typeface="黑体" panose="02010609060101010101" pitchFamily="49" charset="-122"/>
              <a:sym typeface="+mn-ea"/>
            </a:endParaRPr>
          </a:p>
        </p:txBody>
      </p:sp>
      <p:sp>
        <p:nvSpPr>
          <p:cNvPr id="10"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暂行规定解读之事权划分</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09417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016729" y="1050533"/>
            <a:ext cx="10164257" cy="1188995"/>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l">
              <a:lnSpc>
                <a:spcPct val="150000"/>
              </a:lnSpc>
            </a:pPr>
            <a:r>
              <a:rPr lang="zh-CN" altLang="en-US" b="1" kern="0" dirty="0">
                <a:solidFill>
                  <a:schemeClr val="tx1">
                    <a:lumMod val="75000"/>
                    <a:lumOff val="25000"/>
                  </a:schemeClr>
                </a:solidFill>
                <a:latin typeface="黑体" panose="02010609060101010101" pitchFamily="49" charset="-122"/>
                <a:ea typeface="黑体" panose="02010609060101010101" pitchFamily="49" charset="-122"/>
                <a:sym typeface="+mn-ea"/>
              </a:rPr>
              <a:t>排污许可证分正本和副本 ，正本载明一般信息，副本除一般信息外，还应载明许可事项和管理要求。 </a:t>
            </a:r>
          </a:p>
        </p:txBody>
      </p:sp>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29" y="2426262"/>
            <a:ext cx="5402560" cy="3826761"/>
          </a:xfrm>
          <a:prstGeom prst="rect">
            <a:avLst/>
          </a:prstGeom>
        </p:spPr>
      </p:pic>
      <p:sp>
        <p:nvSpPr>
          <p:cNvPr id="29" name="标题 1"/>
          <p:cNvSpPr>
            <a:spLocks noGrp="1"/>
          </p:cNvSpPr>
          <p:nvPr/>
        </p:nvSpPr>
        <p:spPr>
          <a:xfrm>
            <a:off x="1243668" y="6374177"/>
            <a:ext cx="4949663" cy="5446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CN" altLang="en-US" sz="2000" b="1" dirty="0">
                <a:solidFill>
                  <a:srgbClr val="FF0000"/>
                </a:solidFill>
                <a:latin typeface="+mn-lt"/>
                <a:ea typeface="+mn-ea"/>
                <a:cs typeface="+mn-cs"/>
              </a:rPr>
              <a:t>许可证正本样式</a:t>
            </a:r>
          </a:p>
        </p:txBody>
      </p:sp>
      <p:sp>
        <p:nvSpPr>
          <p:cNvPr id="31" name="矩形 30"/>
          <p:cNvSpPr/>
          <p:nvPr/>
        </p:nvSpPr>
        <p:spPr>
          <a:xfrm>
            <a:off x="7226561" y="2301138"/>
            <a:ext cx="3954425" cy="4054778"/>
          </a:xfrm>
          <a:prstGeom prst="rect">
            <a:avLst/>
          </a:prstGeom>
        </p:spPr>
        <p:txBody>
          <a:bodyPr wrap="square">
            <a:spAutoFit/>
          </a:bodyPr>
          <a:lstStyle/>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① 排污单位名称</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② 注册地址</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③ 法定代表人或者实际负责人</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④ 生产经营场所地址</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⑤ 行业类别</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⑥ 组织机构代码</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⑦ 统一社会信用代码</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⑧ 排污许可证有效期限</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⑨ 发证机关、发证日期</a:t>
            </a:r>
          </a:p>
          <a:p>
            <a:pPr>
              <a:lnSpc>
                <a:spcPct val="13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⑩ 证书编号和二维码</a:t>
            </a:r>
            <a:endParaRPr lang="zh-CN" altLang="en-US" sz="2000" dirty="0">
              <a:latin typeface="Times New Roman" panose="02020603050405020304" pitchFamily="18" charset="0"/>
              <a:ea typeface="黑体" panose="02010609060101010101" pitchFamily="49" charset="-122"/>
            </a:endParaRPr>
          </a:p>
        </p:txBody>
      </p:sp>
      <p:sp>
        <p:nvSpPr>
          <p:cNvPr id="8"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暂行规定解读之许可内容</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855967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11\AppData\Roaming\Tencent\Users\5067014\QQ\WinTemp\RichOle\5WTXJZ6ZGL1QPX9P4_5PS1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715" y="1273782"/>
            <a:ext cx="3420792" cy="44435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1" descr="C:\Users\11\AppData\Roaming\Tencent\Users\5067014\QQ\WinTemp\RichOle\}7S{58%`}FOCT9$`[VG%PM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724" y="1262037"/>
            <a:ext cx="3420792" cy="44335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11\AppData\Roaming\Tencent\Users\5067014\QQ\WinTemp\RichOle\E$@VPGJTG9CUAP%1~8`@08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56" y="1249969"/>
            <a:ext cx="3420792" cy="4466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标题 1"/>
          <p:cNvSpPr>
            <a:spLocks noGrp="1"/>
          </p:cNvSpPr>
          <p:nvPr/>
        </p:nvSpPr>
        <p:spPr>
          <a:xfrm>
            <a:off x="3647064" y="5912425"/>
            <a:ext cx="4949663" cy="5446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CN" altLang="en-US" sz="2000" b="1" dirty="0">
                <a:solidFill>
                  <a:srgbClr val="FF0000"/>
                </a:solidFill>
                <a:latin typeface="+mn-lt"/>
                <a:ea typeface="+mn-ea"/>
                <a:cs typeface="+mn-cs"/>
              </a:rPr>
              <a:t>许可证副本样式</a:t>
            </a:r>
          </a:p>
        </p:txBody>
      </p:sp>
      <p:sp>
        <p:nvSpPr>
          <p:cNvPr id="9"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暂行规定解读之许可内容</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88842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3583358" y="945099"/>
            <a:ext cx="8037150" cy="5579131"/>
            <a:chOff x="5639" y="1488"/>
            <a:chExt cx="12654" cy="8784"/>
          </a:xfrm>
        </p:grpSpPr>
        <p:sp>
          <p:nvSpPr>
            <p:cNvPr id="31" name="矩形 30"/>
            <p:cNvSpPr/>
            <p:nvPr/>
          </p:nvSpPr>
          <p:spPr>
            <a:xfrm>
              <a:off x="6475" y="1488"/>
              <a:ext cx="11819" cy="8784"/>
            </a:xfrm>
            <a:prstGeom prst="rect">
              <a:avLst/>
            </a:prstGeom>
          </p:spPr>
          <p:txBody>
            <a:bodyPr wrap="square">
              <a:spAutoFit/>
            </a:bodyPr>
            <a:lstStyle/>
            <a:p>
              <a:pPr>
                <a:lnSpc>
                  <a:spcPct val="200000"/>
                </a:lnSpc>
              </a:pPr>
              <a:r>
                <a:rPr lang="zh-CN" altLang="en-US" sz="2000" dirty="0">
                  <a:solidFill>
                    <a:srgbClr val="FF0000"/>
                  </a:solidFill>
                  <a:latin typeface="Times New Roman" panose="02020603050405020304" pitchFamily="18" charset="0"/>
                  <a:ea typeface="黑体" panose="02010609060101010101" pitchFamily="49" charset="-122"/>
                  <a:sym typeface="微软雅黑" panose="020B0503020204020204" charset="-122"/>
                </a:rPr>
                <a:t>排污口位置和数量、排放方式、排放去向等</a:t>
              </a:r>
            </a:p>
            <a:p>
              <a:pPr>
                <a:lnSpc>
                  <a:spcPct val="200000"/>
                </a:lnSpc>
              </a:pPr>
              <a:r>
                <a:rPr lang="zh-CN" altLang="en-US" sz="2000" dirty="0">
                  <a:solidFill>
                    <a:srgbClr val="FF0000"/>
                  </a:solidFill>
                  <a:latin typeface="Times New Roman" panose="02020603050405020304" pitchFamily="18" charset="0"/>
                  <a:ea typeface="黑体" panose="02010609060101010101" pitchFamily="49" charset="-122"/>
                  <a:sym typeface="微软雅黑" panose="020B0503020204020204" charset="-122"/>
                </a:rPr>
                <a:t>排放污染物种类、许可排放浓度、许可排放量</a:t>
              </a:r>
            </a:p>
            <a:p>
              <a:pPr>
                <a:lnSpc>
                  <a:spcPct val="20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污染物排放标准、总量控制指标、环境影响评价文件及批复要求</a:t>
              </a:r>
            </a:p>
            <a:p>
              <a:pPr>
                <a:lnSpc>
                  <a:spcPct val="20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对排污单位污染物排放有特别要求的，应当在排污许可证副本中载明</a:t>
              </a:r>
            </a:p>
            <a:p>
              <a:pPr>
                <a:lnSpc>
                  <a:spcPct val="200000"/>
                </a:lnSpc>
              </a:pPr>
              <a:r>
                <a:rPr lang="zh-CN" altLang="en-US" sz="2000" dirty="0">
                  <a:solidFill>
                    <a:srgbClr val="FF0000"/>
                  </a:solidFill>
                  <a:latin typeface="Times New Roman" panose="02020603050405020304" pitchFamily="18" charset="0"/>
                  <a:ea typeface="黑体" panose="02010609060101010101" pitchFamily="49" charset="-122"/>
                  <a:sym typeface="微软雅黑" panose="020B0503020204020204" charset="-122"/>
                </a:rPr>
                <a:t>污染防治设施运行、维护，无组织排放控制等环境保护措施要求</a:t>
              </a:r>
            </a:p>
            <a:p>
              <a:pPr>
                <a:lnSpc>
                  <a:spcPct val="200000"/>
                </a:lnSpc>
              </a:pPr>
              <a:r>
                <a:rPr lang="zh-CN" altLang="en-US" sz="2000" dirty="0">
                  <a:solidFill>
                    <a:srgbClr val="FF0000"/>
                  </a:solidFill>
                  <a:latin typeface="Times New Roman" panose="02020603050405020304" pitchFamily="18" charset="0"/>
                  <a:ea typeface="黑体" panose="02010609060101010101" pitchFamily="49" charset="-122"/>
                  <a:sym typeface="微软雅黑" panose="020B0503020204020204" charset="-122"/>
                </a:rPr>
                <a:t>自行监测方案、台账记录、执行报告等要求</a:t>
              </a:r>
            </a:p>
            <a:p>
              <a:pPr>
                <a:lnSpc>
                  <a:spcPct val="200000"/>
                </a:lnSpc>
              </a:pPr>
              <a:r>
                <a:rPr lang="zh-CN" altLang="en-US" sz="2000" dirty="0">
                  <a:solidFill>
                    <a:schemeClr val="tx1">
                      <a:lumMod val="75000"/>
                      <a:lumOff val="25000"/>
                    </a:schemeClr>
                  </a:solidFill>
                  <a:latin typeface="Times New Roman" panose="02020603050405020304" pitchFamily="18" charset="0"/>
                  <a:ea typeface="黑体" panose="02010609060101010101" pitchFamily="49" charset="-122"/>
                  <a:sym typeface="微软雅黑" panose="020B0503020204020204" charset="-122"/>
                </a:rPr>
                <a:t>主要生产装置、主要产品及产能、主要原辅材料、产排污环节、污染防治设施、排污权有偿使用和交易等</a:t>
              </a:r>
              <a:endParaRPr lang="zh-CN" altLang="en-US" sz="2000" dirty="0">
                <a:latin typeface="Times New Roman" panose="02020603050405020304" pitchFamily="18" charset="0"/>
                <a:ea typeface="黑体" panose="02010609060101010101" pitchFamily="49" charset="-122"/>
              </a:endParaRPr>
            </a:p>
          </p:txBody>
        </p:sp>
        <p:sp>
          <p:nvSpPr>
            <p:cNvPr id="11" name="左中括号 10"/>
            <p:cNvSpPr/>
            <p:nvPr/>
          </p:nvSpPr>
          <p:spPr>
            <a:xfrm>
              <a:off x="5650" y="2152"/>
              <a:ext cx="696" cy="6803"/>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左中括号 11"/>
            <p:cNvSpPr/>
            <p:nvPr/>
          </p:nvSpPr>
          <p:spPr>
            <a:xfrm>
              <a:off x="5650" y="3191"/>
              <a:ext cx="696" cy="4747"/>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左中括号 12"/>
            <p:cNvSpPr/>
            <p:nvPr/>
          </p:nvSpPr>
          <p:spPr>
            <a:xfrm>
              <a:off x="5650" y="4119"/>
              <a:ext cx="696" cy="2905"/>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5" name="直接连接符 14"/>
            <p:cNvCxnSpPr/>
            <p:nvPr/>
          </p:nvCxnSpPr>
          <p:spPr>
            <a:xfrm flipV="1">
              <a:off x="5639" y="5099"/>
              <a:ext cx="707" cy="103"/>
            </a:xfrm>
            <a:prstGeom prst="line">
              <a:avLst/>
            </a:prstGeom>
            <a:ln w="28575"/>
          </p:spPr>
          <p:style>
            <a:lnRef idx="3">
              <a:schemeClr val="accent1"/>
            </a:lnRef>
            <a:fillRef idx="0">
              <a:schemeClr val="accent1"/>
            </a:fillRef>
            <a:effectRef idx="2">
              <a:schemeClr val="accent1"/>
            </a:effectRef>
            <a:fontRef idx="minor">
              <a:schemeClr val="tx1"/>
            </a:fontRef>
          </p:style>
        </p:cxnSp>
      </p:grpSp>
      <p:sp>
        <p:nvSpPr>
          <p:cNvPr id="16" name="标题 1"/>
          <p:cNvSpPr>
            <a:spLocks noGrp="1"/>
          </p:cNvSpPr>
          <p:nvPr/>
        </p:nvSpPr>
        <p:spPr>
          <a:xfrm>
            <a:off x="-430135" y="2659361"/>
            <a:ext cx="4949700" cy="16278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200000"/>
              </a:lnSpc>
            </a:pPr>
            <a:r>
              <a:rPr lang="zh-CN" altLang="en-US" sz="2801" b="1" dirty="0">
                <a:solidFill>
                  <a:srgbClr val="FF0000"/>
                </a:solidFill>
                <a:latin typeface="+mn-lt"/>
                <a:ea typeface="+mn-ea"/>
                <a:cs typeface="+mn-cs"/>
              </a:rPr>
              <a:t>许可证副本</a:t>
            </a:r>
          </a:p>
          <a:p>
            <a:pPr algn="ctr">
              <a:lnSpc>
                <a:spcPct val="100000"/>
              </a:lnSpc>
            </a:pPr>
            <a:r>
              <a:rPr lang="zh-CN" altLang="en-US" sz="2801" b="1" dirty="0">
                <a:solidFill>
                  <a:srgbClr val="FF0000"/>
                </a:solidFill>
                <a:latin typeface="+mn-lt"/>
                <a:ea typeface="+mn-ea"/>
                <a:cs typeface="+mn-cs"/>
              </a:rPr>
              <a:t>载明内容</a:t>
            </a:r>
            <a:endParaRPr lang="en-US" altLang="zh-CN" sz="2801" b="1" dirty="0">
              <a:solidFill>
                <a:srgbClr val="FF0000"/>
              </a:solidFill>
              <a:latin typeface="+mn-lt"/>
              <a:ea typeface="+mn-ea"/>
              <a:cs typeface="+mn-cs"/>
            </a:endParaRPr>
          </a:p>
        </p:txBody>
      </p:sp>
      <p:sp>
        <p:nvSpPr>
          <p:cNvPr id="14"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暂行规定解读之许可内容</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61762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p:nvPr/>
        </p:nvSpPr>
        <p:spPr>
          <a:xfrm>
            <a:off x="1316519" y="1151522"/>
            <a:ext cx="9565949" cy="1737762"/>
          </a:xfrm>
          <a:prstGeom prst="rect">
            <a:avLst/>
          </a:prstGeom>
        </p:spPr>
        <p:style>
          <a:lnRef idx="1">
            <a:schemeClr val="accent6"/>
          </a:lnRef>
          <a:fillRef idx="2">
            <a:schemeClr val="accent6"/>
          </a:fillRef>
          <a:effectRef idx="1">
            <a:schemeClr val="accent6"/>
          </a:effectRef>
          <a:fontRef idx="minor">
            <a:schemeClr val="dk1"/>
          </a:fontRef>
        </p:style>
        <p:txBody>
          <a:bodyPr vertOverflow="overflow" horzOverflow="overflow" vert="horz" wrap="square" lIns="91461" tIns="45731" rIns="91461" bIns="45731" numCol="1" spcCol="0" rtlCol="0" fromWordArt="0" anchor="ctr" anchorCtr="0" forceAA="0" compatLnSpc="1">
            <a:spAutoFit/>
          </a:bodyPr>
          <a:lstStyle/>
          <a:p>
            <a:pPr lvl="0" algn="l">
              <a:lnSpc>
                <a:spcPct val="150000"/>
              </a:lnSpc>
            </a:pPr>
            <a:r>
              <a:rPr lang="zh-CN" altLang="en-US" b="1" kern="0" dirty="0">
                <a:solidFill>
                  <a:srgbClr val="FF0000"/>
                </a:solidFill>
                <a:latin typeface="黑体" panose="02010609060101010101" pitchFamily="49" charset="-122"/>
                <a:ea typeface="黑体" panose="02010609060101010101" pitchFamily="49" charset="-122"/>
                <a:sym typeface="+mn-ea"/>
              </a:rPr>
              <a:t>现有排污单位</a:t>
            </a:r>
            <a:r>
              <a:rPr lang="zh-CN" altLang="en-US" b="1" kern="0" dirty="0">
                <a:solidFill>
                  <a:schemeClr val="tx1">
                    <a:lumMod val="75000"/>
                    <a:lumOff val="25000"/>
                  </a:schemeClr>
                </a:solidFill>
                <a:latin typeface="黑体" panose="02010609060101010101" pitchFamily="49" charset="-122"/>
                <a:ea typeface="黑体" panose="02010609060101010101" pitchFamily="49" charset="-122"/>
                <a:sym typeface="+mn-ea"/>
              </a:rPr>
              <a:t>应当在规定的期限内向具核发权限的机关申请领取排污许可证，新建项目的排污单位应当在投入生产并实际产生排污行为之前申请领取排污许可证 。</a:t>
            </a:r>
          </a:p>
        </p:txBody>
      </p:sp>
      <p:sp>
        <p:nvSpPr>
          <p:cNvPr id="34" name="TextBox 33"/>
          <p:cNvSpPr txBox="1"/>
          <p:nvPr/>
        </p:nvSpPr>
        <p:spPr>
          <a:xfrm>
            <a:off x="14153457" y="8512091"/>
            <a:ext cx="1169812" cy="492550"/>
          </a:xfrm>
          <a:prstGeom prst="rect">
            <a:avLst/>
          </a:prstGeom>
          <a:noFill/>
        </p:spPr>
        <p:txBody>
          <a:bodyPr wrap="none" lIns="121943" tIns="60971" rIns="121943" bIns="60971" rtlCol="0">
            <a:spAutoFit/>
          </a:bodyPr>
          <a:lstStyle/>
          <a:p>
            <a:pPr defTabSz="1218809"/>
            <a:r>
              <a:rPr lang="zh-CN" altLang="en-US" dirty="0">
                <a:solidFill>
                  <a:prstClr val="black"/>
                </a:solidFill>
                <a:latin typeface="Calibri" panose="020F0502020204030204"/>
                <a:ea typeface="宋体" panose="02010600030101010101" pitchFamily="2" charset="-122"/>
              </a:rPr>
              <a:t>延时符</a:t>
            </a:r>
          </a:p>
        </p:txBody>
      </p:sp>
      <p:sp>
        <p:nvSpPr>
          <p:cNvPr id="32" name="TextBox 31"/>
          <p:cNvSpPr txBox="1"/>
          <p:nvPr/>
        </p:nvSpPr>
        <p:spPr>
          <a:xfrm>
            <a:off x="1274639" y="2997746"/>
            <a:ext cx="9627558" cy="2820987"/>
          </a:xfrm>
          <a:prstGeom prst="rect">
            <a:avLst/>
          </a:prstGeom>
          <a:noFill/>
        </p:spPr>
        <p:txBody>
          <a:bodyPr wrap="square" lIns="121943" tIns="60971" rIns="121943" bIns="60971" rtlCol="0">
            <a:spAutoFit/>
          </a:bodyPr>
          <a:lstStyle/>
          <a:p>
            <a:pPr marL="342969" indent="-342969" defTabSz="1218809">
              <a:lnSpc>
                <a:spcPct val="150000"/>
              </a:lnSpc>
              <a:buFont typeface="Wingdings" panose="05000000000000000000" charset="0"/>
              <a:buChar char="Ø"/>
            </a:pPr>
            <a:r>
              <a:rPr lang="zh-CN" altLang="en-US" sz="2000" dirty="0">
                <a:latin typeface="黑体" panose="02010609060101010101" pitchFamily="49" charset="-122"/>
                <a:ea typeface="黑体" panose="02010609060101010101" pitchFamily="49" charset="-122"/>
              </a:rPr>
              <a:t>企业申领排污许可证在国家排污许可证管理信息平台上进行。</a:t>
            </a:r>
          </a:p>
          <a:p>
            <a:pPr defTabSz="1218809">
              <a:lnSpc>
                <a:spcPct val="150000"/>
              </a:lnSpc>
            </a:pPr>
            <a:r>
              <a:rPr lang="zh-CN" altLang="zh-CN" sz="2000" b="1" dirty="0">
                <a:solidFill>
                  <a:srgbClr val="F23C00"/>
                </a:solidFill>
                <a:latin typeface="黑体" panose="02010609060101010101" pitchFamily="49" charset="-122"/>
                <a:ea typeface="黑体" panose="02010609060101010101" pitchFamily="49" charset="-122"/>
              </a:rPr>
              <a:t>  网址：</a:t>
            </a:r>
            <a:r>
              <a:rPr lang="en-US" altLang="zh-CN" sz="2000" b="1" dirty="0">
                <a:solidFill>
                  <a:srgbClr val="F23C00"/>
                </a:solidFill>
                <a:latin typeface="黑体" panose="02010609060101010101" pitchFamily="49" charset="-122"/>
                <a:ea typeface="黑体" panose="02010609060101010101" pitchFamily="49" charset="-122"/>
                <a:hlinkClick r:id="rId3"/>
              </a:rPr>
              <a:t>http://permit.mep.gov.cn</a:t>
            </a:r>
          </a:p>
          <a:p>
            <a:pPr defTabSz="1218809">
              <a:lnSpc>
                <a:spcPct val="150000"/>
              </a:lnSpc>
            </a:pPr>
            <a:endParaRPr lang="en-US" altLang="zh-CN" sz="2000" dirty="0">
              <a:latin typeface="黑体" panose="02010609060101010101" pitchFamily="49" charset="-122"/>
              <a:ea typeface="黑体" panose="02010609060101010101" pitchFamily="49" charset="-122"/>
            </a:endParaRPr>
          </a:p>
          <a:p>
            <a:pPr marL="342969" indent="-342969" defTabSz="1218809">
              <a:lnSpc>
                <a:spcPct val="150000"/>
              </a:lnSpc>
              <a:buFont typeface="Wingdings" panose="05000000000000000000" charset="0"/>
              <a:buChar char="Ø"/>
            </a:pPr>
            <a:r>
              <a:rPr lang="zh-CN" altLang="en-US" sz="2000" dirty="0">
                <a:latin typeface="黑体" panose="02010609060101010101" pitchFamily="49" charset="-122"/>
                <a:ea typeface="黑体" panose="02010609060101010101" pitchFamily="49" charset="-122"/>
              </a:rPr>
              <a:t>基本流程包括：</a:t>
            </a:r>
            <a:r>
              <a:rPr lang="zh-CN" altLang="en-US" sz="2000" dirty="0">
                <a:solidFill>
                  <a:srgbClr val="00B0F0"/>
                </a:solidFill>
                <a:latin typeface="黑体" panose="02010609060101010101" pitchFamily="49" charset="-122"/>
                <a:ea typeface="黑体" panose="02010609060101010101" pitchFamily="49" charset="-122"/>
              </a:rPr>
              <a:t>注册</a:t>
            </a:r>
            <a:r>
              <a:rPr lang="en-US" altLang="zh-CN" sz="2000" dirty="0">
                <a:solidFill>
                  <a:srgbClr val="00B0F0"/>
                </a:solidFill>
                <a:latin typeface="黑体" panose="02010609060101010101" pitchFamily="49" charset="-122"/>
                <a:ea typeface="黑体" panose="02010609060101010101" pitchFamily="49" charset="-122"/>
              </a:rPr>
              <a:t>\</a:t>
            </a:r>
            <a:r>
              <a:rPr lang="zh-CN" altLang="en-US" sz="2000" dirty="0">
                <a:solidFill>
                  <a:srgbClr val="00B0F0"/>
                </a:solidFill>
                <a:latin typeface="黑体" panose="02010609060101010101" pitchFamily="49" charset="-122"/>
                <a:ea typeface="黑体" panose="02010609060101010101" pitchFamily="49" charset="-122"/>
              </a:rPr>
              <a:t>登录、填报、申请前信息公开（企业基本情况以及大气、水污染物排放相关共</a:t>
            </a:r>
            <a:r>
              <a:rPr lang="en-US" altLang="zh-CN" sz="2000" dirty="0">
                <a:solidFill>
                  <a:srgbClr val="00B0F0"/>
                </a:solidFill>
                <a:latin typeface="黑体" panose="02010609060101010101" pitchFamily="49" charset="-122"/>
                <a:ea typeface="黑体" panose="02010609060101010101" pitchFamily="49" charset="-122"/>
              </a:rPr>
              <a:t>10</a:t>
            </a:r>
            <a:r>
              <a:rPr lang="zh-CN" altLang="en-US" sz="2000" dirty="0">
                <a:solidFill>
                  <a:srgbClr val="00B0F0"/>
                </a:solidFill>
                <a:latin typeface="黑体" panose="02010609060101010101" pitchFamily="49" charset="-122"/>
                <a:ea typeface="黑体" panose="02010609060101010101" pitchFamily="49" charset="-122"/>
              </a:rPr>
              <a:t>个表）、提交申请（系统提交、纸质申报材料窗口提交）</a:t>
            </a:r>
          </a:p>
          <a:p>
            <a:pPr defTabSz="1218809">
              <a:lnSpc>
                <a:spcPct val="150000"/>
              </a:lnSpc>
            </a:pPr>
            <a:r>
              <a:rPr lang="zh-CN" altLang="en-US" sz="2000" dirty="0">
                <a:solidFill>
                  <a:srgbClr val="FF0000"/>
                </a:solidFill>
                <a:latin typeface="黑体" panose="02010609060101010101" pitchFamily="49" charset="-122"/>
                <a:ea typeface="黑体" panose="02010609060101010101" pitchFamily="49" charset="-122"/>
              </a:rPr>
              <a:t>  环保部门受理、审核、发证、许可信息公开。</a:t>
            </a:r>
            <a:endParaRPr lang="en-US" altLang="zh-CN" sz="2000" b="1" dirty="0">
              <a:solidFill>
                <a:srgbClr val="FF0000"/>
              </a:solidFill>
              <a:latin typeface="黑体" panose="02010609060101010101" pitchFamily="49" charset="-122"/>
              <a:ea typeface="黑体" panose="02010609060101010101" pitchFamily="49" charset="-122"/>
            </a:endParaRPr>
          </a:p>
        </p:txBody>
      </p:sp>
      <p:sp>
        <p:nvSpPr>
          <p:cNvPr id="7"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暂行规定解读之申领程序</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308334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flipV="1">
            <a:off x="3807357" y="3571218"/>
            <a:ext cx="2117369" cy="1384111"/>
          </a:xfrm>
          <a:prstGeom prst="line">
            <a:avLst/>
          </a:prstGeom>
          <a:ln w="76200">
            <a:solidFill>
              <a:srgbClr val="005B74"/>
            </a:solidFill>
          </a:ln>
          <a:effectLst/>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450068" y="5558464"/>
            <a:ext cx="1809205" cy="1301124"/>
          </a:xfrm>
          <a:prstGeom prst="line">
            <a:avLst/>
          </a:prstGeom>
          <a:ln w="76200">
            <a:solidFill>
              <a:srgbClr val="005B74"/>
            </a:solidFill>
          </a:ln>
          <a:effectLst/>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284157" y="3534592"/>
            <a:ext cx="2375888" cy="1681360"/>
          </a:xfrm>
          <a:prstGeom prst="line">
            <a:avLst/>
          </a:prstGeom>
          <a:ln w="76200">
            <a:solidFill>
              <a:srgbClr val="005B74"/>
            </a:solidFill>
          </a:ln>
          <a:effectLst/>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24" idx="0"/>
          </p:cNvCxnSpPr>
          <p:nvPr/>
        </p:nvCxnSpPr>
        <p:spPr>
          <a:xfrm flipV="1">
            <a:off x="8637149" y="3054969"/>
            <a:ext cx="2293313" cy="2094801"/>
          </a:xfrm>
          <a:prstGeom prst="line">
            <a:avLst/>
          </a:prstGeom>
          <a:ln w="76200">
            <a:solidFill>
              <a:srgbClr val="005B74"/>
            </a:solidFill>
          </a:ln>
          <a:effectLst/>
        </p:spPr>
        <p:style>
          <a:lnRef idx="1">
            <a:schemeClr val="accent1"/>
          </a:lnRef>
          <a:fillRef idx="0">
            <a:schemeClr val="accent1"/>
          </a:fillRef>
          <a:effectRef idx="0">
            <a:schemeClr val="accent1"/>
          </a:effectRef>
          <a:fontRef idx="minor">
            <a:schemeClr val="tx1"/>
          </a:fontRef>
        </p:style>
      </p:cxnSp>
      <p:grpSp>
        <p:nvGrpSpPr>
          <p:cNvPr id="2" name="组合 9"/>
          <p:cNvGrpSpPr/>
          <p:nvPr/>
        </p:nvGrpSpPr>
        <p:grpSpPr>
          <a:xfrm>
            <a:off x="3011127" y="4774675"/>
            <a:ext cx="1103317" cy="1102996"/>
            <a:chOff x="1566862" y="4055810"/>
            <a:chExt cx="827056" cy="827056"/>
          </a:xfrm>
        </p:grpSpPr>
        <p:grpSp>
          <p:nvGrpSpPr>
            <p:cNvPr id="3" name="组合 10"/>
            <p:cNvGrpSpPr/>
            <p:nvPr/>
          </p:nvGrpSpPr>
          <p:grpSpPr>
            <a:xfrm>
              <a:off x="1566862" y="4055810"/>
              <a:ext cx="827056" cy="827056"/>
              <a:chOff x="304800" y="673100"/>
              <a:chExt cx="4000500" cy="4000500"/>
            </a:xfrm>
            <a:effectLst>
              <a:outerShdw blurRad="584200" dist="520700" dir="8100000" algn="tr" rotWithShape="0">
                <a:prstClr val="black">
                  <a:alpha val="35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598"/>
                <a:endParaRPr lang="zh-CN" altLang="en-US" dirty="0">
                  <a:solidFill>
                    <a:prstClr val="black"/>
                  </a:solidFill>
                </a:endParaRPr>
              </a:p>
            </p:txBody>
          </p:sp>
          <p:sp>
            <p:nvSpPr>
              <p:cNvPr id="14" name="椭圆 13"/>
              <p:cNvSpPr/>
              <p:nvPr/>
            </p:nvSpPr>
            <p:spPr>
              <a:xfrm>
                <a:off x="431574" y="799874"/>
                <a:ext cx="3746952" cy="374695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598"/>
                <a:endParaRPr lang="zh-CN" altLang="en-US" dirty="0">
                  <a:solidFill>
                    <a:prstClr val="white"/>
                  </a:solidFill>
                </a:endParaRPr>
              </a:p>
            </p:txBody>
          </p:sp>
        </p:grpSp>
        <p:sp>
          <p:nvSpPr>
            <p:cNvPr id="12" name="TextBox 11"/>
            <p:cNvSpPr txBox="1"/>
            <p:nvPr/>
          </p:nvSpPr>
          <p:spPr>
            <a:xfrm>
              <a:off x="1673186" y="4307380"/>
              <a:ext cx="600163" cy="346249"/>
            </a:xfrm>
            <a:prstGeom prst="rect">
              <a:avLst/>
            </a:prstGeom>
            <a:noFill/>
            <a:ln>
              <a:noFill/>
            </a:ln>
          </p:spPr>
          <p:txBody>
            <a:bodyPr wrap="none" rtlCol="0">
              <a:spAutoFit/>
            </a:bodyPr>
            <a:lstStyle/>
            <a:p>
              <a:pPr defTabSz="1219598"/>
              <a:r>
                <a:rPr lang="zh-CN" altLang="zh-CN" dirty="0"/>
                <a:t>申请</a:t>
              </a:r>
              <a:endParaRPr lang="zh-CN" altLang="en-US" dirty="0">
                <a:solidFill>
                  <a:srgbClr val="0F5F6E"/>
                </a:solidFill>
                <a:latin typeface="ITC Avant Garde Pro Md" pitchFamily="50" charset="0"/>
                <a:ea typeface="Gulim" pitchFamily="34" charset="-127"/>
              </a:endParaRPr>
            </a:p>
          </p:txBody>
        </p:sp>
      </p:grpSp>
      <p:grpSp>
        <p:nvGrpSpPr>
          <p:cNvPr id="4" name="组合 14"/>
          <p:cNvGrpSpPr/>
          <p:nvPr/>
        </p:nvGrpSpPr>
        <p:grpSpPr>
          <a:xfrm>
            <a:off x="5609319" y="2528425"/>
            <a:ext cx="1356311" cy="1355919"/>
            <a:chOff x="2781516" y="3097105"/>
            <a:chExt cx="1016704" cy="1016704"/>
          </a:xfrm>
          <a:effectLst/>
        </p:grpSpPr>
        <p:grpSp>
          <p:nvGrpSpPr>
            <p:cNvPr id="5" name="组合 15"/>
            <p:cNvGrpSpPr/>
            <p:nvPr/>
          </p:nvGrpSpPr>
          <p:grpSpPr>
            <a:xfrm>
              <a:off x="2781516" y="3097105"/>
              <a:ext cx="1016704" cy="1016704"/>
              <a:chOff x="304797" y="673100"/>
              <a:chExt cx="4000503" cy="4000500"/>
            </a:xfrm>
            <a:effectLst>
              <a:outerShdw blurRad="584200" dist="520700" dir="8100000" algn="tr" rotWithShape="0">
                <a:prstClr val="black">
                  <a:alpha val="35000"/>
                </a:prstClr>
              </a:outerShdw>
            </a:effectLst>
          </p:grpSpPr>
          <p:sp>
            <p:nvSpPr>
              <p:cNvPr id="18" name="同心圆 17"/>
              <p:cNvSpPr/>
              <p:nvPr/>
            </p:nvSpPr>
            <p:spPr>
              <a:xfrm>
                <a:off x="304797" y="673100"/>
                <a:ext cx="4000503"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598"/>
                <a:endParaRPr lang="zh-CN" altLang="en-US" dirty="0">
                  <a:solidFill>
                    <a:prstClr val="black"/>
                  </a:solidFill>
                </a:endParaRPr>
              </a:p>
            </p:txBody>
          </p:sp>
          <p:sp>
            <p:nvSpPr>
              <p:cNvPr id="19" name="椭圆 18"/>
              <p:cNvSpPr/>
              <p:nvPr/>
            </p:nvSpPr>
            <p:spPr>
              <a:xfrm>
                <a:off x="392114" y="760411"/>
                <a:ext cx="3825876" cy="382587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598"/>
                <a:endParaRPr lang="zh-CN" altLang="en-US" dirty="0">
                  <a:solidFill>
                    <a:prstClr val="white"/>
                  </a:solidFill>
                </a:endParaRPr>
              </a:p>
            </p:txBody>
          </p:sp>
        </p:grpSp>
        <p:sp>
          <p:nvSpPr>
            <p:cNvPr id="17" name="TextBox 16"/>
            <p:cNvSpPr txBox="1"/>
            <p:nvPr/>
          </p:nvSpPr>
          <p:spPr>
            <a:xfrm>
              <a:off x="2906579" y="3395981"/>
              <a:ext cx="754052" cy="438581"/>
            </a:xfrm>
            <a:prstGeom prst="rect">
              <a:avLst/>
            </a:prstGeom>
            <a:noFill/>
            <a:ln>
              <a:noFill/>
            </a:ln>
          </p:spPr>
          <p:txBody>
            <a:bodyPr wrap="none" rtlCol="0">
              <a:spAutoFit/>
            </a:bodyPr>
            <a:lstStyle/>
            <a:p>
              <a:pPr defTabSz="1219598"/>
              <a:r>
                <a:rPr lang="zh-CN" altLang="en-US" sz="3200" dirty="0">
                  <a:solidFill>
                    <a:srgbClr val="0F5F6E"/>
                  </a:solidFill>
                  <a:latin typeface="ITC Avant Garde Pro Md" pitchFamily="50" charset="0"/>
                  <a:ea typeface="Gulim" pitchFamily="34" charset="-127"/>
                </a:rPr>
                <a:t>受理</a:t>
              </a:r>
            </a:p>
          </p:txBody>
        </p:sp>
      </p:grpSp>
      <p:grpSp>
        <p:nvGrpSpPr>
          <p:cNvPr id="10" name="组合 19"/>
          <p:cNvGrpSpPr/>
          <p:nvPr/>
        </p:nvGrpSpPr>
        <p:grpSpPr>
          <a:xfrm>
            <a:off x="7767615" y="5106401"/>
            <a:ext cx="1739066" cy="1738563"/>
            <a:chOff x="4464548" y="3511181"/>
            <a:chExt cx="1303621" cy="1303621"/>
          </a:xfrm>
        </p:grpSpPr>
        <p:grpSp>
          <p:nvGrpSpPr>
            <p:cNvPr id="11" name="组合 20"/>
            <p:cNvGrpSpPr/>
            <p:nvPr/>
          </p:nvGrpSpPr>
          <p:grpSpPr>
            <a:xfrm>
              <a:off x="4464548" y="3511181"/>
              <a:ext cx="1303621" cy="1303621"/>
              <a:chOff x="304800" y="673100"/>
              <a:chExt cx="4000500" cy="4000500"/>
            </a:xfrm>
            <a:effectLst>
              <a:outerShdw blurRad="584200" dist="520700" dir="8100000" algn="tr" rotWithShape="0">
                <a:prstClr val="black">
                  <a:alpha val="35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598"/>
                <a:endParaRPr lang="zh-CN" altLang="en-US" dirty="0">
                  <a:solidFill>
                    <a:prstClr val="black"/>
                  </a:solidFill>
                </a:endParaRPr>
              </a:p>
            </p:txBody>
          </p:sp>
          <p:sp>
            <p:nvSpPr>
              <p:cNvPr id="24" name="椭圆 23"/>
              <p:cNvSpPr/>
              <p:nvPr/>
            </p:nvSpPr>
            <p:spPr>
              <a:xfrm>
                <a:off x="404596" y="772896"/>
                <a:ext cx="3800908" cy="380090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598"/>
                <a:endParaRPr lang="zh-CN" altLang="en-US" dirty="0">
                  <a:solidFill>
                    <a:prstClr val="white"/>
                  </a:solidFill>
                </a:endParaRPr>
              </a:p>
            </p:txBody>
          </p:sp>
        </p:grpSp>
        <p:sp>
          <p:nvSpPr>
            <p:cNvPr id="22" name="TextBox 21"/>
            <p:cNvSpPr txBox="1"/>
            <p:nvPr/>
          </p:nvSpPr>
          <p:spPr>
            <a:xfrm>
              <a:off x="4650687" y="3884366"/>
              <a:ext cx="958436" cy="561741"/>
            </a:xfrm>
            <a:prstGeom prst="rect">
              <a:avLst/>
            </a:prstGeom>
            <a:noFill/>
            <a:ln>
              <a:noFill/>
            </a:ln>
          </p:spPr>
          <p:txBody>
            <a:bodyPr wrap="none" rtlCol="0">
              <a:spAutoFit/>
            </a:bodyPr>
            <a:lstStyle/>
            <a:p>
              <a:pPr defTabSz="1219598"/>
              <a:r>
                <a:rPr lang="zh-CN" altLang="en-US" sz="4300" dirty="0">
                  <a:solidFill>
                    <a:srgbClr val="0F5F6E"/>
                  </a:solidFill>
                  <a:latin typeface="ITC Avant Garde Pro Md" pitchFamily="50" charset="0"/>
                  <a:ea typeface="Gulim" pitchFamily="34" charset="-127"/>
                </a:rPr>
                <a:t>审核</a:t>
              </a:r>
            </a:p>
          </p:txBody>
        </p:sp>
      </p:grpSp>
      <p:grpSp>
        <p:nvGrpSpPr>
          <p:cNvPr id="15" name="组合 24"/>
          <p:cNvGrpSpPr/>
          <p:nvPr/>
        </p:nvGrpSpPr>
        <p:grpSpPr>
          <a:xfrm>
            <a:off x="9515133" y="2334842"/>
            <a:ext cx="1762676" cy="1860513"/>
            <a:chOff x="6075122" y="1932896"/>
            <a:chExt cx="1688526" cy="1688526"/>
          </a:xfrm>
        </p:grpSpPr>
        <p:grpSp>
          <p:nvGrpSpPr>
            <p:cNvPr id="16" name="组合 25"/>
            <p:cNvGrpSpPr/>
            <p:nvPr/>
          </p:nvGrpSpPr>
          <p:grpSpPr>
            <a:xfrm>
              <a:off x="6075122" y="1932896"/>
              <a:ext cx="1688526" cy="1688526"/>
              <a:chOff x="304800" y="673100"/>
              <a:chExt cx="4000500" cy="4000500"/>
            </a:xfrm>
            <a:effectLst>
              <a:outerShdw blurRad="584200" dist="520700" dir="8100000" algn="tr" rotWithShape="0">
                <a:prstClr val="black">
                  <a:alpha val="35000"/>
                </a:prstClr>
              </a:outerShdw>
            </a:effectLst>
          </p:grpSpPr>
          <p:sp>
            <p:nvSpPr>
              <p:cNvPr id="28" name="同心圆 2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598"/>
                <a:endParaRPr lang="zh-CN" altLang="en-US" dirty="0">
                  <a:solidFill>
                    <a:prstClr val="black"/>
                  </a:solidFill>
                </a:endParaRPr>
              </a:p>
            </p:txBody>
          </p:sp>
          <p:sp>
            <p:nvSpPr>
              <p:cNvPr id="29" name="椭圆 28"/>
              <p:cNvSpPr/>
              <p:nvPr/>
            </p:nvSpPr>
            <p:spPr>
              <a:xfrm>
                <a:off x="411027" y="779327"/>
                <a:ext cx="3788049" cy="378804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598"/>
                <a:endParaRPr lang="zh-CN" altLang="en-US" dirty="0">
                  <a:solidFill>
                    <a:prstClr val="white"/>
                  </a:solidFill>
                </a:endParaRPr>
              </a:p>
            </p:txBody>
          </p:sp>
        </p:grpSp>
        <p:sp>
          <p:nvSpPr>
            <p:cNvPr id="27" name="TextBox 26"/>
            <p:cNvSpPr txBox="1"/>
            <p:nvPr/>
          </p:nvSpPr>
          <p:spPr>
            <a:xfrm>
              <a:off x="6365723" y="2412383"/>
              <a:ext cx="1160267" cy="642597"/>
            </a:xfrm>
            <a:prstGeom prst="rect">
              <a:avLst/>
            </a:prstGeom>
            <a:noFill/>
            <a:ln>
              <a:noFill/>
            </a:ln>
          </p:spPr>
          <p:txBody>
            <a:bodyPr wrap="none" rtlCol="0">
              <a:spAutoFit/>
            </a:bodyPr>
            <a:lstStyle/>
            <a:p>
              <a:pPr defTabSz="1219598"/>
              <a:r>
                <a:rPr lang="zh-CN" altLang="zh-CN" sz="4000" dirty="0"/>
                <a:t>发证</a:t>
              </a:r>
              <a:endParaRPr lang="zh-CN" altLang="en-US" sz="4000" dirty="0">
                <a:solidFill>
                  <a:srgbClr val="0F5F6E"/>
                </a:solidFill>
                <a:latin typeface="ITC Avant Garde Pro Md" pitchFamily="50" charset="0"/>
                <a:ea typeface="Gulim" pitchFamily="34" charset="-127"/>
              </a:endParaRPr>
            </a:p>
          </p:txBody>
        </p:sp>
      </p:grpSp>
      <p:sp>
        <p:nvSpPr>
          <p:cNvPr id="31" name="TextBox 30"/>
          <p:cNvSpPr txBox="1"/>
          <p:nvPr/>
        </p:nvSpPr>
        <p:spPr>
          <a:xfrm>
            <a:off x="341131" y="2188759"/>
            <a:ext cx="3738349" cy="2832194"/>
          </a:xfrm>
          <a:prstGeom prst="rect">
            <a:avLst/>
          </a:prstGeom>
          <a:noFill/>
        </p:spPr>
        <p:txBody>
          <a:bodyPr wrap="square" lIns="121964" tIns="60981" rIns="121964" bIns="60981" rtlCol="0">
            <a:spAutoFit/>
          </a:bodyPr>
          <a:lstStyle/>
          <a:p>
            <a:r>
              <a:rPr lang="en-US" altLang="zh-CN" sz="1600" dirty="0" smtClean="0"/>
              <a:t>    </a:t>
            </a:r>
            <a:r>
              <a:rPr lang="zh-CN" altLang="zh-CN" sz="1600" dirty="0" smtClean="0"/>
              <a:t>前期</a:t>
            </a:r>
            <a:r>
              <a:rPr lang="zh-CN" altLang="zh-CN" sz="1600" dirty="0"/>
              <a:t>准备：企业在申请前应将申请内容通过国家排污许可证管理信息</a:t>
            </a:r>
            <a:r>
              <a:rPr lang="zh-CN" altLang="zh-CN" sz="1600" dirty="0" smtClean="0"/>
              <a:t>平台向</a:t>
            </a:r>
            <a:r>
              <a:rPr lang="zh-CN" altLang="zh-CN" sz="1600" dirty="0"/>
              <a:t>社会公开，公开时间不得少于</a:t>
            </a:r>
            <a:r>
              <a:rPr lang="en-US" altLang="zh-CN" sz="1600" b="1" dirty="0">
                <a:solidFill>
                  <a:srgbClr val="F23C00"/>
                </a:solidFill>
              </a:rPr>
              <a:t>5</a:t>
            </a:r>
            <a:r>
              <a:rPr lang="zh-CN" altLang="zh-CN" sz="1600" b="1" dirty="0">
                <a:solidFill>
                  <a:srgbClr val="F23C00"/>
                </a:solidFill>
              </a:rPr>
              <a:t>日</a:t>
            </a:r>
            <a:r>
              <a:rPr lang="zh-CN" altLang="zh-CN" sz="1600" dirty="0"/>
              <a:t>。（简化管理的排污单位可不进行信息公开</a:t>
            </a:r>
            <a:r>
              <a:rPr lang="zh-CN" altLang="zh-CN" sz="1600" dirty="0" smtClean="0"/>
              <a:t>）</a:t>
            </a:r>
            <a:endParaRPr lang="en-US" altLang="zh-CN" sz="1600" dirty="0" smtClean="0"/>
          </a:p>
          <a:p>
            <a:endParaRPr lang="en-US" altLang="zh-CN" sz="1600" dirty="0"/>
          </a:p>
          <a:p>
            <a:r>
              <a:rPr lang="zh-CN" altLang="en-US" sz="1600" dirty="0" smtClean="0"/>
              <a:t>    提交</a:t>
            </a:r>
            <a:r>
              <a:rPr lang="zh-CN" altLang="en-US" sz="1600" dirty="0"/>
              <a:t>资料：</a:t>
            </a:r>
            <a:r>
              <a:rPr lang="zh-CN" altLang="en-US" sz="1600" b="1" dirty="0">
                <a:solidFill>
                  <a:srgbClr val="F23C00"/>
                </a:solidFill>
              </a:rPr>
              <a:t>许可证</a:t>
            </a:r>
            <a:r>
              <a:rPr lang="zh-CN" altLang="en-US" sz="1600" b="1" dirty="0" smtClean="0">
                <a:solidFill>
                  <a:srgbClr val="F23C00"/>
                </a:solidFill>
              </a:rPr>
              <a:t>申请表；</a:t>
            </a:r>
            <a:r>
              <a:rPr lang="zh-CN" altLang="en-US" sz="1600" b="1" dirty="0">
                <a:solidFill>
                  <a:srgbClr val="F23C00"/>
                </a:solidFill>
              </a:rPr>
              <a:t>法人签字的书面承诺书 ；排污口和监测孔规范化设置的情况说明；环评批复文件文号或其他项目合规证明文件 。</a:t>
            </a:r>
            <a:endParaRPr lang="en-US" altLang="zh-CN" sz="1600" b="1" dirty="0" smtClean="0">
              <a:solidFill>
                <a:srgbClr val="F23C00"/>
              </a:solidFill>
            </a:endParaRPr>
          </a:p>
          <a:p>
            <a:endParaRPr lang="zh-CN" altLang="zh-CN" sz="1600" dirty="0"/>
          </a:p>
        </p:txBody>
      </p:sp>
      <p:sp>
        <p:nvSpPr>
          <p:cNvPr id="34" name="TextBox 33"/>
          <p:cNvSpPr txBox="1"/>
          <p:nvPr/>
        </p:nvSpPr>
        <p:spPr>
          <a:xfrm>
            <a:off x="14154024" y="8512092"/>
            <a:ext cx="1170150" cy="492550"/>
          </a:xfrm>
          <a:prstGeom prst="rect">
            <a:avLst/>
          </a:prstGeom>
          <a:noFill/>
        </p:spPr>
        <p:txBody>
          <a:bodyPr wrap="none" lIns="121964" tIns="60981" rIns="121964" bIns="60981" rtlCol="0">
            <a:spAutoFit/>
          </a:bodyPr>
          <a:lstStyle/>
          <a:p>
            <a:pPr defTabSz="1219598"/>
            <a:r>
              <a:rPr lang="zh-CN" altLang="en-US" dirty="0">
                <a:solidFill>
                  <a:prstClr val="black"/>
                </a:solidFill>
                <a:latin typeface="Calibri"/>
                <a:ea typeface="宋体"/>
              </a:rPr>
              <a:t>延时符</a:t>
            </a:r>
          </a:p>
        </p:txBody>
      </p:sp>
      <p:sp>
        <p:nvSpPr>
          <p:cNvPr id="43" name="TextBox 30"/>
          <p:cNvSpPr txBox="1"/>
          <p:nvPr/>
        </p:nvSpPr>
        <p:spPr>
          <a:xfrm>
            <a:off x="4650621" y="4325168"/>
            <a:ext cx="2976422" cy="1847081"/>
          </a:xfrm>
          <a:prstGeom prst="rect">
            <a:avLst/>
          </a:prstGeom>
          <a:noFill/>
        </p:spPr>
        <p:txBody>
          <a:bodyPr wrap="square" lIns="121964" tIns="60981" rIns="121964" bIns="60981" rtlCol="0">
            <a:spAutoFit/>
          </a:bodyPr>
          <a:lstStyle/>
          <a:p>
            <a:r>
              <a:rPr lang="zh-CN" altLang="en-US" sz="1600" dirty="0" smtClean="0"/>
              <a:t>    核发机关</a:t>
            </a:r>
            <a:r>
              <a:rPr lang="zh-CN" altLang="en-US" sz="1600" b="1" dirty="0" smtClean="0">
                <a:solidFill>
                  <a:srgbClr val="FF0000"/>
                </a:solidFill>
              </a:rPr>
              <a:t>对</a:t>
            </a:r>
            <a:r>
              <a:rPr lang="zh-CN" altLang="en-US" sz="1600" b="1" dirty="0">
                <a:solidFill>
                  <a:srgbClr val="FF0000"/>
                </a:solidFill>
              </a:rPr>
              <a:t>材料完整性、规范性进行审查</a:t>
            </a:r>
            <a:r>
              <a:rPr lang="zh-CN" altLang="en-US" sz="1600" dirty="0"/>
              <a:t>，</a:t>
            </a:r>
            <a:r>
              <a:rPr lang="zh-CN" altLang="en-US" sz="1600" dirty="0" smtClean="0"/>
              <a:t>在信息</a:t>
            </a:r>
            <a:r>
              <a:rPr lang="zh-CN" altLang="en-US" sz="1600" dirty="0"/>
              <a:t>平台上</a:t>
            </a:r>
            <a:r>
              <a:rPr lang="zh-CN" altLang="en-US" sz="1600" b="1" dirty="0">
                <a:solidFill>
                  <a:srgbClr val="FF0000"/>
                </a:solidFill>
              </a:rPr>
              <a:t>作出受理或者不予受理</a:t>
            </a:r>
            <a:r>
              <a:rPr lang="zh-CN" altLang="en-US" sz="1600" dirty="0"/>
              <a:t>的决定。</a:t>
            </a:r>
          </a:p>
          <a:p>
            <a:r>
              <a:rPr lang="zh-CN" altLang="en-US" sz="1600" dirty="0" smtClean="0"/>
              <a:t>    申请</a:t>
            </a:r>
            <a:r>
              <a:rPr lang="zh-CN" altLang="en-US" sz="1600" dirty="0"/>
              <a:t>材料不全或不合规的，</a:t>
            </a:r>
            <a:r>
              <a:rPr lang="en-US" altLang="zh-CN" sz="1600" b="1" dirty="0">
                <a:solidFill>
                  <a:srgbClr val="FF0000"/>
                </a:solidFill>
              </a:rPr>
              <a:t>5</a:t>
            </a:r>
            <a:r>
              <a:rPr lang="zh-CN" altLang="en-US" sz="1600" b="1" dirty="0">
                <a:solidFill>
                  <a:srgbClr val="FF0000"/>
                </a:solidFill>
              </a:rPr>
              <a:t>日内</a:t>
            </a:r>
            <a:r>
              <a:rPr lang="zh-CN" altLang="en-US" sz="1600" dirty="0"/>
              <a:t>出具一次性告知单；逾期不告知的，自收到材料之日</a:t>
            </a:r>
            <a:r>
              <a:rPr lang="zh-CN" altLang="en-US" sz="1600" dirty="0" smtClean="0"/>
              <a:t>起默认为</a:t>
            </a:r>
            <a:r>
              <a:rPr lang="zh-CN" altLang="en-US" sz="1600" dirty="0"/>
              <a:t>受理</a:t>
            </a:r>
            <a:r>
              <a:rPr lang="zh-CN" altLang="en-US" sz="1600" dirty="0" smtClean="0"/>
              <a:t>。</a:t>
            </a:r>
            <a:endParaRPr lang="zh-CN" altLang="zh-CN" sz="1600" dirty="0"/>
          </a:p>
        </p:txBody>
      </p:sp>
      <p:sp>
        <p:nvSpPr>
          <p:cNvPr id="30" name="TextBox 30"/>
          <p:cNvSpPr txBox="1"/>
          <p:nvPr/>
        </p:nvSpPr>
        <p:spPr>
          <a:xfrm>
            <a:off x="6782082" y="833658"/>
            <a:ext cx="2976192" cy="2093360"/>
          </a:xfrm>
          <a:prstGeom prst="rect">
            <a:avLst/>
          </a:prstGeom>
          <a:noFill/>
        </p:spPr>
        <p:txBody>
          <a:bodyPr wrap="square" lIns="121964" tIns="60981" rIns="121964" bIns="60981" rtlCol="0">
            <a:spAutoFit/>
          </a:bodyPr>
          <a:lstStyle/>
          <a:p>
            <a:r>
              <a:rPr lang="zh-CN" altLang="en-US" sz="1600" dirty="0" smtClean="0"/>
              <a:t>    核发</a:t>
            </a:r>
            <a:r>
              <a:rPr lang="zh-CN" altLang="en-US" sz="1600" dirty="0"/>
              <a:t>机关</a:t>
            </a:r>
            <a:r>
              <a:rPr lang="zh-CN" altLang="en-US" sz="1600" dirty="0" smtClean="0"/>
              <a:t>对申请材料</a:t>
            </a:r>
            <a:r>
              <a:rPr lang="zh-CN" altLang="en-US" sz="1600" dirty="0"/>
              <a:t>进行审核，自</a:t>
            </a:r>
            <a:r>
              <a:rPr lang="zh-CN" altLang="en-US" sz="1600" dirty="0" smtClean="0"/>
              <a:t>受理之</a:t>
            </a:r>
            <a:r>
              <a:rPr lang="zh-CN" altLang="en-US" sz="1600" dirty="0"/>
              <a:t>日起</a:t>
            </a:r>
            <a:r>
              <a:rPr lang="zh-CN" altLang="en-US" sz="1600" b="1" dirty="0">
                <a:solidFill>
                  <a:srgbClr val="FF0000"/>
                </a:solidFill>
              </a:rPr>
              <a:t>二十日内作出是否准予许可的决定</a:t>
            </a:r>
            <a:r>
              <a:rPr lang="zh-CN" altLang="en-US" sz="1600" dirty="0" smtClean="0"/>
              <a:t>。经批准可以</a:t>
            </a:r>
            <a:r>
              <a:rPr lang="zh-CN" altLang="en-US" sz="1600" dirty="0"/>
              <a:t>延长</a:t>
            </a:r>
            <a:r>
              <a:rPr lang="zh-CN" altLang="en-US" sz="1600" dirty="0" smtClean="0"/>
              <a:t>十日。</a:t>
            </a:r>
            <a:r>
              <a:rPr lang="zh-CN" altLang="en-US" sz="1600" dirty="0"/>
              <a:t>不予许可的，应说明理由，并告知行政复议或行政诉讼的权利</a:t>
            </a:r>
            <a:r>
              <a:rPr lang="zh-CN" altLang="en-US" sz="1600" dirty="0" smtClean="0"/>
              <a:t>。</a:t>
            </a:r>
            <a:endParaRPr lang="en-US" altLang="zh-CN" sz="1600" dirty="0" smtClean="0"/>
          </a:p>
          <a:p>
            <a:r>
              <a:rPr lang="en-US" altLang="zh-CN" sz="1600" dirty="0" smtClean="0"/>
              <a:t>    </a:t>
            </a:r>
            <a:r>
              <a:rPr lang="zh-CN" altLang="zh-CN" sz="1600" b="1" dirty="0" smtClean="0">
                <a:solidFill>
                  <a:srgbClr val="FF0000"/>
                </a:solidFill>
              </a:rPr>
              <a:t>对于申请材料中存在疑问的，可开展现场核查 。</a:t>
            </a:r>
            <a:endParaRPr lang="zh-CN" altLang="zh-CN" sz="1600" b="1" dirty="0">
              <a:solidFill>
                <a:srgbClr val="FF0000"/>
              </a:solidFill>
            </a:endParaRPr>
          </a:p>
        </p:txBody>
      </p:sp>
      <p:sp>
        <p:nvSpPr>
          <p:cNvPr id="32" name="矩形 31"/>
          <p:cNvSpPr/>
          <p:nvPr/>
        </p:nvSpPr>
        <p:spPr>
          <a:xfrm>
            <a:off x="9978381" y="4325168"/>
            <a:ext cx="2102666" cy="1570023"/>
          </a:xfrm>
          <a:prstGeom prst="rect">
            <a:avLst/>
          </a:prstGeom>
        </p:spPr>
        <p:txBody>
          <a:bodyPr wrap="square" lIns="91477" tIns="45738" rIns="91477" bIns="45738">
            <a:spAutoFit/>
          </a:bodyPr>
          <a:lstStyle/>
          <a:p>
            <a:pPr indent="304922" algn="just">
              <a:spcBef>
                <a:spcPts val="600"/>
              </a:spcBef>
            </a:pPr>
            <a:r>
              <a:rPr lang="zh-CN" altLang="zh-CN" sz="1600" dirty="0"/>
              <a:t>核发机关</a:t>
            </a:r>
            <a:r>
              <a:rPr lang="zh-CN" altLang="zh-CN" sz="1600" b="1" dirty="0">
                <a:solidFill>
                  <a:srgbClr val="FF0000"/>
                </a:solidFill>
              </a:rPr>
              <a:t>自作出许可决定起十日内，向排污单位</a:t>
            </a:r>
            <a:r>
              <a:rPr lang="zh-CN" altLang="zh-CN" sz="1600" b="1" dirty="0" smtClean="0">
                <a:solidFill>
                  <a:srgbClr val="FF0000"/>
                </a:solidFill>
              </a:rPr>
              <a:t>发放排污</a:t>
            </a:r>
            <a:r>
              <a:rPr lang="zh-CN" altLang="zh-CN" sz="1600" b="1" dirty="0">
                <a:solidFill>
                  <a:srgbClr val="FF0000"/>
                </a:solidFill>
              </a:rPr>
              <a:t>许可证</a:t>
            </a:r>
            <a:r>
              <a:rPr lang="zh-CN" altLang="zh-CN" sz="1600" dirty="0"/>
              <a:t>，并在国家排污许可证管理信息平台上进行公告。</a:t>
            </a:r>
          </a:p>
        </p:txBody>
      </p:sp>
      <p:sp>
        <p:nvSpPr>
          <p:cNvPr id="33"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暂行规定解读之申领程序</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698643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
                                        </p:tgtEl>
                                        <p:attrNameLst>
                                          <p:attrName>ppt_y</p:attrName>
                                        </p:attrNameLst>
                                      </p:cBhvr>
                                      <p:tavLst>
                                        <p:tav tm="0">
                                          <p:val>
                                            <p:strVal val="#ppt_y"/>
                                          </p:val>
                                        </p:tav>
                                        <p:tav tm="100000">
                                          <p:val>
                                            <p:strVal val="#ppt_y"/>
                                          </p:val>
                                        </p:tav>
                                      </p:tavLst>
                                    </p:anim>
                                    <p:anim calcmode="lin" valueType="num">
                                      <p:cBhvr>
                                        <p:cTn id="9"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23365" y="98262"/>
            <a:ext cx="4647818"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环保法律要求</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4" name="矩形 3"/>
          <p:cNvSpPr/>
          <p:nvPr/>
        </p:nvSpPr>
        <p:spPr>
          <a:xfrm>
            <a:off x="1562671" y="1917626"/>
            <a:ext cx="9289032" cy="4708981"/>
          </a:xfrm>
          <a:prstGeom prst="rect">
            <a:avLst/>
          </a:prstGeom>
        </p:spPr>
        <p:txBody>
          <a:bodyPr wrap="square">
            <a:spAutoFit/>
          </a:bodyPr>
          <a:lstStyle/>
          <a:p>
            <a:pPr>
              <a:lnSpc>
                <a:spcPct val="150000"/>
              </a:lnSpc>
            </a:pP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b="1" dirty="0" smtClean="0">
                <a:solidFill>
                  <a:srgbClr val="444444"/>
                </a:solidFill>
                <a:latin typeface="微软雅黑" panose="020B0503020204020204" pitchFamily="34" charset="-122"/>
                <a:ea typeface="微软雅黑" panose="020B0503020204020204" pitchFamily="34" charset="-122"/>
              </a:rPr>
              <a:t>中华人民共和国环境保护法</a:t>
            </a: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dirty="0" smtClean="0">
                <a:solidFill>
                  <a:srgbClr val="444444"/>
                </a:solidFill>
                <a:latin typeface="微软雅黑" panose="020B0503020204020204" pitchFamily="34" charset="-122"/>
                <a:ea typeface="微软雅黑" panose="020B0503020204020204" pitchFamily="34" charset="-122"/>
              </a:rPr>
              <a:t>（第十二届全国人大常务委员会第八次会议修订通过，自</a:t>
            </a:r>
            <a:r>
              <a:rPr lang="en-US" altLang="zh-CN" sz="2000" dirty="0" smtClean="0">
                <a:solidFill>
                  <a:srgbClr val="444444"/>
                </a:solidFill>
                <a:latin typeface="微软雅黑" panose="020B0503020204020204" pitchFamily="34" charset="-122"/>
                <a:ea typeface="微软雅黑" panose="020B0503020204020204" pitchFamily="34" charset="-122"/>
              </a:rPr>
              <a:t>2015</a:t>
            </a:r>
            <a:r>
              <a:rPr lang="zh-CN" altLang="en-US" sz="2000" dirty="0" smtClean="0">
                <a:solidFill>
                  <a:srgbClr val="444444"/>
                </a:solidFill>
                <a:latin typeface="微软雅黑" panose="020B0503020204020204" pitchFamily="34" charset="-122"/>
                <a:ea typeface="微软雅黑" panose="020B0503020204020204" pitchFamily="34" charset="-122"/>
              </a:rPr>
              <a:t>年</a:t>
            </a:r>
            <a:r>
              <a:rPr lang="en-US" altLang="zh-CN" sz="2000" dirty="0" smtClean="0">
                <a:solidFill>
                  <a:srgbClr val="444444"/>
                </a:solidFill>
                <a:latin typeface="微软雅黑" panose="020B0503020204020204" pitchFamily="34" charset="-122"/>
                <a:ea typeface="微软雅黑" panose="020B0503020204020204" pitchFamily="34" charset="-122"/>
              </a:rPr>
              <a:t>1</a:t>
            </a:r>
            <a:r>
              <a:rPr lang="zh-CN" altLang="en-US" sz="2000" dirty="0" smtClean="0">
                <a:solidFill>
                  <a:srgbClr val="444444"/>
                </a:solidFill>
                <a:latin typeface="微软雅黑" panose="020B0503020204020204" pitchFamily="34" charset="-122"/>
                <a:ea typeface="微软雅黑" panose="020B0503020204020204" pitchFamily="34" charset="-122"/>
              </a:rPr>
              <a:t>月</a:t>
            </a:r>
            <a:r>
              <a:rPr lang="en-US" altLang="zh-CN" sz="2000" dirty="0" smtClean="0">
                <a:solidFill>
                  <a:srgbClr val="444444"/>
                </a:solidFill>
                <a:latin typeface="微软雅黑" panose="020B0503020204020204" pitchFamily="34" charset="-122"/>
                <a:ea typeface="微软雅黑" panose="020B0503020204020204" pitchFamily="34" charset="-122"/>
              </a:rPr>
              <a:t>1</a:t>
            </a:r>
            <a:r>
              <a:rPr lang="zh-CN" altLang="en-US" sz="2000" dirty="0" smtClean="0">
                <a:solidFill>
                  <a:srgbClr val="444444"/>
                </a:solidFill>
                <a:latin typeface="微软雅黑" panose="020B0503020204020204" pitchFamily="34" charset="-122"/>
                <a:ea typeface="微软雅黑" panose="020B0503020204020204" pitchFamily="34" charset="-122"/>
              </a:rPr>
              <a:t>日起施行）</a:t>
            </a:r>
            <a:endParaRPr lang="en-US" altLang="zh-CN" sz="2000" dirty="0" smtClean="0">
              <a:solidFill>
                <a:srgbClr val="444444"/>
              </a:solidFill>
              <a:latin typeface="微软雅黑" panose="020B0503020204020204" pitchFamily="34" charset="-122"/>
              <a:ea typeface="微软雅黑" panose="020B0503020204020204" pitchFamily="34" charset="-122"/>
            </a:endParaRPr>
          </a:p>
          <a:p>
            <a:pPr>
              <a:lnSpc>
                <a:spcPct val="150000"/>
              </a:lnSpc>
            </a:pP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b="1" dirty="0" smtClean="0">
                <a:solidFill>
                  <a:srgbClr val="444444"/>
                </a:solidFill>
                <a:latin typeface="微软雅黑" panose="020B0503020204020204" pitchFamily="34" charset="-122"/>
                <a:ea typeface="微软雅黑" panose="020B0503020204020204" pitchFamily="34" charset="-122"/>
              </a:rPr>
              <a:t>中华人民共和国水污染防治法</a:t>
            </a: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dirty="0" smtClean="0">
                <a:solidFill>
                  <a:srgbClr val="444444"/>
                </a:solidFill>
                <a:latin typeface="微软雅黑" panose="020B0503020204020204" pitchFamily="34" charset="-122"/>
                <a:ea typeface="微软雅黑" panose="020B0503020204020204" pitchFamily="34" charset="-122"/>
              </a:rPr>
              <a:t>（第十届全国人大常务委员会第三十二次会议修订通过，自</a:t>
            </a:r>
            <a:r>
              <a:rPr lang="en-US" altLang="zh-CN" sz="2000" dirty="0" smtClean="0">
                <a:solidFill>
                  <a:srgbClr val="444444"/>
                </a:solidFill>
                <a:latin typeface="微软雅黑" panose="020B0503020204020204" pitchFamily="34" charset="-122"/>
                <a:ea typeface="微软雅黑" panose="020B0503020204020204" pitchFamily="34" charset="-122"/>
              </a:rPr>
              <a:t>2008</a:t>
            </a:r>
            <a:r>
              <a:rPr lang="zh-CN" altLang="en-US" sz="2000" dirty="0" smtClean="0">
                <a:solidFill>
                  <a:srgbClr val="444444"/>
                </a:solidFill>
                <a:latin typeface="微软雅黑" panose="020B0503020204020204" pitchFamily="34" charset="-122"/>
                <a:ea typeface="微软雅黑" panose="020B0503020204020204" pitchFamily="34" charset="-122"/>
              </a:rPr>
              <a:t>年</a:t>
            </a:r>
            <a:r>
              <a:rPr lang="en-US" altLang="zh-CN" sz="2000" dirty="0" smtClean="0">
                <a:solidFill>
                  <a:srgbClr val="444444"/>
                </a:solidFill>
                <a:latin typeface="微软雅黑" panose="020B0503020204020204" pitchFamily="34" charset="-122"/>
                <a:ea typeface="微软雅黑" panose="020B0503020204020204" pitchFamily="34" charset="-122"/>
              </a:rPr>
              <a:t>6</a:t>
            </a:r>
            <a:r>
              <a:rPr lang="zh-CN" altLang="en-US" sz="2000" dirty="0" smtClean="0">
                <a:solidFill>
                  <a:srgbClr val="444444"/>
                </a:solidFill>
                <a:latin typeface="微软雅黑" panose="020B0503020204020204" pitchFamily="34" charset="-122"/>
                <a:ea typeface="微软雅黑" panose="020B0503020204020204" pitchFamily="34" charset="-122"/>
              </a:rPr>
              <a:t>月</a:t>
            </a:r>
            <a:r>
              <a:rPr lang="en-US" altLang="zh-CN" sz="2000" dirty="0" smtClean="0">
                <a:solidFill>
                  <a:srgbClr val="444444"/>
                </a:solidFill>
                <a:latin typeface="微软雅黑" panose="020B0503020204020204" pitchFamily="34" charset="-122"/>
                <a:ea typeface="微软雅黑" panose="020B0503020204020204" pitchFamily="34" charset="-122"/>
              </a:rPr>
              <a:t>1</a:t>
            </a:r>
            <a:r>
              <a:rPr lang="zh-CN" altLang="en-US" sz="2000" dirty="0" smtClean="0">
                <a:solidFill>
                  <a:srgbClr val="444444"/>
                </a:solidFill>
                <a:latin typeface="微软雅黑" panose="020B0503020204020204" pitchFamily="34" charset="-122"/>
                <a:ea typeface="微软雅黑" panose="020B0503020204020204" pitchFamily="34" charset="-122"/>
              </a:rPr>
              <a:t>日起施行 ）</a:t>
            </a:r>
            <a:endParaRPr lang="en-US" altLang="zh-CN" sz="2000" dirty="0" smtClean="0">
              <a:solidFill>
                <a:srgbClr val="444444"/>
              </a:solidFill>
              <a:latin typeface="微软雅黑" panose="020B0503020204020204" pitchFamily="34" charset="-122"/>
              <a:ea typeface="微软雅黑" panose="020B0503020204020204" pitchFamily="34" charset="-122"/>
            </a:endParaRPr>
          </a:p>
          <a:p>
            <a:pPr>
              <a:lnSpc>
                <a:spcPct val="150000"/>
              </a:lnSpc>
            </a:pP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b="1" dirty="0" smtClean="0">
                <a:solidFill>
                  <a:srgbClr val="444444"/>
                </a:solidFill>
                <a:latin typeface="微软雅黑" panose="020B0503020204020204" pitchFamily="34" charset="-122"/>
                <a:ea typeface="微软雅黑" panose="020B0503020204020204" pitchFamily="34" charset="-122"/>
              </a:rPr>
              <a:t>中华人民共和国水污染物防治法</a:t>
            </a:r>
            <a:r>
              <a:rPr lang="en-US" altLang="zh-CN" sz="2000" dirty="0" smtClean="0">
                <a:solidFill>
                  <a:srgbClr val="444444"/>
                </a:solidFill>
                <a:latin typeface="微软雅黑" panose="020B0503020204020204" pitchFamily="34" charset="-122"/>
                <a:ea typeface="微软雅黑" panose="020B0503020204020204" pitchFamily="34" charset="-122"/>
              </a:rPr>
              <a:t>》</a:t>
            </a:r>
            <a:r>
              <a:rPr lang="zh-CN" altLang="en-US" sz="2000" dirty="0" smtClean="0">
                <a:solidFill>
                  <a:srgbClr val="444444"/>
                </a:solidFill>
                <a:latin typeface="微软雅黑" panose="020B0503020204020204" pitchFamily="34" charset="-122"/>
                <a:ea typeface="微软雅黑" panose="020B0503020204020204" pitchFamily="34" charset="-122"/>
              </a:rPr>
              <a:t>（第十二届全国人大常务委员会第二十八次会议第二次修正，自</a:t>
            </a:r>
            <a:r>
              <a:rPr lang="en-US" altLang="zh-CN" sz="2000" dirty="0" smtClean="0">
                <a:solidFill>
                  <a:srgbClr val="444444"/>
                </a:solidFill>
                <a:latin typeface="微软雅黑" panose="020B0503020204020204" pitchFamily="34" charset="-122"/>
                <a:ea typeface="微软雅黑" panose="020B0503020204020204" pitchFamily="34" charset="-122"/>
              </a:rPr>
              <a:t>2018</a:t>
            </a:r>
            <a:r>
              <a:rPr lang="zh-CN" altLang="en-US" sz="2000" dirty="0" smtClean="0">
                <a:solidFill>
                  <a:srgbClr val="444444"/>
                </a:solidFill>
                <a:latin typeface="微软雅黑" panose="020B0503020204020204" pitchFamily="34" charset="-122"/>
                <a:ea typeface="微软雅黑" panose="020B0503020204020204" pitchFamily="34" charset="-122"/>
              </a:rPr>
              <a:t>年</a:t>
            </a:r>
            <a:r>
              <a:rPr lang="en-US" altLang="zh-CN" sz="2000" dirty="0" smtClean="0">
                <a:solidFill>
                  <a:srgbClr val="444444"/>
                </a:solidFill>
                <a:latin typeface="微软雅黑" panose="020B0503020204020204" pitchFamily="34" charset="-122"/>
                <a:ea typeface="微软雅黑" panose="020B0503020204020204" pitchFamily="34" charset="-122"/>
              </a:rPr>
              <a:t>1</a:t>
            </a:r>
            <a:r>
              <a:rPr lang="zh-CN" altLang="en-US" sz="2000" dirty="0" smtClean="0">
                <a:solidFill>
                  <a:srgbClr val="444444"/>
                </a:solidFill>
                <a:latin typeface="微软雅黑" panose="020B0503020204020204" pitchFamily="34" charset="-122"/>
                <a:ea typeface="微软雅黑" panose="020B0503020204020204" pitchFamily="34" charset="-122"/>
              </a:rPr>
              <a:t>月</a:t>
            </a:r>
            <a:r>
              <a:rPr lang="en-US" altLang="zh-CN" sz="2000" dirty="0" smtClean="0">
                <a:solidFill>
                  <a:srgbClr val="444444"/>
                </a:solidFill>
                <a:latin typeface="微软雅黑" panose="020B0503020204020204" pitchFamily="34" charset="-122"/>
                <a:ea typeface="微软雅黑" panose="020B0503020204020204" pitchFamily="34" charset="-122"/>
              </a:rPr>
              <a:t>1</a:t>
            </a:r>
            <a:r>
              <a:rPr lang="zh-CN" altLang="en-US" sz="2000" dirty="0" smtClean="0">
                <a:solidFill>
                  <a:srgbClr val="444444"/>
                </a:solidFill>
                <a:latin typeface="微软雅黑" panose="020B0503020204020204" pitchFamily="34" charset="-122"/>
                <a:ea typeface="微软雅黑" panose="020B0503020204020204" pitchFamily="34" charset="-122"/>
              </a:rPr>
              <a:t>日起施行）</a:t>
            </a:r>
          </a:p>
          <a:p>
            <a:pPr>
              <a:lnSpc>
                <a:spcPct val="150000"/>
              </a:lnSpc>
            </a:pP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b="1" dirty="0" smtClean="0">
                <a:solidFill>
                  <a:srgbClr val="444444"/>
                </a:solidFill>
                <a:latin typeface="微软雅黑" panose="020B0503020204020204" pitchFamily="34" charset="-122"/>
                <a:ea typeface="微软雅黑" panose="020B0503020204020204" pitchFamily="34" charset="-122"/>
              </a:rPr>
              <a:t>中华人民共和国大气污染防治法</a:t>
            </a: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dirty="0" smtClean="0">
                <a:solidFill>
                  <a:srgbClr val="444444"/>
                </a:solidFill>
                <a:latin typeface="微软雅黑" panose="020B0503020204020204" pitchFamily="34" charset="-122"/>
                <a:ea typeface="微软雅黑" panose="020B0503020204020204" pitchFamily="34" charset="-122"/>
              </a:rPr>
              <a:t>（第十二届全国人大常务委员会第十六次会议修订通过，自</a:t>
            </a:r>
            <a:r>
              <a:rPr lang="en-US" altLang="zh-CN" sz="2000" dirty="0" smtClean="0">
                <a:solidFill>
                  <a:srgbClr val="444444"/>
                </a:solidFill>
                <a:latin typeface="微软雅黑" panose="020B0503020204020204" pitchFamily="34" charset="-122"/>
                <a:ea typeface="微软雅黑" panose="020B0503020204020204" pitchFamily="34" charset="-122"/>
              </a:rPr>
              <a:t>2016</a:t>
            </a:r>
            <a:r>
              <a:rPr lang="zh-CN" altLang="en-US" sz="2000" dirty="0" smtClean="0">
                <a:solidFill>
                  <a:srgbClr val="444444"/>
                </a:solidFill>
                <a:latin typeface="微软雅黑" panose="020B0503020204020204" pitchFamily="34" charset="-122"/>
                <a:ea typeface="微软雅黑" panose="020B0503020204020204" pitchFamily="34" charset="-122"/>
              </a:rPr>
              <a:t>年</a:t>
            </a:r>
            <a:r>
              <a:rPr lang="en-US" altLang="zh-CN" sz="2000" dirty="0" smtClean="0">
                <a:solidFill>
                  <a:srgbClr val="444444"/>
                </a:solidFill>
                <a:latin typeface="微软雅黑" panose="020B0503020204020204" pitchFamily="34" charset="-122"/>
                <a:ea typeface="微软雅黑" panose="020B0503020204020204" pitchFamily="34" charset="-122"/>
              </a:rPr>
              <a:t>1</a:t>
            </a:r>
            <a:r>
              <a:rPr lang="zh-CN" altLang="en-US" sz="2000" dirty="0" smtClean="0">
                <a:solidFill>
                  <a:srgbClr val="444444"/>
                </a:solidFill>
                <a:latin typeface="微软雅黑" panose="020B0503020204020204" pitchFamily="34" charset="-122"/>
                <a:ea typeface="微软雅黑" panose="020B0503020204020204" pitchFamily="34" charset="-122"/>
              </a:rPr>
              <a:t>月</a:t>
            </a:r>
            <a:r>
              <a:rPr lang="en-US" altLang="zh-CN" sz="2000" dirty="0" smtClean="0">
                <a:solidFill>
                  <a:srgbClr val="444444"/>
                </a:solidFill>
                <a:latin typeface="微软雅黑" panose="020B0503020204020204" pitchFamily="34" charset="-122"/>
                <a:ea typeface="微软雅黑" panose="020B0503020204020204" pitchFamily="34" charset="-122"/>
              </a:rPr>
              <a:t>1</a:t>
            </a:r>
            <a:r>
              <a:rPr lang="zh-CN" altLang="en-US" sz="2000" dirty="0" smtClean="0">
                <a:solidFill>
                  <a:srgbClr val="444444"/>
                </a:solidFill>
                <a:latin typeface="微软雅黑" panose="020B0503020204020204" pitchFamily="34" charset="-122"/>
                <a:ea typeface="微软雅黑" panose="020B0503020204020204" pitchFamily="34" charset="-122"/>
              </a:rPr>
              <a:t>日起施行）</a:t>
            </a:r>
            <a:endParaRPr lang="en-US" altLang="zh-CN" sz="2000" dirty="0" smtClean="0">
              <a:solidFill>
                <a:srgbClr val="444444"/>
              </a:solidFill>
              <a:latin typeface="微软雅黑" panose="020B0503020204020204" pitchFamily="34" charset="-122"/>
              <a:ea typeface="微软雅黑" panose="020B0503020204020204" pitchFamily="34" charset="-122"/>
            </a:endParaRPr>
          </a:p>
          <a:p>
            <a:pPr>
              <a:lnSpc>
                <a:spcPct val="150000"/>
              </a:lnSpc>
            </a:pP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b="1" dirty="0" smtClean="0">
                <a:solidFill>
                  <a:srgbClr val="444444"/>
                </a:solidFill>
                <a:latin typeface="微软雅黑" panose="020B0503020204020204" pitchFamily="34" charset="-122"/>
                <a:ea typeface="微软雅黑" panose="020B0503020204020204" pitchFamily="34" charset="-122"/>
              </a:rPr>
              <a:t>中华人民共和国行政许可法</a:t>
            </a:r>
            <a:r>
              <a:rPr lang="en-US" altLang="zh-CN" sz="2000" b="1" dirty="0" smtClean="0">
                <a:solidFill>
                  <a:srgbClr val="444444"/>
                </a:solidFill>
                <a:latin typeface="微软雅黑" panose="020B0503020204020204" pitchFamily="34" charset="-122"/>
                <a:ea typeface="微软雅黑" panose="020B0503020204020204" pitchFamily="34" charset="-122"/>
              </a:rPr>
              <a:t>》</a:t>
            </a:r>
            <a:r>
              <a:rPr lang="zh-CN" altLang="en-US" sz="2000" dirty="0" smtClean="0">
                <a:solidFill>
                  <a:srgbClr val="444444"/>
                </a:solidFill>
                <a:latin typeface="微软雅黑" panose="020B0503020204020204" pitchFamily="34" charset="-122"/>
                <a:ea typeface="微软雅黑" panose="020B0503020204020204" pitchFamily="34" charset="-122"/>
              </a:rPr>
              <a:t>（第十届全国人大常务委员会第四次会议通过，自</a:t>
            </a:r>
            <a:r>
              <a:rPr lang="en-US" altLang="zh-CN" sz="2000" dirty="0" smtClean="0">
                <a:solidFill>
                  <a:srgbClr val="444444"/>
                </a:solidFill>
                <a:latin typeface="微软雅黑" panose="020B0503020204020204" pitchFamily="34" charset="-122"/>
                <a:ea typeface="微软雅黑" panose="020B0503020204020204" pitchFamily="34" charset="-122"/>
              </a:rPr>
              <a:t>2004</a:t>
            </a:r>
            <a:r>
              <a:rPr lang="zh-CN" altLang="en-US" sz="2000" dirty="0" smtClean="0">
                <a:solidFill>
                  <a:srgbClr val="444444"/>
                </a:solidFill>
                <a:latin typeface="微软雅黑" panose="020B0503020204020204" pitchFamily="34" charset="-122"/>
                <a:ea typeface="微软雅黑" panose="020B0503020204020204" pitchFamily="34" charset="-122"/>
              </a:rPr>
              <a:t>年</a:t>
            </a:r>
            <a:r>
              <a:rPr lang="en-US" altLang="zh-CN" sz="2000" dirty="0" smtClean="0">
                <a:solidFill>
                  <a:srgbClr val="444444"/>
                </a:solidFill>
                <a:latin typeface="微软雅黑" panose="020B0503020204020204" pitchFamily="34" charset="-122"/>
                <a:ea typeface="微软雅黑" panose="020B0503020204020204" pitchFamily="34" charset="-122"/>
              </a:rPr>
              <a:t>7</a:t>
            </a:r>
            <a:r>
              <a:rPr lang="zh-CN" altLang="en-US" sz="2000" dirty="0" smtClean="0">
                <a:solidFill>
                  <a:srgbClr val="444444"/>
                </a:solidFill>
                <a:latin typeface="微软雅黑" panose="020B0503020204020204" pitchFamily="34" charset="-122"/>
                <a:ea typeface="微软雅黑" panose="020B0503020204020204" pitchFamily="34" charset="-122"/>
              </a:rPr>
              <a:t>月</a:t>
            </a:r>
            <a:r>
              <a:rPr lang="en-US" altLang="zh-CN" sz="2000" dirty="0" smtClean="0">
                <a:solidFill>
                  <a:srgbClr val="444444"/>
                </a:solidFill>
                <a:latin typeface="微软雅黑" panose="020B0503020204020204" pitchFamily="34" charset="-122"/>
                <a:ea typeface="微软雅黑" panose="020B0503020204020204" pitchFamily="34" charset="-122"/>
              </a:rPr>
              <a:t>1</a:t>
            </a:r>
            <a:r>
              <a:rPr lang="zh-CN" altLang="en-US" sz="2000" dirty="0" smtClean="0">
                <a:solidFill>
                  <a:srgbClr val="444444"/>
                </a:solidFill>
                <a:latin typeface="微软雅黑" panose="020B0503020204020204" pitchFamily="34" charset="-122"/>
                <a:ea typeface="微软雅黑" panose="020B0503020204020204" pitchFamily="34" charset="-122"/>
              </a:rPr>
              <a:t>日起施行）</a:t>
            </a:r>
            <a:endParaRPr lang="en-US" altLang="zh-CN" sz="2000" dirty="0" smtClean="0">
              <a:solidFill>
                <a:srgbClr val="444444"/>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1706687" y="1197546"/>
            <a:ext cx="9217024" cy="461665"/>
          </a:xfrm>
          <a:prstGeom prst="rect">
            <a:avLst/>
          </a:prstGeom>
          <a:noFill/>
        </p:spPr>
        <p:txBody>
          <a:bodyPr wrap="square" rtlCol="0">
            <a:spAutoFit/>
          </a:bodyPr>
          <a:lstStyle/>
          <a:p>
            <a:r>
              <a:rPr lang="zh-CN" altLang="en-US" b="1" dirty="0" smtClean="0">
                <a:solidFill>
                  <a:srgbClr val="FF0000"/>
                </a:solidFill>
              </a:rPr>
              <a:t>排污许可制度并不是一个新的制度，法律上对其有明确的规定。</a:t>
            </a:r>
            <a:endParaRPr lang="zh-CN" altLang="en-US" b="1" dirty="0">
              <a:solidFill>
                <a:srgbClr val="FF0000"/>
              </a:solidFill>
            </a:endParaRPr>
          </a:p>
        </p:txBody>
      </p:sp>
    </p:spTree>
    <p:extLst>
      <p:ext uri="{BB962C8B-B14F-4D97-AF65-F5344CB8AC3E}">
        <p14:creationId xmlns:p14="http://schemas.microsoft.com/office/powerpoint/2010/main" val="29079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
                                        </p:tgtEl>
                                        <p:attrNameLst>
                                          <p:attrName>ppt_y</p:attrName>
                                        </p:attrNameLst>
                                      </p:cBhvr>
                                      <p:tavLst>
                                        <p:tav tm="0">
                                          <p:val>
                                            <p:strVal val="#ppt_y"/>
                                          </p:val>
                                        </p:tav>
                                        <p:tav tm="100000">
                                          <p:val>
                                            <p:strVal val="#ppt_y"/>
                                          </p:val>
                                        </p:tav>
                                      </p:tavLst>
                                    </p:anim>
                                    <p:anim calcmode="lin" valueType="num">
                                      <p:cBhvr>
                                        <p:cTn id="9" dur="7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4153457" y="8512091"/>
            <a:ext cx="1169812" cy="492550"/>
          </a:xfrm>
          <a:prstGeom prst="rect">
            <a:avLst/>
          </a:prstGeom>
          <a:noFill/>
        </p:spPr>
        <p:txBody>
          <a:bodyPr wrap="none" lIns="121943" tIns="60971" rIns="121943" bIns="60971" rtlCol="0">
            <a:spAutoFit/>
          </a:bodyPr>
          <a:lstStyle/>
          <a:p>
            <a:pPr defTabSz="1218809"/>
            <a:r>
              <a:rPr lang="zh-CN" altLang="en-US" dirty="0">
                <a:solidFill>
                  <a:prstClr val="black"/>
                </a:solidFill>
                <a:latin typeface="Calibri" panose="020F0502020204030204"/>
                <a:ea typeface="宋体" panose="02010600030101010101" pitchFamily="2" charset="-122"/>
              </a:rPr>
              <a:t>延时符</a:t>
            </a:r>
          </a:p>
        </p:txBody>
      </p:sp>
      <p:sp>
        <p:nvSpPr>
          <p:cNvPr id="32" name="MH_Other_1"/>
          <p:cNvSpPr/>
          <p:nvPr>
            <p:custDataLst>
              <p:tags r:id="rId1"/>
            </p:custDataLst>
          </p:nvPr>
        </p:nvSpPr>
        <p:spPr>
          <a:xfrm>
            <a:off x="3913131" y="2220279"/>
            <a:ext cx="1340160" cy="1340160"/>
          </a:xfrm>
          <a:prstGeom prst="rect">
            <a:avLst/>
          </a:prstGeom>
          <a:solidFill>
            <a:sysClr val="window" lastClr="FFFFFF"/>
          </a:solidFill>
          <a:ln w="12700" cap="flat" cmpd="sng" algn="ctr">
            <a:noFill/>
            <a:prstDash val="solid"/>
            <a:miter lim="800000"/>
          </a:ln>
          <a:effectLst>
            <a:outerShdw blurRad="177800" dist="1905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33" name="MH_Other_2"/>
          <p:cNvSpPr/>
          <p:nvPr>
            <p:custDataLst>
              <p:tags r:id="rId2"/>
            </p:custDataLst>
          </p:nvPr>
        </p:nvSpPr>
        <p:spPr>
          <a:xfrm>
            <a:off x="2572971" y="3563615"/>
            <a:ext cx="1340160" cy="1341749"/>
          </a:xfrm>
          <a:prstGeom prst="rect">
            <a:avLst/>
          </a:prstGeom>
          <a:solidFill>
            <a:sysClr val="window" lastClr="FFFFFF"/>
          </a:solidFill>
          <a:ln w="12700" cap="flat" cmpd="sng" algn="ctr">
            <a:noFill/>
            <a:prstDash val="solid"/>
            <a:miter lim="800000"/>
          </a:ln>
          <a:effectLst>
            <a:outerShdw blurRad="177800" dist="1905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36" name="MH_Other_3"/>
          <p:cNvSpPr/>
          <p:nvPr>
            <p:custDataLst>
              <p:tags r:id="rId3"/>
            </p:custDataLst>
          </p:nvPr>
        </p:nvSpPr>
        <p:spPr>
          <a:xfrm>
            <a:off x="5253291" y="3563615"/>
            <a:ext cx="1340160" cy="1341749"/>
          </a:xfrm>
          <a:prstGeom prst="rect">
            <a:avLst/>
          </a:prstGeom>
          <a:solidFill>
            <a:sysClr val="window" lastClr="FFFFFF"/>
          </a:solidFill>
          <a:ln w="12700" cap="flat" cmpd="sng" algn="ctr">
            <a:noFill/>
            <a:prstDash val="solid"/>
            <a:miter lim="800000"/>
          </a:ln>
          <a:effectLst>
            <a:outerShdw blurRad="177800" dist="1905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37" name="MH_Other_4"/>
          <p:cNvSpPr/>
          <p:nvPr>
            <p:custDataLst>
              <p:tags r:id="rId4"/>
            </p:custDataLst>
          </p:nvPr>
        </p:nvSpPr>
        <p:spPr>
          <a:xfrm>
            <a:off x="6593451" y="2220279"/>
            <a:ext cx="1340160" cy="1340160"/>
          </a:xfrm>
          <a:prstGeom prst="rect">
            <a:avLst/>
          </a:prstGeom>
          <a:solidFill>
            <a:sysClr val="window" lastClr="FFFFFF"/>
          </a:solidFill>
          <a:ln w="12700" cap="flat" cmpd="sng" algn="ctr">
            <a:noFill/>
            <a:prstDash val="solid"/>
            <a:miter lim="800000"/>
          </a:ln>
          <a:effectLst>
            <a:outerShdw blurRad="177800" dist="1905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38" name="MH_Other_5"/>
          <p:cNvSpPr/>
          <p:nvPr>
            <p:custDataLst>
              <p:tags r:id="rId5"/>
            </p:custDataLst>
          </p:nvPr>
        </p:nvSpPr>
        <p:spPr>
          <a:xfrm>
            <a:off x="7933613" y="3563615"/>
            <a:ext cx="1341748" cy="1341749"/>
          </a:xfrm>
          <a:prstGeom prst="rect">
            <a:avLst/>
          </a:prstGeom>
          <a:solidFill>
            <a:sysClr val="window" lastClr="FFFFFF"/>
          </a:solidFill>
          <a:ln w="12700" cap="flat" cmpd="sng" algn="ctr">
            <a:noFill/>
            <a:prstDash val="solid"/>
            <a:miter lim="800000"/>
          </a:ln>
          <a:effectLst>
            <a:outerShdw blurRad="177800" dist="190500" dir="2700000" algn="tl" rotWithShape="0">
              <a:prstClr val="black">
                <a:alpha val="40000"/>
              </a:prstClr>
            </a:outerShdw>
          </a:effectLst>
        </p:spPr>
        <p:txBody>
          <a:bodyPr anchor="ctr"/>
          <a:lstStyle/>
          <a:p>
            <a:pPr algn="ctr">
              <a:defRPr/>
            </a:pPr>
            <a:endParaRPr lang="zh-CN" altLang="en-US" kern="0">
              <a:solidFill>
                <a:prstClr val="white"/>
              </a:solidFill>
            </a:endParaRPr>
          </a:p>
        </p:txBody>
      </p:sp>
      <p:sp>
        <p:nvSpPr>
          <p:cNvPr id="39" name="MH_Other_6"/>
          <p:cNvSpPr/>
          <p:nvPr>
            <p:custDataLst>
              <p:tags r:id="rId6"/>
            </p:custDataLst>
          </p:nvPr>
        </p:nvSpPr>
        <p:spPr>
          <a:xfrm flipH="1">
            <a:off x="3913131" y="2220279"/>
            <a:ext cx="1340160" cy="1340160"/>
          </a:xfrm>
          <a:prstGeom prst="rtTriangle">
            <a:avLst/>
          </a:prstGeom>
          <a:solidFill>
            <a:srgbClr val="A5A5A5">
              <a:lumMod val="20000"/>
              <a:lumOff val="80000"/>
            </a:srgbClr>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41" name="MH_Other_7"/>
          <p:cNvSpPr/>
          <p:nvPr>
            <p:custDataLst>
              <p:tags r:id="rId7"/>
            </p:custDataLst>
          </p:nvPr>
        </p:nvSpPr>
        <p:spPr>
          <a:xfrm flipH="1">
            <a:off x="6593451" y="2220279"/>
            <a:ext cx="1340160" cy="1340160"/>
          </a:xfrm>
          <a:prstGeom prst="rtTriangle">
            <a:avLst/>
          </a:prstGeom>
          <a:solidFill>
            <a:srgbClr val="A5A5A5">
              <a:lumMod val="20000"/>
              <a:lumOff val="80000"/>
            </a:srgbClr>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42" name="MH_Other_8"/>
          <p:cNvSpPr/>
          <p:nvPr>
            <p:custDataLst>
              <p:tags r:id="rId8"/>
            </p:custDataLst>
          </p:nvPr>
        </p:nvSpPr>
        <p:spPr>
          <a:xfrm flipH="1">
            <a:off x="7933613" y="3563615"/>
            <a:ext cx="1341748" cy="1341749"/>
          </a:xfrm>
          <a:prstGeom prst="rtTriangle">
            <a:avLst/>
          </a:prstGeom>
          <a:solidFill>
            <a:srgbClr val="A5A5A5">
              <a:lumMod val="20000"/>
              <a:lumOff val="80000"/>
            </a:srgbClr>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43" name="MH_Other_9"/>
          <p:cNvSpPr/>
          <p:nvPr>
            <p:custDataLst>
              <p:tags r:id="rId9"/>
            </p:custDataLst>
          </p:nvPr>
        </p:nvSpPr>
        <p:spPr>
          <a:xfrm flipH="1">
            <a:off x="5256467" y="3563615"/>
            <a:ext cx="1340160" cy="1341749"/>
          </a:xfrm>
          <a:prstGeom prst="rtTriangle">
            <a:avLst/>
          </a:prstGeom>
          <a:solidFill>
            <a:srgbClr val="A5A5A5">
              <a:lumMod val="20000"/>
              <a:lumOff val="80000"/>
            </a:srgbClr>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44" name="MH_Other_10"/>
          <p:cNvSpPr/>
          <p:nvPr>
            <p:custDataLst>
              <p:tags r:id="rId10"/>
            </p:custDataLst>
          </p:nvPr>
        </p:nvSpPr>
        <p:spPr>
          <a:xfrm flipH="1">
            <a:off x="2577734" y="3563615"/>
            <a:ext cx="1340160" cy="1341749"/>
          </a:xfrm>
          <a:prstGeom prst="rtTriangle">
            <a:avLst/>
          </a:prstGeom>
          <a:solidFill>
            <a:srgbClr val="A5A5A5">
              <a:lumMod val="20000"/>
              <a:lumOff val="80000"/>
            </a:srgbClr>
          </a:solidFill>
          <a:ln w="12700" cap="flat" cmpd="sng" algn="ctr">
            <a:noFill/>
            <a:prstDash val="solid"/>
            <a:miter lim="800000"/>
          </a:ln>
          <a:effectLst/>
        </p:spPr>
        <p:txBody>
          <a:bodyPr anchor="ctr"/>
          <a:lstStyle/>
          <a:p>
            <a:pPr algn="ctr">
              <a:defRPr/>
            </a:pPr>
            <a:endParaRPr lang="zh-CN" altLang="en-US" kern="0">
              <a:solidFill>
                <a:prstClr val="white"/>
              </a:solidFill>
            </a:endParaRPr>
          </a:p>
        </p:txBody>
      </p:sp>
      <p:sp>
        <p:nvSpPr>
          <p:cNvPr id="45" name="MH_Other_11"/>
          <p:cNvSpPr>
            <a:spLocks noChangeAspect="1"/>
          </p:cNvSpPr>
          <p:nvPr>
            <p:custDataLst>
              <p:tags r:id="rId11"/>
            </p:custDataLst>
          </p:nvPr>
        </p:nvSpPr>
        <p:spPr>
          <a:xfrm>
            <a:off x="4109812" y="2415883"/>
            <a:ext cx="1017977" cy="1017976"/>
          </a:xfrm>
          <a:prstGeom prst="ellipse">
            <a:avLst/>
          </a:prstGeom>
          <a:blipFill>
            <a:blip r:embed="rId83"/>
            <a:stretch>
              <a:fillRect/>
            </a:stretch>
          </a:blipFill>
          <a:ln w="12700" cap="flat" cmpd="sng" algn="ctr">
            <a:noFill/>
            <a:prstDash val="solid"/>
            <a:miter lim="800000"/>
          </a:ln>
          <a:effectLst>
            <a:innerShdw blurRad="177800" dist="177800" dir="13500000">
              <a:prstClr val="black">
                <a:alpha val="50000"/>
              </a:prstClr>
            </a:innerShdw>
          </a:effectLst>
        </p:spPr>
        <p:txBody>
          <a:bodyPr anchor="ctr"/>
          <a:lstStyle/>
          <a:p>
            <a:pPr algn="ctr">
              <a:defRPr/>
            </a:pPr>
            <a:endParaRPr lang="zh-CN" altLang="en-US" kern="0">
              <a:solidFill>
                <a:prstClr val="white"/>
              </a:solidFill>
            </a:endParaRPr>
          </a:p>
        </p:txBody>
      </p:sp>
      <p:sp>
        <p:nvSpPr>
          <p:cNvPr id="46" name="MH_Other_12"/>
          <p:cNvSpPr>
            <a:spLocks noChangeAspect="1"/>
          </p:cNvSpPr>
          <p:nvPr>
            <p:custDataLst>
              <p:tags r:id="rId12"/>
            </p:custDataLst>
          </p:nvPr>
        </p:nvSpPr>
        <p:spPr>
          <a:xfrm>
            <a:off x="6755670" y="2415883"/>
            <a:ext cx="1017977" cy="1017976"/>
          </a:xfrm>
          <a:prstGeom prst="ellipse">
            <a:avLst/>
          </a:prstGeom>
          <a:blipFill>
            <a:blip r:embed="rId84"/>
            <a:stretch>
              <a:fillRect/>
            </a:stretch>
          </a:blipFill>
          <a:ln w="12700" cap="flat" cmpd="sng" algn="ctr">
            <a:noFill/>
            <a:prstDash val="solid"/>
            <a:miter lim="800000"/>
          </a:ln>
          <a:effectLst>
            <a:innerShdw blurRad="177800" dist="177800" dir="13500000">
              <a:prstClr val="black">
                <a:alpha val="50000"/>
              </a:prstClr>
            </a:innerShdw>
          </a:effectLst>
        </p:spPr>
        <p:txBody>
          <a:bodyPr anchor="ctr"/>
          <a:lstStyle/>
          <a:p>
            <a:pPr algn="ctr">
              <a:defRPr/>
            </a:pPr>
            <a:endParaRPr lang="zh-CN" altLang="en-US" kern="0">
              <a:solidFill>
                <a:prstClr val="white"/>
              </a:solidFill>
            </a:endParaRPr>
          </a:p>
        </p:txBody>
      </p:sp>
      <p:sp>
        <p:nvSpPr>
          <p:cNvPr id="48" name="MH_Other_13"/>
          <p:cNvSpPr>
            <a:spLocks noChangeAspect="1"/>
          </p:cNvSpPr>
          <p:nvPr>
            <p:custDataLst>
              <p:tags r:id="rId13"/>
            </p:custDataLst>
          </p:nvPr>
        </p:nvSpPr>
        <p:spPr>
          <a:xfrm>
            <a:off x="8096161" y="3724974"/>
            <a:ext cx="1017977" cy="1017976"/>
          </a:xfrm>
          <a:prstGeom prst="ellipse">
            <a:avLst/>
          </a:prstGeom>
          <a:solidFill>
            <a:schemeClr val="accent5"/>
          </a:solidFill>
          <a:ln w="12700" cap="flat" cmpd="sng" algn="ctr">
            <a:noFill/>
            <a:prstDash val="solid"/>
            <a:miter lim="800000"/>
          </a:ln>
          <a:effectLst>
            <a:innerShdw blurRad="177800" dist="177800" dir="13500000">
              <a:prstClr val="black">
                <a:alpha val="50000"/>
              </a:prstClr>
            </a:innerShdw>
          </a:effectLst>
        </p:spPr>
        <p:txBody>
          <a:bodyPr anchor="ctr"/>
          <a:lstStyle/>
          <a:p>
            <a:pPr algn="ctr">
              <a:defRPr/>
            </a:pPr>
            <a:endParaRPr lang="zh-CN" altLang="en-US" kern="0">
              <a:solidFill>
                <a:prstClr val="white"/>
              </a:solidFill>
            </a:endParaRPr>
          </a:p>
        </p:txBody>
      </p:sp>
      <p:sp>
        <p:nvSpPr>
          <p:cNvPr id="49" name="MH_Other_14"/>
          <p:cNvSpPr>
            <a:spLocks noChangeAspect="1"/>
          </p:cNvSpPr>
          <p:nvPr>
            <p:custDataLst>
              <p:tags r:id="rId14"/>
            </p:custDataLst>
          </p:nvPr>
        </p:nvSpPr>
        <p:spPr>
          <a:xfrm>
            <a:off x="2734196" y="3724974"/>
            <a:ext cx="1017977" cy="1017976"/>
          </a:xfrm>
          <a:prstGeom prst="ellipse">
            <a:avLst/>
          </a:prstGeom>
          <a:blipFill>
            <a:blip r:embed="rId85"/>
            <a:stretch>
              <a:fillRect/>
            </a:stretch>
          </a:blipFill>
          <a:ln w="12700" cap="flat" cmpd="sng" algn="ctr">
            <a:noFill/>
            <a:prstDash val="solid"/>
            <a:miter lim="800000"/>
          </a:ln>
          <a:effectLst>
            <a:innerShdw blurRad="177800" dist="177800" dir="13500000">
              <a:prstClr val="black">
                <a:alpha val="50000"/>
              </a:prstClr>
            </a:innerShdw>
          </a:effectLst>
        </p:spPr>
        <p:txBody>
          <a:bodyPr anchor="ctr"/>
          <a:lstStyle/>
          <a:p>
            <a:pPr algn="ctr">
              <a:defRPr/>
            </a:pPr>
            <a:endParaRPr lang="zh-CN" altLang="en-US" kern="0">
              <a:solidFill>
                <a:prstClr val="white"/>
              </a:solidFill>
            </a:endParaRPr>
          </a:p>
        </p:txBody>
      </p:sp>
      <p:sp>
        <p:nvSpPr>
          <p:cNvPr id="50" name="MH_Other_15"/>
          <p:cNvSpPr>
            <a:spLocks noChangeAspect="1"/>
          </p:cNvSpPr>
          <p:nvPr>
            <p:custDataLst>
              <p:tags r:id="rId15"/>
            </p:custDataLst>
          </p:nvPr>
        </p:nvSpPr>
        <p:spPr>
          <a:xfrm>
            <a:off x="5415180" y="3724974"/>
            <a:ext cx="1017977" cy="1017976"/>
          </a:xfrm>
          <a:prstGeom prst="ellipse">
            <a:avLst/>
          </a:prstGeom>
          <a:blipFill>
            <a:blip r:embed="rId86"/>
            <a:stretch>
              <a:fillRect/>
            </a:stretch>
          </a:blipFill>
          <a:ln w="12700" cap="flat" cmpd="sng" algn="ctr">
            <a:noFill/>
            <a:prstDash val="solid"/>
            <a:miter lim="800000"/>
          </a:ln>
          <a:effectLst>
            <a:innerShdw blurRad="177800" dist="177800" dir="13500000">
              <a:prstClr val="black">
                <a:alpha val="50000"/>
              </a:prstClr>
            </a:innerShdw>
          </a:effectLst>
        </p:spPr>
        <p:txBody>
          <a:bodyPr anchor="ctr"/>
          <a:lstStyle/>
          <a:p>
            <a:pPr algn="ctr">
              <a:defRPr/>
            </a:pPr>
            <a:endParaRPr lang="zh-CN" altLang="en-US" kern="0">
              <a:solidFill>
                <a:prstClr val="white"/>
              </a:solidFill>
            </a:endParaRPr>
          </a:p>
        </p:txBody>
      </p:sp>
      <p:sp>
        <p:nvSpPr>
          <p:cNvPr id="51" name="MH_SubTitle_1"/>
          <p:cNvSpPr txBox="1">
            <a:spLocks noChangeArrowheads="1"/>
          </p:cNvSpPr>
          <p:nvPr>
            <p:custDataLst>
              <p:tags r:id="rId16"/>
            </p:custDataLst>
          </p:nvPr>
        </p:nvSpPr>
        <p:spPr bwMode="auto">
          <a:xfrm>
            <a:off x="2369724" y="5065739"/>
            <a:ext cx="1802229" cy="43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algn="ctr" eaLnBrk="1" hangingPunct="1"/>
            <a:r>
              <a:rPr lang="zh-CN" altLang="en-US" dirty="0">
                <a:solidFill>
                  <a:schemeClr val="tx1">
                    <a:lumMod val="85000"/>
                  </a:schemeClr>
                </a:solidFill>
                <a:latin typeface="黑体" panose="02010609060101010101" pitchFamily="49" charset="-122"/>
                <a:ea typeface="黑体" panose="02010609060101010101" pitchFamily="49" charset="-122"/>
              </a:rPr>
              <a:t>变更</a:t>
            </a:r>
          </a:p>
        </p:txBody>
      </p:sp>
      <p:sp>
        <p:nvSpPr>
          <p:cNvPr id="52" name="MH_SubTitle_3"/>
          <p:cNvSpPr txBox="1">
            <a:spLocks noChangeArrowheads="1"/>
          </p:cNvSpPr>
          <p:nvPr>
            <p:custDataLst>
              <p:tags r:id="rId17"/>
            </p:custDataLst>
          </p:nvPr>
        </p:nvSpPr>
        <p:spPr bwMode="auto">
          <a:xfrm>
            <a:off x="5054809" y="5065739"/>
            <a:ext cx="1802230" cy="435076"/>
          </a:xfrm>
          <a:prstGeom prst="rect">
            <a:avLst/>
          </a:prstGeom>
          <a:noFill/>
          <a:ln>
            <a:noFill/>
          </a:ln>
          <a:extLst>
            <a:ext uri="{909E8E84-426E-40DD-AFC4-6F175D3DCCD1}">
              <a14:hiddenFill xmlns:a14="http://schemas.microsoft.com/office/drawing/2010/main">
                <a:solidFill>
                  <a:srgbClr val="FFFFFF"/>
                </a:solidFill>
              </a14:hiddenFill>
            </a:ext>
          </a:extLst>
        </p:spPr>
        <p:txBody>
          <a:bodyPr>
            <a:no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lvl="0" algn="ctr"/>
            <a:r>
              <a:rPr lang="zh-CN" altLang="en-US" dirty="0">
                <a:solidFill>
                  <a:schemeClr val="tx1">
                    <a:lumMod val="85000"/>
                  </a:schemeClr>
                </a:solidFill>
                <a:latin typeface="黑体" panose="02010609060101010101" pitchFamily="49" charset="-122"/>
                <a:ea typeface="黑体" panose="02010609060101010101" pitchFamily="49" charset="-122"/>
                <a:sym typeface="+mn-ea"/>
              </a:rPr>
              <a:t>撤销</a:t>
            </a:r>
          </a:p>
        </p:txBody>
      </p:sp>
      <p:sp>
        <p:nvSpPr>
          <p:cNvPr id="54" name="MH_SubTitle_5"/>
          <p:cNvSpPr txBox="1">
            <a:spLocks noChangeArrowheads="1"/>
          </p:cNvSpPr>
          <p:nvPr>
            <p:custDataLst>
              <p:tags r:id="rId18"/>
            </p:custDataLst>
          </p:nvPr>
        </p:nvSpPr>
        <p:spPr bwMode="auto">
          <a:xfrm>
            <a:off x="7738304" y="5065739"/>
            <a:ext cx="1803817" cy="435076"/>
          </a:xfrm>
          <a:prstGeom prst="rect">
            <a:avLst/>
          </a:prstGeom>
          <a:noFill/>
          <a:ln>
            <a:noFill/>
          </a:ln>
          <a:extLst>
            <a:ext uri="{909E8E84-426E-40DD-AFC4-6F175D3DCCD1}">
              <a14:hiddenFill xmlns:a14="http://schemas.microsoft.com/office/drawing/2010/main">
                <a:solidFill>
                  <a:srgbClr val="FFFFFF"/>
                </a:solidFill>
              </a14:hiddenFill>
            </a:ext>
          </a:extLst>
        </p:spPr>
        <p:txBody>
          <a:bodyPr>
            <a:no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lvl="0" algn="ctr"/>
            <a:r>
              <a:rPr lang="zh-CN" altLang="en-US" dirty="0">
                <a:solidFill>
                  <a:schemeClr val="tx1">
                    <a:lumMod val="85000"/>
                  </a:schemeClr>
                </a:solidFill>
                <a:latin typeface="黑体" panose="02010609060101010101" pitchFamily="49" charset="-122"/>
                <a:ea typeface="黑体" panose="02010609060101010101" pitchFamily="49" charset="-122"/>
                <a:sym typeface="+mn-ea"/>
              </a:rPr>
              <a:t>遗失补办</a:t>
            </a:r>
          </a:p>
        </p:txBody>
      </p:sp>
      <p:sp>
        <p:nvSpPr>
          <p:cNvPr id="55" name="MH_SubTitle_4"/>
          <p:cNvSpPr txBox="1">
            <a:spLocks noChangeArrowheads="1"/>
          </p:cNvSpPr>
          <p:nvPr>
            <p:custDataLst>
              <p:tags r:id="rId19"/>
            </p:custDataLst>
          </p:nvPr>
        </p:nvSpPr>
        <p:spPr bwMode="auto">
          <a:xfrm>
            <a:off x="6394969" y="1629594"/>
            <a:ext cx="1802230" cy="436664"/>
          </a:xfrm>
          <a:prstGeom prst="rect">
            <a:avLst/>
          </a:prstGeom>
          <a:noFill/>
          <a:ln>
            <a:noFill/>
          </a:ln>
          <a:extLst>
            <a:ext uri="{909E8E84-426E-40DD-AFC4-6F175D3DCCD1}">
              <a14:hiddenFill xmlns:a14="http://schemas.microsoft.com/office/drawing/2010/main">
                <a:solidFill>
                  <a:srgbClr val="FFFFFF"/>
                </a:solidFill>
              </a14:hiddenFill>
            </a:ext>
          </a:extLst>
        </p:spPr>
        <p:txBody>
          <a:bodyPr>
            <a:no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lvl="0" algn="ctr"/>
            <a:r>
              <a:rPr lang="zh-CN" altLang="en-US" dirty="0">
                <a:solidFill>
                  <a:schemeClr val="tx1">
                    <a:lumMod val="85000"/>
                  </a:schemeClr>
                </a:solidFill>
                <a:latin typeface="黑体" panose="02010609060101010101" pitchFamily="49" charset="-122"/>
                <a:ea typeface="黑体" panose="02010609060101010101" pitchFamily="49" charset="-122"/>
                <a:sym typeface="+mn-ea"/>
              </a:rPr>
              <a:t>注销</a:t>
            </a:r>
          </a:p>
        </p:txBody>
      </p:sp>
      <p:sp>
        <p:nvSpPr>
          <p:cNvPr id="56" name="MH_SubTitle_2"/>
          <p:cNvSpPr txBox="1">
            <a:spLocks noChangeArrowheads="1"/>
          </p:cNvSpPr>
          <p:nvPr>
            <p:custDataLst>
              <p:tags r:id="rId20"/>
            </p:custDataLst>
          </p:nvPr>
        </p:nvSpPr>
        <p:spPr bwMode="auto">
          <a:xfrm>
            <a:off x="3749582" y="1629594"/>
            <a:ext cx="1800642" cy="436664"/>
          </a:xfrm>
          <a:prstGeom prst="rect">
            <a:avLst/>
          </a:prstGeom>
          <a:noFill/>
          <a:ln>
            <a:noFill/>
          </a:ln>
          <a:extLst>
            <a:ext uri="{909E8E84-426E-40DD-AFC4-6F175D3DCCD1}">
              <a14:hiddenFill xmlns:a14="http://schemas.microsoft.com/office/drawing/2010/main">
                <a:solidFill>
                  <a:srgbClr val="FFFFFF"/>
                </a:solidFill>
              </a14:hiddenFill>
            </a:ext>
          </a:extLst>
        </p:spPr>
        <p:txBody>
          <a:bodyPr>
            <a:noAutofit/>
          </a:bodyPr>
          <a:lstStyle>
            <a:lvl1pPr>
              <a:defRPr>
                <a:solidFill>
                  <a:schemeClr val="tx1"/>
                </a:solidFill>
                <a:latin typeface="Times New Roman" panose="02020603050405020304" pitchFamily="18" charset="0"/>
                <a:ea typeface="微软雅黑" panose="020B0503020204020204" charset="-122"/>
              </a:defRPr>
            </a:lvl1pPr>
            <a:lvl2pPr marL="742950" indent="-285750">
              <a:defRPr>
                <a:solidFill>
                  <a:schemeClr val="tx1"/>
                </a:solidFill>
                <a:latin typeface="Times New Roman" panose="02020603050405020304" pitchFamily="18" charset="0"/>
                <a:ea typeface="微软雅黑" panose="020B0503020204020204" charset="-122"/>
              </a:defRPr>
            </a:lvl2pPr>
            <a:lvl3pPr marL="1143000" indent="-228600">
              <a:defRPr>
                <a:solidFill>
                  <a:schemeClr val="tx1"/>
                </a:solidFill>
                <a:latin typeface="Times New Roman" panose="02020603050405020304" pitchFamily="18" charset="0"/>
                <a:ea typeface="微软雅黑" panose="020B0503020204020204" charset="-122"/>
              </a:defRPr>
            </a:lvl3pPr>
            <a:lvl4pPr marL="1600200" indent="-228600">
              <a:defRPr>
                <a:solidFill>
                  <a:schemeClr val="tx1"/>
                </a:solidFill>
                <a:latin typeface="Times New Roman" panose="02020603050405020304" pitchFamily="18" charset="0"/>
                <a:ea typeface="微软雅黑" panose="020B0503020204020204" charset="-122"/>
              </a:defRPr>
            </a:lvl4pPr>
            <a:lvl5pPr marL="2057400" indent="-228600">
              <a:defRPr>
                <a:solidFill>
                  <a:schemeClr val="tx1"/>
                </a:solidFill>
                <a:latin typeface="Times New Roman" panose="02020603050405020304" pitchFamily="18" charset="0"/>
                <a:ea typeface="微软雅黑" panose="020B050302020402020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charset="-122"/>
              </a:defRPr>
            </a:lvl9pPr>
          </a:lstStyle>
          <a:p>
            <a:pPr lvl="0" algn="ctr"/>
            <a:r>
              <a:rPr lang="zh-CN" altLang="en-US" dirty="0">
                <a:solidFill>
                  <a:schemeClr val="tx1">
                    <a:lumMod val="85000"/>
                  </a:schemeClr>
                </a:solidFill>
                <a:latin typeface="黑体" panose="02010609060101010101" pitchFamily="49" charset="-122"/>
                <a:ea typeface="黑体" panose="02010609060101010101" pitchFamily="49" charset="-122"/>
                <a:sym typeface="+mn-ea"/>
              </a:rPr>
              <a:t>延续</a:t>
            </a:r>
          </a:p>
        </p:txBody>
      </p:sp>
      <p:sp>
        <p:nvSpPr>
          <p:cNvPr id="57" name="MH_Other_16"/>
          <p:cNvSpPr>
            <a:spLocks noEditPoints="1"/>
          </p:cNvSpPr>
          <p:nvPr>
            <p:custDataLst>
              <p:tags r:id="rId21"/>
            </p:custDataLst>
          </p:nvPr>
        </p:nvSpPr>
        <p:spPr bwMode="auto">
          <a:xfrm>
            <a:off x="4394256" y="2722046"/>
            <a:ext cx="449367" cy="404907"/>
          </a:xfrm>
          <a:custGeom>
            <a:avLst/>
            <a:gdLst>
              <a:gd name="T0" fmla="*/ 198935783 w 116"/>
              <a:gd name="T1" fmla="*/ 349570235 h 104"/>
              <a:gd name="T2" fmla="*/ 298402238 w 116"/>
              <a:gd name="T3" fmla="*/ 482740947 h 104"/>
              <a:gd name="T4" fmla="*/ 431025136 w 116"/>
              <a:gd name="T5" fmla="*/ 391186082 h 104"/>
              <a:gd name="T6" fmla="*/ 331558681 w 116"/>
              <a:gd name="T7" fmla="*/ 258015370 h 104"/>
              <a:gd name="T8" fmla="*/ 439313528 w 116"/>
              <a:gd name="T9" fmla="*/ 199756068 h 104"/>
              <a:gd name="T10" fmla="*/ 58021620 w 116"/>
              <a:gd name="T11" fmla="*/ 0 h 104"/>
              <a:gd name="T12" fmla="*/ 91178063 w 116"/>
              <a:gd name="T13" fmla="*/ 424478761 h 104"/>
              <a:gd name="T14" fmla="*/ 198935783 w 116"/>
              <a:gd name="T15" fmla="*/ 349570235 h 104"/>
              <a:gd name="T16" fmla="*/ 770872209 w 116"/>
              <a:gd name="T17" fmla="*/ 357893404 h 104"/>
              <a:gd name="T18" fmla="*/ 878627056 w 116"/>
              <a:gd name="T19" fmla="*/ 432801930 h 104"/>
              <a:gd name="T20" fmla="*/ 920071891 w 116"/>
              <a:gd name="T21" fmla="*/ 8323170 h 104"/>
              <a:gd name="T22" fmla="*/ 538779983 w 116"/>
              <a:gd name="T23" fmla="*/ 199756068 h 104"/>
              <a:gd name="T24" fmla="*/ 638249311 w 116"/>
              <a:gd name="T25" fmla="*/ 266338540 h 104"/>
              <a:gd name="T26" fmla="*/ 0 w 116"/>
              <a:gd name="T27" fmla="*/ 690817300 h 104"/>
              <a:gd name="T28" fmla="*/ 24868051 w 116"/>
              <a:gd name="T29" fmla="*/ 848957521 h 104"/>
              <a:gd name="T30" fmla="*/ 770872209 w 116"/>
              <a:gd name="T31" fmla="*/ 357893404 h 104"/>
              <a:gd name="T32" fmla="*/ 671402880 w 116"/>
              <a:gd name="T33" fmla="*/ 582618981 h 104"/>
              <a:gd name="T34" fmla="*/ 538779983 w 116"/>
              <a:gd name="T35" fmla="*/ 690817300 h 104"/>
              <a:gd name="T36" fmla="*/ 920071891 w 116"/>
              <a:gd name="T37" fmla="*/ 865603860 h 104"/>
              <a:gd name="T38" fmla="*/ 961516726 w 116"/>
              <a:gd name="T39" fmla="*/ 707463639 h 104"/>
              <a:gd name="T40" fmla="*/ 671402880 w 116"/>
              <a:gd name="T41" fmla="*/ 582618981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6" h="104">
                <a:moveTo>
                  <a:pt x="24" y="42"/>
                </a:moveTo>
                <a:cubicBezTo>
                  <a:pt x="28" y="48"/>
                  <a:pt x="32" y="53"/>
                  <a:pt x="36" y="58"/>
                </a:cubicBezTo>
                <a:cubicBezTo>
                  <a:pt x="41" y="55"/>
                  <a:pt x="47" y="51"/>
                  <a:pt x="52" y="47"/>
                </a:cubicBezTo>
                <a:cubicBezTo>
                  <a:pt x="48" y="42"/>
                  <a:pt x="44" y="37"/>
                  <a:pt x="40" y="31"/>
                </a:cubicBezTo>
                <a:cubicBezTo>
                  <a:pt x="53" y="24"/>
                  <a:pt x="53" y="24"/>
                  <a:pt x="53" y="24"/>
                </a:cubicBezTo>
                <a:cubicBezTo>
                  <a:pt x="7" y="0"/>
                  <a:pt x="7" y="0"/>
                  <a:pt x="7" y="0"/>
                </a:cubicBezTo>
                <a:cubicBezTo>
                  <a:pt x="11" y="51"/>
                  <a:pt x="11" y="51"/>
                  <a:pt x="11" y="51"/>
                </a:cubicBezTo>
                <a:lnTo>
                  <a:pt x="24" y="42"/>
                </a:lnTo>
                <a:close/>
                <a:moveTo>
                  <a:pt x="93" y="43"/>
                </a:moveTo>
                <a:cubicBezTo>
                  <a:pt x="106" y="52"/>
                  <a:pt x="106" y="52"/>
                  <a:pt x="106" y="52"/>
                </a:cubicBezTo>
                <a:cubicBezTo>
                  <a:pt x="111" y="1"/>
                  <a:pt x="111" y="1"/>
                  <a:pt x="111" y="1"/>
                </a:cubicBezTo>
                <a:cubicBezTo>
                  <a:pt x="65" y="24"/>
                  <a:pt x="65" y="24"/>
                  <a:pt x="65" y="24"/>
                </a:cubicBezTo>
                <a:cubicBezTo>
                  <a:pt x="77" y="32"/>
                  <a:pt x="77" y="32"/>
                  <a:pt x="77" y="32"/>
                </a:cubicBezTo>
                <a:cubicBezTo>
                  <a:pt x="49" y="72"/>
                  <a:pt x="0" y="82"/>
                  <a:pt x="0" y="83"/>
                </a:cubicBezTo>
                <a:cubicBezTo>
                  <a:pt x="3" y="102"/>
                  <a:pt x="3" y="102"/>
                  <a:pt x="3" y="102"/>
                </a:cubicBezTo>
                <a:cubicBezTo>
                  <a:pt x="6" y="102"/>
                  <a:pt x="60" y="90"/>
                  <a:pt x="93" y="43"/>
                </a:cubicBezTo>
                <a:close/>
                <a:moveTo>
                  <a:pt x="81" y="70"/>
                </a:moveTo>
                <a:cubicBezTo>
                  <a:pt x="76" y="75"/>
                  <a:pt x="71" y="79"/>
                  <a:pt x="65" y="83"/>
                </a:cubicBezTo>
                <a:cubicBezTo>
                  <a:pt x="88" y="98"/>
                  <a:pt x="110" y="104"/>
                  <a:pt x="111" y="104"/>
                </a:cubicBezTo>
                <a:cubicBezTo>
                  <a:pt x="116" y="85"/>
                  <a:pt x="116" y="85"/>
                  <a:pt x="116" y="85"/>
                </a:cubicBezTo>
                <a:cubicBezTo>
                  <a:pt x="115" y="85"/>
                  <a:pt x="100" y="81"/>
                  <a:pt x="81" y="7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lIns="68596" tIns="34298" rIns="68596" bIns="34298"/>
          <a:lstStyle/>
          <a:p>
            <a:pPr>
              <a:defRPr/>
            </a:pPr>
            <a:endParaRPr lang="zh-CN" altLang="en-US" kern="0">
              <a:solidFill>
                <a:prstClr val="black"/>
              </a:solidFill>
            </a:endParaRPr>
          </a:p>
        </p:txBody>
      </p:sp>
      <p:sp>
        <p:nvSpPr>
          <p:cNvPr id="58" name="MH_Other_17"/>
          <p:cNvSpPr>
            <a:spLocks noEditPoints="1"/>
          </p:cNvSpPr>
          <p:nvPr>
            <p:custDataLst>
              <p:tags r:id="rId22"/>
            </p:custDataLst>
          </p:nvPr>
        </p:nvSpPr>
        <p:spPr bwMode="auto">
          <a:xfrm>
            <a:off x="7050759" y="2690288"/>
            <a:ext cx="428724" cy="470009"/>
          </a:xfrm>
          <a:custGeom>
            <a:avLst/>
            <a:gdLst>
              <a:gd name="T0" fmla="*/ 734054227 w 110"/>
              <a:gd name="T1" fmla="*/ 139634158 h 122"/>
              <a:gd name="T2" fmla="*/ 650638318 w 110"/>
              <a:gd name="T3" fmla="*/ 254626152 h 122"/>
              <a:gd name="T4" fmla="*/ 775759295 w 110"/>
              <a:gd name="T5" fmla="*/ 501036340 h 122"/>
              <a:gd name="T6" fmla="*/ 475464909 w 110"/>
              <a:gd name="T7" fmla="*/ 813157057 h 122"/>
              <a:gd name="T8" fmla="*/ 475464909 w 110"/>
              <a:gd name="T9" fmla="*/ 763875592 h 122"/>
              <a:gd name="T10" fmla="*/ 266928023 w 110"/>
              <a:gd name="T11" fmla="*/ 887080686 h 122"/>
              <a:gd name="T12" fmla="*/ 475464909 w 110"/>
              <a:gd name="T13" fmla="*/ 1002072680 h 122"/>
              <a:gd name="T14" fmla="*/ 475464909 w 110"/>
              <a:gd name="T15" fmla="*/ 952791215 h 122"/>
              <a:gd name="T16" fmla="*/ 917566341 w 110"/>
              <a:gd name="T17" fmla="*/ 501036340 h 122"/>
              <a:gd name="T18" fmla="*/ 734054227 w 110"/>
              <a:gd name="T19" fmla="*/ 139634158 h 122"/>
              <a:gd name="T20" fmla="*/ 417076659 w 110"/>
              <a:gd name="T21" fmla="*/ 0 h 122"/>
              <a:gd name="T22" fmla="*/ 417076659 w 110"/>
              <a:gd name="T23" fmla="*/ 49281465 h 122"/>
              <a:gd name="T24" fmla="*/ 0 w 110"/>
              <a:gd name="T25" fmla="*/ 501036340 h 122"/>
              <a:gd name="T26" fmla="*/ 158487341 w 110"/>
              <a:gd name="T27" fmla="*/ 846012322 h 122"/>
              <a:gd name="T28" fmla="*/ 250244841 w 110"/>
              <a:gd name="T29" fmla="*/ 739233428 h 122"/>
              <a:gd name="T30" fmla="*/ 141807045 w 110"/>
              <a:gd name="T31" fmla="*/ 501036340 h 122"/>
              <a:gd name="T32" fmla="*/ 417076659 w 110"/>
              <a:gd name="T33" fmla="*/ 188915623 h 122"/>
              <a:gd name="T34" fmla="*/ 417076659 w 110"/>
              <a:gd name="T35" fmla="*/ 238197088 h 122"/>
              <a:gd name="T36" fmla="*/ 625613545 w 110"/>
              <a:gd name="T37" fmla="*/ 123205094 h 122"/>
              <a:gd name="T38" fmla="*/ 417076659 w 110"/>
              <a:gd name="T39" fmla="*/ 0 h 1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0" h="122">
                <a:moveTo>
                  <a:pt x="88" y="17"/>
                </a:moveTo>
                <a:cubicBezTo>
                  <a:pt x="78" y="31"/>
                  <a:pt x="78" y="31"/>
                  <a:pt x="78" y="31"/>
                </a:cubicBezTo>
                <a:cubicBezTo>
                  <a:pt x="88" y="38"/>
                  <a:pt x="93" y="49"/>
                  <a:pt x="93" y="61"/>
                </a:cubicBezTo>
                <a:cubicBezTo>
                  <a:pt x="93" y="81"/>
                  <a:pt x="77" y="98"/>
                  <a:pt x="57" y="99"/>
                </a:cubicBezTo>
                <a:cubicBezTo>
                  <a:pt x="57" y="93"/>
                  <a:pt x="57" y="93"/>
                  <a:pt x="57" y="93"/>
                </a:cubicBezTo>
                <a:cubicBezTo>
                  <a:pt x="32" y="108"/>
                  <a:pt x="32" y="108"/>
                  <a:pt x="32" y="108"/>
                </a:cubicBezTo>
                <a:cubicBezTo>
                  <a:pt x="57" y="122"/>
                  <a:pt x="57" y="122"/>
                  <a:pt x="57" y="122"/>
                </a:cubicBezTo>
                <a:cubicBezTo>
                  <a:pt x="57" y="116"/>
                  <a:pt x="57" y="116"/>
                  <a:pt x="57" y="116"/>
                </a:cubicBezTo>
                <a:cubicBezTo>
                  <a:pt x="87" y="115"/>
                  <a:pt x="110" y="91"/>
                  <a:pt x="110" y="61"/>
                </a:cubicBezTo>
                <a:cubicBezTo>
                  <a:pt x="110" y="44"/>
                  <a:pt x="102" y="27"/>
                  <a:pt x="88" y="17"/>
                </a:cubicBezTo>
                <a:moveTo>
                  <a:pt x="50" y="0"/>
                </a:moveTo>
                <a:cubicBezTo>
                  <a:pt x="50" y="6"/>
                  <a:pt x="50" y="6"/>
                  <a:pt x="50" y="6"/>
                </a:cubicBezTo>
                <a:cubicBezTo>
                  <a:pt x="22" y="9"/>
                  <a:pt x="0" y="32"/>
                  <a:pt x="0" y="61"/>
                </a:cubicBezTo>
                <a:cubicBezTo>
                  <a:pt x="0" y="77"/>
                  <a:pt x="7" y="92"/>
                  <a:pt x="19" y="103"/>
                </a:cubicBezTo>
                <a:cubicBezTo>
                  <a:pt x="30" y="90"/>
                  <a:pt x="30" y="90"/>
                  <a:pt x="30" y="90"/>
                </a:cubicBezTo>
                <a:cubicBezTo>
                  <a:pt x="22" y="83"/>
                  <a:pt x="17" y="72"/>
                  <a:pt x="17" y="61"/>
                </a:cubicBezTo>
                <a:cubicBezTo>
                  <a:pt x="17" y="42"/>
                  <a:pt x="32" y="26"/>
                  <a:pt x="50" y="23"/>
                </a:cubicBezTo>
                <a:cubicBezTo>
                  <a:pt x="50" y="29"/>
                  <a:pt x="50" y="29"/>
                  <a:pt x="50" y="29"/>
                </a:cubicBezTo>
                <a:cubicBezTo>
                  <a:pt x="75" y="15"/>
                  <a:pt x="75" y="15"/>
                  <a:pt x="75" y="15"/>
                </a:cubicBezTo>
                <a:cubicBezTo>
                  <a:pt x="50" y="0"/>
                  <a:pt x="50" y="0"/>
                  <a:pt x="50" y="0"/>
                </a:cubicBezTo>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lIns="68596" tIns="34298" rIns="68596" bIns="34298"/>
          <a:lstStyle/>
          <a:p>
            <a:pPr>
              <a:defRPr/>
            </a:pPr>
            <a:endParaRPr lang="zh-CN" altLang="en-US" kern="0">
              <a:solidFill>
                <a:prstClr val="black"/>
              </a:solidFill>
            </a:endParaRPr>
          </a:p>
        </p:txBody>
      </p:sp>
      <p:sp>
        <p:nvSpPr>
          <p:cNvPr id="59" name="MH_Other_18"/>
          <p:cNvSpPr>
            <a:spLocks noChangeAspect="1" noEditPoints="1"/>
          </p:cNvSpPr>
          <p:nvPr>
            <p:custDataLst>
              <p:tags r:id="rId23"/>
            </p:custDataLst>
          </p:nvPr>
        </p:nvSpPr>
        <p:spPr bwMode="auto">
          <a:xfrm>
            <a:off x="2987404" y="3979636"/>
            <a:ext cx="503354" cy="508118"/>
          </a:xfrm>
          <a:custGeom>
            <a:avLst/>
            <a:gdLst>
              <a:gd name="T0" fmla="*/ 760006211 w 104"/>
              <a:gd name="T1" fmla="*/ 595884000 h 105"/>
              <a:gd name="T2" fmla="*/ 760006211 w 104"/>
              <a:gd name="T3" fmla="*/ 297942000 h 105"/>
              <a:gd name="T4" fmla="*/ 592544419 w 104"/>
              <a:gd name="T5" fmla="*/ 297942000 h 105"/>
              <a:gd name="T6" fmla="*/ 592544419 w 104"/>
              <a:gd name="T7" fmla="*/ 595884000 h 105"/>
              <a:gd name="T8" fmla="*/ 309153610 w 104"/>
              <a:gd name="T9" fmla="*/ 595884000 h 105"/>
              <a:gd name="T10" fmla="*/ 309153610 w 104"/>
              <a:gd name="T11" fmla="*/ 764286000 h 105"/>
              <a:gd name="T12" fmla="*/ 592544419 w 104"/>
              <a:gd name="T13" fmla="*/ 764286000 h 105"/>
              <a:gd name="T14" fmla="*/ 592544419 w 104"/>
              <a:gd name="T15" fmla="*/ 1062228000 h 105"/>
              <a:gd name="T16" fmla="*/ 760006211 w 104"/>
              <a:gd name="T17" fmla="*/ 1062228000 h 105"/>
              <a:gd name="T18" fmla="*/ 760006211 w 104"/>
              <a:gd name="T19" fmla="*/ 764286000 h 105"/>
              <a:gd name="T20" fmla="*/ 1043397020 w 104"/>
              <a:gd name="T21" fmla="*/ 764286000 h 105"/>
              <a:gd name="T22" fmla="*/ 1043397020 w 104"/>
              <a:gd name="T23" fmla="*/ 595884000 h 105"/>
              <a:gd name="T24" fmla="*/ 760006211 w 104"/>
              <a:gd name="T25" fmla="*/ 595884000 h 105"/>
              <a:gd name="T26" fmla="*/ 669836408 w 104"/>
              <a:gd name="T27" fmla="*/ 0 h 105"/>
              <a:gd name="T28" fmla="*/ 0 w 104"/>
              <a:gd name="T29" fmla="*/ 686562000 h 105"/>
              <a:gd name="T30" fmla="*/ 669836408 w 104"/>
              <a:gd name="T31" fmla="*/ 1360170000 h 105"/>
              <a:gd name="T32" fmla="*/ 1339669229 w 104"/>
              <a:gd name="T33" fmla="*/ 686562000 h 105"/>
              <a:gd name="T34" fmla="*/ 669836408 w 104"/>
              <a:gd name="T35" fmla="*/ 0 h 105"/>
              <a:gd name="T36" fmla="*/ 669836408 w 104"/>
              <a:gd name="T37" fmla="*/ 1204722000 h 105"/>
              <a:gd name="T38" fmla="*/ 154576805 w 104"/>
              <a:gd name="T39" fmla="*/ 686562000 h 105"/>
              <a:gd name="T40" fmla="*/ 669836408 w 104"/>
              <a:gd name="T41" fmla="*/ 155448000 h 105"/>
              <a:gd name="T42" fmla="*/ 1197973825 w 104"/>
              <a:gd name="T43" fmla="*/ 686562000 h 105"/>
              <a:gd name="T44" fmla="*/ 669836408 w 104"/>
              <a:gd name="T45" fmla="*/ 120472200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ysClr val="window" lastClr="FFFFFF">
              <a:alpha val="87842"/>
            </a:sysClr>
          </a:solidFill>
          <a:ln>
            <a:noFill/>
          </a:ln>
          <a:extLst>
            <a:ext uri="{91240B29-F687-4F45-9708-019B960494DF}">
              <a14:hiddenLine xmlns:a14="http://schemas.microsoft.com/office/drawing/2010/main" w="9525">
                <a:solidFill>
                  <a:srgbClr val="000000"/>
                </a:solidFill>
                <a:round/>
              </a14:hiddenLine>
            </a:ext>
          </a:extLst>
        </p:spPr>
        <p:txBody>
          <a:bodyPr lIns="68596" tIns="34298" rIns="68596" bIns="34298"/>
          <a:lstStyle/>
          <a:p>
            <a:pPr>
              <a:defRPr/>
            </a:pPr>
            <a:endParaRPr lang="zh-CN" altLang="en-US" kern="0">
              <a:solidFill>
                <a:prstClr val="black"/>
              </a:solidFill>
            </a:endParaRPr>
          </a:p>
        </p:txBody>
      </p:sp>
      <p:sp>
        <p:nvSpPr>
          <p:cNvPr id="61" name="MH_Other_20"/>
          <p:cNvSpPr>
            <a:spLocks noChangeAspect="1" noEditPoints="1"/>
          </p:cNvSpPr>
          <p:nvPr>
            <p:custDataLst>
              <p:tags r:id="rId24"/>
            </p:custDataLst>
          </p:nvPr>
        </p:nvSpPr>
        <p:spPr bwMode="auto">
          <a:xfrm>
            <a:off x="8184496" y="3989163"/>
            <a:ext cx="841570" cy="490652"/>
          </a:xfrm>
          <a:custGeom>
            <a:avLst/>
            <a:gdLst>
              <a:gd name="T0" fmla="*/ 2147483646 w 132"/>
              <a:gd name="T1" fmla="*/ 764995792 h 67"/>
              <a:gd name="T2" fmla="*/ 2147483646 w 132"/>
              <a:gd name="T3" fmla="*/ 941533700 h 67"/>
              <a:gd name="T4" fmla="*/ 2147483646 w 132"/>
              <a:gd name="T5" fmla="*/ 1088646815 h 67"/>
              <a:gd name="T6" fmla="*/ 2147483646 w 132"/>
              <a:gd name="T7" fmla="*/ 1618255113 h 67"/>
              <a:gd name="T8" fmla="*/ 2147483646 w 132"/>
              <a:gd name="T9" fmla="*/ 1618255113 h 67"/>
              <a:gd name="T10" fmla="*/ 2147483646 w 132"/>
              <a:gd name="T11" fmla="*/ 1441717205 h 67"/>
              <a:gd name="T12" fmla="*/ 2147483646 w 132"/>
              <a:gd name="T13" fmla="*/ 1971330929 h 67"/>
              <a:gd name="T14" fmla="*/ 2147483646 w 132"/>
              <a:gd name="T15" fmla="*/ 1971330929 h 67"/>
              <a:gd name="T16" fmla="*/ 2147483646 w 132"/>
              <a:gd name="T17" fmla="*/ 1765373653 h 67"/>
              <a:gd name="T18" fmla="*/ 2147483646 w 132"/>
              <a:gd name="T19" fmla="*/ 1971330929 h 67"/>
              <a:gd name="T20" fmla="*/ 2147483646 w 132"/>
              <a:gd name="T21" fmla="*/ 1971330929 h 67"/>
              <a:gd name="T22" fmla="*/ 2147483646 w 132"/>
              <a:gd name="T23" fmla="*/ 1441717205 h 67"/>
              <a:gd name="T24" fmla="*/ 2147483646 w 132"/>
              <a:gd name="T25" fmla="*/ 1618255113 h 67"/>
              <a:gd name="T26" fmla="*/ 2147483646 w 132"/>
              <a:gd name="T27" fmla="*/ 1618255113 h 67"/>
              <a:gd name="T28" fmla="*/ 2147483646 w 132"/>
              <a:gd name="T29" fmla="*/ 1088646815 h 67"/>
              <a:gd name="T30" fmla="*/ 2147483646 w 132"/>
              <a:gd name="T31" fmla="*/ 941533700 h 67"/>
              <a:gd name="T32" fmla="*/ 2147483646 w 132"/>
              <a:gd name="T33" fmla="*/ 764995792 h 67"/>
              <a:gd name="T34" fmla="*/ 404748663 w 132"/>
              <a:gd name="T35" fmla="*/ 764995792 h 67"/>
              <a:gd name="T36" fmla="*/ 247346932 w 132"/>
              <a:gd name="T37" fmla="*/ 941533700 h 67"/>
              <a:gd name="T38" fmla="*/ 292319532 w 132"/>
              <a:gd name="T39" fmla="*/ 1088646815 h 67"/>
              <a:gd name="T40" fmla="*/ 44972600 w 132"/>
              <a:gd name="T41" fmla="*/ 1618255113 h 67"/>
              <a:gd name="T42" fmla="*/ 67456531 w 132"/>
              <a:gd name="T43" fmla="*/ 1618255113 h 67"/>
              <a:gd name="T44" fmla="*/ 247346932 w 132"/>
              <a:gd name="T45" fmla="*/ 1441717205 h 67"/>
              <a:gd name="T46" fmla="*/ 157401731 w 132"/>
              <a:gd name="T47" fmla="*/ 1971330929 h 67"/>
              <a:gd name="T48" fmla="*/ 292319532 w 132"/>
              <a:gd name="T49" fmla="*/ 1971330929 h 67"/>
              <a:gd name="T50" fmla="*/ 404748663 w 132"/>
              <a:gd name="T51" fmla="*/ 1765373653 h 67"/>
              <a:gd name="T52" fmla="*/ 494693864 w 132"/>
              <a:gd name="T53" fmla="*/ 1971330929 h 67"/>
              <a:gd name="T54" fmla="*/ 629611664 w 132"/>
              <a:gd name="T55" fmla="*/ 1971330929 h 67"/>
              <a:gd name="T56" fmla="*/ 539666464 w 132"/>
              <a:gd name="T57" fmla="*/ 1441717205 h 67"/>
              <a:gd name="T58" fmla="*/ 719552126 w 132"/>
              <a:gd name="T59" fmla="*/ 1618255113 h 67"/>
              <a:gd name="T60" fmla="*/ 742040795 w 132"/>
              <a:gd name="T61" fmla="*/ 1618255113 h 67"/>
              <a:gd name="T62" fmla="*/ 494693864 w 132"/>
              <a:gd name="T63" fmla="*/ 1088646815 h 67"/>
              <a:gd name="T64" fmla="*/ 539666464 w 132"/>
              <a:gd name="T65" fmla="*/ 941533700 h 67"/>
              <a:gd name="T66" fmla="*/ 404748663 w 132"/>
              <a:gd name="T67" fmla="*/ 764995792 h 67"/>
              <a:gd name="T68" fmla="*/ 1506565522 w 132"/>
              <a:gd name="T69" fmla="*/ 0 h 67"/>
              <a:gd name="T70" fmla="*/ 1281702521 w 132"/>
              <a:gd name="T71" fmla="*/ 294226229 h 67"/>
              <a:gd name="T72" fmla="*/ 1349163790 w 132"/>
              <a:gd name="T73" fmla="*/ 529613724 h 67"/>
              <a:gd name="T74" fmla="*/ 944415127 w 132"/>
              <a:gd name="T75" fmla="*/ 1382873044 h 67"/>
              <a:gd name="T76" fmla="*/ 989387727 w 132"/>
              <a:gd name="T77" fmla="*/ 1412297838 h 67"/>
              <a:gd name="T78" fmla="*/ 1259218590 w 132"/>
              <a:gd name="T79" fmla="*/ 1118066182 h 67"/>
              <a:gd name="T80" fmla="*/ 1124300789 w 132"/>
              <a:gd name="T81" fmla="*/ 1971330929 h 67"/>
              <a:gd name="T82" fmla="*/ 1349163790 w 132"/>
              <a:gd name="T83" fmla="*/ 1971330929 h 67"/>
              <a:gd name="T84" fmla="*/ 1506565522 w 132"/>
              <a:gd name="T85" fmla="*/ 1618255113 h 67"/>
              <a:gd name="T86" fmla="*/ 1663967253 w 132"/>
              <a:gd name="T87" fmla="*/ 1971330929 h 67"/>
              <a:gd name="T88" fmla="*/ 1888830254 w 132"/>
              <a:gd name="T89" fmla="*/ 1971330929 h 67"/>
              <a:gd name="T90" fmla="*/ 1753912454 w 132"/>
              <a:gd name="T91" fmla="*/ 1118066182 h 67"/>
              <a:gd name="T92" fmla="*/ 2023743316 w 132"/>
              <a:gd name="T93" fmla="*/ 1412297838 h 67"/>
              <a:gd name="T94" fmla="*/ 2068715916 w 132"/>
              <a:gd name="T95" fmla="*/ 1382873044 h 67"/>
              <a:gd name="T96" fmla="*/ 1663967253 w 132"/>
              <a:gd name="T97" fmla="*/ 529613724 h 67"/>
              <a:gd name="T98" fmla="*/ 1731423784 w 132"/>
              <a:gd name="T99" fmla="*/ 294226229 h 67"/>
              <a:gd name="T100" fmla="*/ 1506565522 w 132"/>
              <a:gd name="T101" fmla="*/ 0 h 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2" h="67">
                <a:moveTo>
                  <a:pt x="114" y="26"/>
                </a:moveTo>
                <a:cubicBezTo>
                  <a:pt x="111" y="26"/>
                  <a:pt x="108" y="29"/>
                  <a:pt x="108" y="32"/>
                </a:cubicBezTo>
                <a:cubicBezTo>
                  <a:pt x="108" y="34"/>
                  <a:pt x="109" y="36"/>
                  <a:pt x="110" y="37"/>
                </a:cubicBezTo>
                <a:cubicBezTo>
                  <a:pt x="104" y="40"/>
                  <a:pt x="96" y="53"/>
                  <a:pt x="99" y="55"/>
                </a:cubicBezTo>
                <a:cubicBezTo>
                  <a:pt x="99" y="55"/>
                  <a:pt x="100" y="55"/>
                  <a:pt x="100" y="55"/>
                </a:cubicBezTo>
                <a:cubicBezTo>
                  <a:pt x="102" y="55"/>
                  <a:pt x="105" y="52"/>
                  <a:pt x="107" y="49"/>
                </a:cubicBezTo>
                <a:cubicBezTo>
                  <a:pt x="106" y="55"/>
                  <a:pt x="105" y="62"/>
                  <a:pt x="104" y="67"/>
                </a:cubicBezTo>
                <a:cubicBezTo>
                  <a:pt x="110" y="67"/>
                  <a:pt x="110" y="67"/>
                  <a:pt x="110" y="67"/>
                </a:cubicBezTo>
                <a:cubicBezTo>
                  <a:pt x="110" y="64"/>
                  <a:pt x="112" y="60"/>
                  <a:pt x="114" y="60"/>
                </a:cubicBezTo>
                <a:cubicBezTo>
                  <a:pt x="116" y="60"/>
                  <a:pt x="119" y="64"/>
                  <a:pt x="119" y="67"/>
                </a:cubicBezTo>
                <a:cubicBezTo>
                  <a:pt x="124" y="67"/>
                  <a:pt x="124" y="67"/>
                  <a:pt x="124" y="67"/>
                </a:cubicBezTo>
                <a:cubicBezTo>
                  <a:pt x="124" y="62"/>
                  <a:pt x="123" y="55"/>
                  <a:pt x="121" y="49"/>
                </a:cubicBezTo>
                <a:cubicBezTo>
                  <a:pt x="123" y="52"/>
                  <a:pt x="126" y="55"/>
                  <a:pt x="128" y="55"/>
                </a:cubicBezTo>
                <a:cubicBezTo>
                  <a:pt x="129" y="55"/>
                  <a:pt x="129" y="55"/>
                  <a:pt x="130" y="55"/>
                </a:cubicBezTo>
                <a:cubicBezTo>
                  <a:pt x="132" y="53"/>
                  <a:pt x="125" y="40"/>
                  <a:pt x="118" y="37"/>
                </a:cubicBezTo>
                <a:cubicBezTo>
                  <a:pt x="120" y="36"/>
                  <a:pt x="121" y="34"/>
                  <a:pt x="121" y="32"/>
                </a:cubicBezTo>
                <a:cubicBezTo>
                  <a:pt x="121" y="29"/>
                  <a:pt x="118" y="26"/>
                  <a:pt x="114" y="26"/>
                </a:cubicBezTo>
                <a:moveTo>
                  <a:pt x="18" y="26"/>
                </a:moveTo>
                <a:cubicBezTo>
                  <a:pt x="14" y="26"/>
                  <a:pt x="11" y="29"/>
                  <a:pt x="11" y="32"/>
                </a:cubicBezTo>
                <a:cubicBezTo>
                  <a:pt x="11" y="34"/>
                  <a:pt x="12" y="36"/>
                  <a:pt x="13" y="37"/>
                </a:cubicBezTo>
                <a:cubicBezTo>
                  <a:pt x="7" y="40"/>
                  <a:pt x="0" y="53"/>
                  <a:pt x="2" y="55"/>
                </a:cubicBezTo>
                <a:cubicBezTo>
                  <a:pt x="3" y="55"/>
                  <a:pt x="3" y="55"/>
                  <a:pt x="3" y="55"/>
                </a:cubicBezTo>
                <a:cubicBezTo>
                  <a:pt x="6" y="55"/>
                  <a:pt x="8" y="52"/>
                  <a:pt x="11" y="49"/>
                </a:cubicBezTo>
                <a:cubicBezTo>
                  <a:pt x="9" y="55"/>
                  <a:pt x="8" y="62"/>
                  <a:pt x="7" y="67"/>
                </a:cubicBezTo>
                <a:cubicBezTo>
                  <a:pt x="13" y="67"/>
                  <a:pt x="13" y="67"/>
                  <a:pt x="13" y="67"/>
                </a:cubicBezTo>
                <a:cubicBezTo>
                  <a:pt x="13" y="64"/>
                  <a:pt x="15" y="60"/>
                  <a:pt x="18" y="60"/>
                </a:cubicBezTo>
                <a:cubicBezTo>
                  <a:pt x="20" y="60"/>
                  <a:pt x="22" y="64"/>
                  <a:pt x="22" y="67"/>
                </a:cubicBezTo>
                <a:cubicBezTo>
                  <a:pt x="28" y="67"/>
                  <a:pt x="28" y="67"/>
                  <a:pt x="28" y="67"/>
                </a:cubicBezTo>
                <a:cubicBezTo>
                  <a:pt x="27" y="62"/>
                  <a:pt x="26" y="55"/>
                  <a:pt x="24" y="49"/>
                </a:cubicBezTo>
                <a:cubicBezTo>
                  <a:pt x="27" y="52"/>
                  <a:pt x="29" y="55"/>
                  <a:pt x="32" y="55"/>
                </a:cubicBezTo>
                <a:cubicBezTo>
                  <a:pt x="32" y="55"/>
                  <a:pt x="33" y="55"/>
                  <a:pt x="33" y="55"/>
                </a:cubicBezTo>
                <a:cubicBezTo>
                  <a:pt x="35" y="53"/>
                  <a:pt x="28" y="40"/>
                  <a:pt x="22" y="37"/>
                </a:cubicBezTo>
                <a:cubicBezTo>
                  <a:pt x="23" y="36"/>
                  <a:pt x="24" y="34"/>
                  <a:pt x="24" y="32"/>
                </a:cubicBezTo>
                <a:cubicBezTo>
                  <a:pt x="24" y="29"/>
                  <a:pt x="21" y="26"/>
                  <a:pt x="18" y="26"/>
                </a:cubicBezTo>
                <a:moveTo>
                  <a:pt x="67" y="0"/>
                </a:moveTo>
                <a:cubicBezTo>
                  <a:pt x="61" y="0"/>
                  <a:pt x="57" y="5"/>
                  <a:pt x="57" y="10"/>
                </a:cubicBezTo>
                <a:cubicBezTo>
                  <a:pt x="57" y="14"/>
                  <a:pt x="58" y="17"/>
                  <a:pt x="60" y="18"/>
                </a:cubicBezTo>
                <a:cubicBezTo>
                  <a:pt x="50" y="22"/>
                  <a:pt x="38" y="43"/>
                  <a:pt x="42" y="47"/>
                </a:cubicBezTo>
                <a:cubicBezTo>
                  <a:pt x="43" y="48"/>
                  <a:pt x="43" y="48"/>
                  <a:pt x="44" y="48"/>
                </a:cubicBezTo>
                <a:cubicBezTo>
                  <a:pt x="48" y="48"/>
                  <a:pt x="52" y="43"/>
                  <a:pt x="56" y="38"/>
                </a:cubicBezTo>
                <a:cubicBezTo>
                  <a:pt x="53" y="47"/>
                  <a:pt x="51" y="58"/>
                  <a:pt x="50" y="67"/>
                </a:cubicBezTo>
                <a:cubicBezTo>
                  <a:pt x="60" y="67"/>
                  <a:pt x="60" y="67"/>
                  <a:pt x="60" y="67"/>
                </a:cubicBezTo>
                <a:cubicBezTo>
                  <a:pt x="60" y="62"/>
                  <a:pt x="63" y="55"/>
                  <a:pt x="67" y="55"/>
                </a:cubicBezTo>
                <a:cubicBezTo>
                  <a:pt x="71" y="55"/>
                  <a:pt x="74" y="62"/>
                  <a:pt x="74" y="67"/>
                </a:cubicBezTo>
                <a:cubicBezTo>
                  <a:pt x="84" y="67"/>
                  <a:pt x="84" y="67"/>
                  <a:pt x="84" y="67"/>
                </a:cubicBezTo>
                <a:cubicBezTo>
                  <a:pt x="83" y="58"/>
                  <a:pt x="81" y="47"/>
                  <a:pt x="78" y="38"/>
                </a:cubicBezTo>
                <a:cubicBezTo>
                  <a:pt x="82" y="43"/>
                  <a:pt x="87" y="48"/>
                  <a:pt x="90" y="48"/>
                </a:cubicBezTo>
                <a:cubicBezTo>
                  <a:pt x="91" y="48"/>
                  <a:pt x="91" y="48"/>
                  <a:pt x="92" y="47"/>
                </a:cubicBezTo>
                <a:cubicBezTo>
                  <a:pt x="96" y="43"/>
                  <a:pt x="84" y="22"/>
                  <a:pt x="74" y="18"/>
                </a:cubicBezTo>
                <a:cubicBezTo>
                  <a:pt x="76" y="17"/>
                  <a:pt x="77" y="14"/>
                  <a:pt x="77" y="10"/>
                </a:cubicBezTo>
                <a:cubicBezTo>
                  <a:pt x="77" y="5"/>
                  <a:pt x="73" y="0"/>
                  <a:pt x="67" y="0"/>
                </a:cubicBezTo>
              </a:path>
            </a:pathLst>
          </a:custGeom>
          <a:solidFill>
            <a:sysClr val="window" lastClr="FFFFFF">
              <a:alpha val="87842"/>
            </a:sysClr>
          </a:solidFill>
          <a:ln>
            <a:noFill/>
          </a:ln>
          <a:extLst>
            <a:ext uri="{91240B29-F687-4F45-9708-019B960494DF}">
              <a14:hiddenLine xmlns:a14="http://schemas.microsoft.com/office/drawing/2010/main" w="9525">
                <a:solidFill>
                  <a:srgbClr val="000000"/>
                </a:solidFill>
                <a:round/>
              </a14:hiddenLine>
            </a:ext>
          </a:extLst>
        </p:spPr>
        <p:txBody>
          <a:bodyPr lIns="68596" tIns="34298" rIns="68596" bIns="34298"/>
          <a:lstStyle/>
          <a:p>
            <a:pPr>
              <a:defRPr/>
            </a:pPr>
            <a:endParaRPr lang="zh-CN" altLang="en-US" kern="0">
              <a:solidFill>
                <a:prstClr val="black"/>
              </a:solidFill>
            </a:endParaRPr>
          </a:p>
        </p:txBody>
      </p:sp>
      <p:sp>
        <p:nvSpPr>
          <p:cNvPr id="62" name="MH_Other_21"/>
          <p:cNvSpPr/>
          <p:nvPr>
            <p:custDataLst>
              <p:tags r:id="rId25"/>
            </p:custDataLst>
          </p:nvPr>
        </p:nvSpPr>
        <p:spPr bwMode="auto">
          <a:xfrm>
            <a:off x="8025916" y="2353348"/>
            <a:ext cx="105746" cy="147551"/>
          </a:xfrm>
          <a:custGeom>
            <a:avLst/>
            <a:gdLst>
              <a:gd name="T0" fmla="*/ 1 w 11"/>
              <a:gd name="T1" fmla="*/ 6 h 15"/>
              <a:gd name="T2" fmla="*/ 0 w 11"/>
              <a:gd name="T3" fmla="*/ 7 h 15"/>
              <a:gd name="T4" fmla="*/ 5 w 11"/>
              <a:gd name="T5" fmla="*/ 15 h 15"/>
              <a:gd name="T6" fmla="*/ 10 w 11"/>
              <a:gd name="T7" fmla="*/ 11 h 15"/>
              <a:gd name="T8" fmla="*/ 11 w 11"/>
              <a:gd name="T9" fmla="*/ 8 h 15"/>
              <a:gd name="T10" fmla="*/ 11 w 11"/>
              <a:gd name="T11" fmla="*/ 1 h 15"/>
              <a:gd name="T12" fmla="*/ 1 w 11"/>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11" h="15">
                <a:moveTo>
                  <a:pt x="1" y="6"/>
                </a:moveTo>
                <a:cubicBezTo>
                  <a:pt x="0" y="7"/>
                  <a:pt x="0" y="7"/>
                  <a:pt x="0" y="7"/>
                </a:cubicBezTo>
                <a:cubicBezTo>
                  <a:pt x="5" y="15"/>
                  <a:pt x="5" y="15"/>
                  <a:pt x="5" y="15"/>
                </a:cubicBezTo>
                <a:cubicBezTo>
                  <a:pt x="10" y="11"/>
                  <a:pt x="10" y="11"/>
                  <a:pt x="10" y="11"/>
                </a:cubicBezTo>
                <a:cubicBezTo>
                  <a:pt x="11" y="8"/>
                  <a:pt x="11" y="8"/>
                  <a:pt x="11" y="8"/>
                </a:cubicBezTo>
                <a:cubicBezTo>
                  <a:pt x="11" y="8"/>
                  <a:pt x="11" y="2"/>
                  <a:pt x="11" y="1"/>
                </a:cubicBezTo>
                <a:cubicBezTo>
                  <a:pt x="11" y="0"/>
                  <a:pt x="1" y="6"/>
                  <a:pt x="1" y="6"/>
                </a:cubicBez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63" name="MH_Other_22"/>
          <p:cNvSpPr/>
          <p:nvPr>
            <p:custDataLst>
              <p:tags r:id="rId26"/>
            </p:custDataLst>
          </p:nvPr>
        </p:nvSpPr>
        <p:spPr bwMode="auto">
          <a:xfrm>
            <a:off x="8006244" y="2267275"/>
            <a:ext cx="135256" cy="174602"/>
          </a:xfrm>
          <a:custGeom>
            <a:avLst/>
            <a:gdLst>
              <a:gd name="T0" fmla="*/ 0 w 14"/>
              <a:gd name="T1" fmla="*/ 4 h 18"/>
              <a:gd name="T2" fmla="*/ 0 w 14"/>
              <a:gd name="T3" fmla="*/ 8 h 18"/>
              <a:gd name="T4" fmla="*/ 1 w 14"/>
              <a:gd name="T5" fmla="*/ 12 h 18"/>
              <a:gd name="T6" fmla="*/ 4 w 14"/>
              <a:gd name="T7" fmla="*/ 17 h 18"/>
              <a:gd name="T8" fmla="*/ 7 w 14"/>
              <a:gd name="T9" fmla="*/ 18 h 18"/>
              <a:gd name="T10" fmla="*/ 10 w 14"/>
              <a:gd name="T11" fmla="*/ 16 h 18"/>
              <a:gd name="T12" fmla="*/ 13 w 14"/>
              <a:gd name="T13" fmla="*/ 11 h 18"/>
              <a:gd name="T14" fmla="*/ 13 w 14"/>
              <a:gd name="T15" fmla="*/ 11 h 18"/>
              <a:gd name="T16" fmla="*/ 14 w 14"/>
              <a:gd name="T17" fmla="*/ 9 h 18"/>
              <a:gd name="T18" fmla="*/ 13 w 14"/>
              <a:gd name="T19" fmla="*/ 7 h 18"/>
              <a:gd name="T20" fmla="*/ 10 w 14"/>
              <a:gd name="T21" fmla="*/ 1 h 18"/>
              <a:gd name="T22" fmla="*/ 0 w 14"/>
              <a:gd name="T23"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8">
                <a:moveTo>
                  <a:pt x="0" y="4"/>
                </a:moveTo>
                <a:cubicBezTo>
                  <a:pt x="0" y="8"/>
                  <a:pt x="0" y="8"/>
                  <a:pt x="0" y="8"/>
                </a:cubicBezTo>
                <a:cubicBezTo>
                  <a:pt x="0" y="8"/>
                  <a:pt x="0" y="12"/>
                  <a:pt x="1" y="12"/>
                </a:cubicBezTo>
                <a:cubicBezTo>
                  <a:pt x="1" y="12"/>
                  <a:pt x="2" y="15"/>
                  <a:pt x="4" y="17"/>
                </a:cubicBezTo>
                <a:cubicBezTo>
                  <a:pt x="4" y="17"/>
                  <a:pt x="5" y="18"/>
                  <a:pt x="7" y="18"/>
                </a:cubicBezTo>
                <a:cubicBezTo>
                  <a:pt x="8" y="18"/>
                  <a:pt x="9" y="16"/>
                  <a:pt x="10" y="16"/>
                </a:cubicBezTo>
                <a:cubicBezTo>
                  <a:pt x="10" y="16"/>
                  <a:pt x="12" y="14"/>
                  <a:pt x="13" y="11"/>
                </a:cubicBezTo>
                <a:cubicBezTo>
                  <a:pt x="13" y="11"/>
                  <a:pt x="13" y="11"/>
                  <a:pt x="13" y="11"/>
                </a:cubicBezTo>
                <a:cubicBezTo>
                  <a:pt x="14" y="11"/>
                  <a:pt x="14" y="9"/>
                  <a:pt x="14" y="9"/>
                </a:cubicBezTo>
                <a:cubicBezTo>
                  <a:pt x="14" y="8"/>
                  <a:pt x="14" y="7"/>
                  <a:pt x="13" y="7"/>
                </a:cubicBezTo>
                <a:cubicBezTo>
                  <a:pt x="13" y="7"/>
                  <a:pt x="13" y="2"/>
                  <a:pt x="10" y="1"/>
                </a:cubicBezTo>
                <a:cubicBezTo>
                  <a:pt x="7" y="0"/>
                  <a:pt x="3" y="0"/>
                  <a:pt x="0" y="4"/>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64" name="MH_Other_23"/>
          <p:cNvSpPr/>
          <p:nvPr>
            <p:custDataLst>
              <p:tags r:id="rId27"/>
            </p:custDataLst>
          </p:nvPr>
        </p:nvSpPr>
        <p:spPr bwMode="auto">
          <a:xfrm>
            <a:off x="8065265" y="2277113"/>
            <a:ext cx="76235" cy="164766"/>
          </a:xfrm>
          <a:custGeom>
            <a:avLst/>
            <a:gdLst>
              <a:gd name="T0" fmla="*/ 8 w 8"/>
              <a:gd name="T1" fmla="*/ 8 h 17"/>
              <a:gd name="T2" fmla="*/ 7 w 8"/>
              <a:gd name="T3" fmla="*/ 6 h 17"/>
              <a:gd name="T4" fmla="*/ 4 w 8"/>
              <a:gd name="T5" fmla="*/ 0 h 17"/>
              <a:gd name="T6" fmla="*/ 4 w 8"/>
              <a:gd name="T7" fmla="*/ 5 h 17"/>
              <a:gd name="T8" fmla="*/ 6 w 8"/>
              <a:gd name="T9" fmla="*/ 7 h 17"/>
              <a:gd name="T10" fmla="*/ 4 w 8"/>
              <a:gd name="T11" fmla="*/ 11 h 17"/>
              <a:gd name="T12" fmla="*/ 2 w 8"/>
              <a:gd name="T13" fmla="*/ 15 h 17"/>
              <a:gd name="T14" fmla="*/ 0 w 8"/>
              <a:gd name="T15" fmla="*/ 17 h 17"/>
              <a:gd name="T16" fmla="*/ 1 w 8"/>
              <a:gd name="T17" fmla="*/ 17 h 17"/>
              <a:gd name="T18" fmla="*/ 4 w 8"/>
              <a:gd name="T19" fmla="*/ 15 h 17"/>
              <a:gd name="T20" fmla="*/ 7 w 8"/>
              <a:gd name="T21" fmla="*/ 10 h 17"/>
              <a:gd name="T22" fmla="*/ 7 w 8"/>
              <a:gd name="T23" fmla="*/ 10 h 17"/>
              <a:gd name="T24" fmla="*/ 8 w 8"/>
              <a:gd name="T2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7">
                <a:moveTo>
                  <a:pt x="8" y="8"/>
                </a:moveTo>
                <a:cubicBezTo>
                  <a:pt x="8" y="7"/>
                  <a:pt x="8" y="6"/>
                  <a:pt x="7" y="6"/>
                </a:cubicBezTo>
                <a:cubicBezTo>
                  <a:pt x="7" y="6"/>
                  <a:pt x="7" y="1"/>
                  <a:pt x="4" y="0"/>
                </a:cubicBezTo>
                <a:cubicBezTo>
                  <a:pt x="4" y="2"/>
                  <a:pt x="4" y="5"/>
                  <a:pt x="4" y="5"/>
                </a:cubicBezTo>
                <a:cubicBezTo>
                  <a:pt x="5" y="6"/>
                  <a:pt x="6" y="6"/>
                  <a:pt x="6" y="7"/>
                </a:cubicBezTo>
                <a:cubicBezTo>
                  <a:pt x="5" y="9"/>
                  <a:pt x="4" y="11"/>
                  <a:pt x="4" y="11"/>
                </a:cubicBezTo>
                <a:cubicBezTo>
                  <a:pt x="4" y="11"/>
                  <a:pt x="3" y="14"/>
                  <a:pt x="2" y="15"/>
                </a:cubicBezTo>
                <a:cubicBezTo>
                  <a:pt x="1" y="15"/>
                  <a:pt x="0" y="17"/>
                  <a:pt x="0" y="17"/>
                </a:cubicBezTo>
                <a:cubicBezTo>
                  <a:pt x="0" y="17"/>
                  <a:pt x="0" y="17"/>
                  <a:pt x="1" y="17"/>
                </a:cubicBezTo>
                <a:cubicBezTo>
                  <a:pt x="2" y="17"/>
                  <a:pt x="3" y="15"/>
                  <a:pt x="4" y="15"/>
                </a:cubicBezTo>
                <a:cubicBezTo>
                  <a:pt x="4" y="15"/>
                  <a:pt x="6" y="13"/>
                  <a:pt x="7" y="10"/>
                </a:cubicBezTo>
                <a:cubicBezTo>
                  <a:pt x="7" y="10"/>
                  <a:pt x="7" y="10"/>
                  <a:pt x="7" y="10"/>
                </a:cubicBezTo>
                <a:cubicBezTo>
                  <a:pt x="8" y="10"/>
                  <a:pt x="8" y="8"/>
                  <a:pt x="8" y="8"/>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65" name="MH_Other_24"/>
          <p:cNvSpPr/>
          <p:nvPr>
            <p:custDataLst>
              <p:tags r:id="rId28"/>
            </p:custDataLst>
          </p:nvPr>
        </p:nvSpPr>
        <p:spPr bwMode="auto">
          <a:xfrm>
            <a:off x="7996408" y="2247601"/>
            <a:ext cx="145095" cy="95908"/>
          </a:xfrm>
          <a:custGeom>
            <a:avLst/>
            <a:gdLst>
              <a:gd name="T0" fmla="*/ 13 w 15"/>
              <a:gd name="T1" fmla="*/ 10 h 10"/>
              <a:gd name="T2" fmla="*/ 15 w 15"/>
              <a:gd name="T3" fmla="*/ 9 h 10"/>
              <a:gd name="T4" fmla="*/ 15 w 15"/>
              <a:gd name="T5" fmla="*/ 6 h 10"/>
              <a:gd name="T6" fmla="*/ 12 w 15"/>
              <a:gd name="T7" fmla="*/ 2 h 10"/>
              <a:gd name="T8" fmla="*/ 9 w 15"/>
              <a:gd name="T9" fmla="*/ 1 h 10"/>
              <a:gd name="T10" fmla="*/ 7 w 15"/>
              <a:gd name="T11" fmla="*/ 0 h 10"/>
              <a:gd name="T12" fmla="*/ 1 w 15"/>
              <a:gd name="T13" fmla="*/ 5 h 10"/>
              <a:gd name="T14" fmla="*/ 1 w 15"/>
              <a:gd name="T15" fmla="*/ 8 h 10"/>
              <a:gd name="T16" fmla="*/ 2 w 15"/>
              <a:gd name="T17" fmla="*/ 7 h 10"/>
              <a:gd name="T18" fmla="*/ 4 w 15"/>
              <a:gd name="T19" fmla="*/ 5 h 10"/>
              <a:gd name="T20" fmla="*/ 11 w 15"/>
              <a:gd name="T21" fmla="*/ 4 h 10"/>
              <a:gd name="T22" fmla="*/ 12 w 15"/>
              <a:gd name="T23" fmla="*/ 7 h 10"/>
              <a:gd name="T24" fmla="*/ 13 w 15"/>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0">
                <a:moveTo>
                  <a:pt x="13" y="10"/>
                </a:moveTo>
                <a:cubicBezTo>
                  <a:pt x="13" y="10"/>
                  <a:pt x="14" y="9"/>
                  <a:pt x="15" y="9"/>
                </a:cubicBezTo>
                <a:cubicBezTo>
                  <a:pt x="15" y="6"/>
                  <a:pt x="15" y="6"/>
                  <a:pt x="15" y="6"/>
                </a:cubicBezTo>
                <a:cubicBezTo>
                  <a:pt x="15" y="6"/>
                  <a:pt x="14" y="3"/>
                  <a:pt x="12" y="2"/>
                </a:cubicBezTo>
                <a:cubicBezTo>
                  <a:pt x="10" y="1"/>
                  <a:pt x="9" y="1"/>
                  <a:pt x="9" y="1"/>
                </a:cubicBezTo>
                <a:cubicBezTo>
                  <a:pt x="9" y="1"/>
                  <a:pt x="8" y="0"/>
                  <a:pt x="7" y="0"/>
                </a:cubicBezTo>
                <a:cubicBezTo>
                  <a:pt x="5" y="0"/>
                  <a:pt x="2" y="2"/>
                  <a:pt x="1" y="5"/>
                </a:cubicBezTo>
                <a:cubicBezTo>
                  <a:pt x="0" y="8"/>
                  <a:pt x="1" y="8"/>
                  <a:pt x="1" y="8"/>
                </a:cubicBezTo>
                <a:cubicBezTo>
                  <a:pt x="2" y="7"/>
                  <a:pt x="2" y="7"/>
                  <a:pt x="2" y="7"/>
                </a:cubicBezTo>
                <a:cubicBezTo>
                  <a:pt x="2" y="7"/>
                  <a:pt x="3" y="6"/>
                  <a:pt x="4" y="5"/>
                </a:cubicBezTo>
                <a:cubicBezTo>
                  <a:pt x="5" y="5"/>
                  <a:pt x="10" y="5"/>
                  <a:pt x="11" y="4"/>
                </a:cubicBezTo>
                <a:cubicBezTo>
                  <a:pt x="11" y="4"/>
                  <a:pt x="12" y="7"/>
                  <a:pt x="12" y="7"/>
                </a:cubicBezTo>
                <a:cubicBezTo>
                  <a:pt x="13" y="7"/>
                  <a:pt x="13" y="10"/>
                  <a:pt x="13" y="1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66" name="MH_Other_25"/>
          <p:cNvSpPr/>
          <p:nvPr>
            <p:custDataLst>
              <p:tags r:id="rId29"/>
            </p:custDataLst>
          </p:nvPr>
        </p:nvSpPr>
        <p:spPr bwMode="auto">
          <a:xfrm>
            <a:off x="8025917" y="2412369"/>
            <a:ext cx="272972" cy="440197"/>
          </a:xfrm>
          <a:custGeom>
            <a:avLst/>
            <a:gdLst>
              <a:gd name="T0" fmla="*/ 0 w 28"/>
              <a:gd name="T1" fmla="*/ 1 h 45"/>
              <a:gd name="T2" fmla="*/ 7 w 28"/>
              <a:gd name="T3" fmla="*/ 4 h 45"/>
              <a:gd name="T4" fmla="*/ 11 w 28"/>
              <a:gd name="T5" fmla="*/ 0 h 45"/>
              <a:gd name="T6" fmla="*/ 12 w 28"/>
              <a:gd name="T7" fmla="*/ 1 h 45"/>
              <a:gd name="T8" fmla="*/ 19 w 28"/>
              <a:gd name="T9" fmla="*/ 9 h 45"/>
              <a:gd name="T10" fmla="*/ 28 w 28"/>
              <a:gd name="T11" fmla="*/ 37 h 45"/>
              <a:gd name="T12" fmla="*/ 10 w 28"/>
              <a:gd name="T13" fmla="*/ 45 h 45"/>
              <a:gd name="T14" fmla="*/ 4 w 28"/>
              <a:gd name="T15" fmla="*/ 22 h 45"/>
              <a:gd name="T16" fmla="*/ 0 w 28"/>
              <a:gd name="T17" fmla="*/ 5 h 45"/>
              <a:gd name="T18" fmla="*/ 0 w 28"/>
              <a:gd name="T1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5">
                <a:moveTo>
                  <a:pt x="0" y="1"/>
                </a:moveTo>
                <a:cubicBezTo>
                  <a:pt x="0" y="1"/>
                  <a:pt x="6" y="4"/>
                  <a:pt x="7" y="4"/>
                </a:cubicBezTo>
                <a:cubicBezTo>
                  <a:pt x="7" y="4"/>
                  <a:pt x="10" y="1"/>
                  <a:pt x="11" y="0"/>
                </a:cubicBezTo>
                <a:cubicBezTo>
                  <a:pt x="12" y="1"/>
                  <a:pt x="12" y="1"/>
                  <a:pt x="12" y="1"/>
                </a:cubicBezTo>
                <a:cubicBezTo>
                  <a:pt x="19" y="9"/>
                  <a:pt x="19" y="9"/>
                  <a:pt x="19" y="9"/>
                </a:cubicBezTo>
                <a:cubicBezTo>
                  <a:pt x="28" y="37"/>
                  <a:pt x="28" y="37"/>
                  <a:pt x="28" y="37"/>
                </a:cubicBezTo>
                <a:cubicBezTo>
                  <a:pt x="10" y="45"/>
                  <a:pt x="10" y="45"/>
                  <a:pt x="10" y="45"/>
                </a:cubicBezTo>
                <a:cubicBezTo>
                  <a:pt x="4" y="22"/>
                  <a:pt x="4" y="22"/>
                  <a:pt x="4" y="22"/>
                </a:cubicBezTo>
                <a:cubicBezTo>
                  <a:pt x="0" y="5"/>
                  <a:pt x="0" y="5"/>
                  <a:pt x="0" y="5"/>
                </a:cubicBezTo>
                <a:lnTo>
                  <a:pt x="0" y="1"/>
                </a:ln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67" name="MH_Other_26"/>
          <p:cNvSpPr/>
          <p:nvPr>
            <p:custDataLst>
              <p:tags r:id="rId30"/>
            </p:custDataLst>
          </p:nvPr>
        </p:nvSpPr>
        <p:spPr bwMode="auto">
          <a:xfrm>
            <a:off x="8075103" y="2441881"/>
            <a:ext cx="223789" cy="351664"/>
          </a:xfrm>
          <a:custGeom>
            <a:avLst/>
            <a:gdLst>
              <a:gd name="T0" fmla="*/ 3 w 23"/>
              <a:gd name="T1" fmla="*/ 3 h 36"/>
              <a:gd name="T2" fmla="*/ 4 w 23"/>
              <a:gd name="T3" fmla="*/ 2 h 36"/>
              <a:gd name="T4" fmla="*/ 6 w 23"/>
              <a:gd name="T5" fmla="*/ 6 h 36"/>
              <a:gd name="T6" fmla="*/ 13 w 23"/>
              <a:gd name="T7" fmla="*/ 26 h 36"/>
              <a:gd name="T8" fmla="*/ 18 w 23"/>
              <a:gd name="T9" fmla="*/ 30 h 36"/>
              <a:gd name="T10" fmla="*/ 19 w 23"/>
              <a:gd name="T11" fmla="*/ 36 h 36"/>
              <a:gd name="T12" fmla="*/ 23 w 23"/>
              <a:gd name="T13" fmla="*/ 34 h 36"/>
              <a:gd name="T14" fmla="*/ 20 w 23"/>
              <a:gd name="T15" fmla="*/ 25 h 36"/>
              <a:gd name="T16" fmla="*/ 8 w 23"/>
              <a:gd name="T17" fmla="*/ 4 h 36"/>
              <a:gd name="T18" fmla="*/ 4 w 23"/>
              <a:gd name="T19" fmla="*/ 1 h 36"/>
              <a:gd name="T20" fmla="*/ 2 w 23"/>
              <a:gd name="T21" fmla="*/ 2 h 36"/>
              <a:gd name="T22" fmla="*/ 1 w 23"/>
              <a:gd name="T23" fmla="*/ 2 h 36"/>
              <a:gd name="T24" fmla="*/ 1 w 23"/>
              <a:gd name="T25" fmla="*/ 6 h 36"/>
              <a:gd name="T26" fmla="*/ 3 w 23"/>
              <a:gd name="T2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6">
                <a:moveTo>
                  <a:pt x="3" y="3"/>
                </a:moveTo>
                <a:cubicBezTo>
                  <a:pt x="3" y="3"/>
                  <a:pt x="2" y="2"/>
                  <a:pt x="4" y="2"/>
                </a:cubicBezTo>
                <a:cubicBezTo>
                  <a:pt x="6" y="3"/>
                  <a:pt x="6" y="5"/>
                  <a:pt x="6" y="6"/>
                </a:cubicBezTo>
                <a:cubicBezTo>
                  <a:pt x="6" y="7"/>
                  <a:pt x="13" y="26"/>
                  <a:pt x="13" y="26"/>
                </a:cubicBezTo>
                <a:cubicBezTo>
                  <a:pt x="13" y="26"/>
                  <a:pt x="17" y="30"/>
                  <a:pt x="18" y="30"/>
                </a:cubicBezTo>
                <a:cubicBezTo>
                  <a:pt x="19" y="31"/>
                  <a:pt x="19" y="34"/>
                  <a:pt x="19" y="36"/>
                </a:cubicBezTo>
                <a:cubicBezTo>
                  <a:pt x="23" y="34"/>
                  <a:pt x="23" y="34"/>
                  <a:pt x="23" y="34"/>
                </a:cubicBezTo>
                <a:cubicBezTo>
                  <a:pt x="20" y="25"/>
                  <a:pt x="20" y="25"/>
                  <a:pt x="20" y="25"/>
                </a:cubicBezTo>
                <a:cubicBezTo>
                  <a:pt x="8" y="4"/>
                  <a:pt x="8" y="4"/>
                  <a:pt x="8" y="4"/>
                </a:cubicBezTo>
                <a:cubicBezTo>
                  <a:pt x="8" y="4"/>
                  <a:pt x="6" y="2"/>
                  <a:pt x="4" y="1"/>
                </a:cubicBezTo>
                <a:cubicBezTo>
                  <a:pt x="3" y="0"/>
                  <a:pt x="2" y="2"/>
                  <a:pt x="2" y="2"/>
                </a:cubicBezTo>
                <a:cubicBezTo>
                  <a:pt x="2" y="2"/>
                  <a:pt x="1" y="1"/>
                  <a:pt x="1" y="2"/>
                </a:cubicBezTo>
                <a:cubicBezTo>
                  <a:pt x="0" y="4"/>
                  <a:pt x="1" y="6"/>
                  <a:pt x="1" y="6"/>
                </a:cubicBezTo>
                <a:cubicBezTo>
                  <a:pt x="1" y="2"/>
                  <a:pt x="3" y="3"/>
                  <a:pt x="3" y="3"/>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68" name="MH_Other_27"/>
          <p:cNvSpPr/>
          <p:nvPr>
            <p:custDataLst>
              <p:tags r:id="rId31"/>
            </p:custDataLst>
          </p:nvPr>
        </p:nvSpPr>
        <p:spPr bwMode="auto">
          <a:xfrm>
            <a:off x="8102154" y="24713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69" name="MH_Other_28"/>
          <p:cNvSpPr/>
          <p:nvPr>
            <p:custDataLst>
              <p:tags r:id="rId32"/>
            </p:custDataLst>
          </p:nvPr>
        </p:nvSpPr>
        <p:spPr bwMode="auto">
          <a:xfrm>
            <a:off x="8131664" y="2695176"/>
            <a:ext cx="49183" cy="157388"/>
          </a:xfrm>
          <a:custGeom>
            <a:avLst/>
            <a:gdLst>
              <a:gd name="T0" fmla="*/ 3 w 5"/>
              <a:gd name="T1" fmla="*/ 0 h 16"/>
              <a:gd name="T2" fmla="*/ 0 w 5"/>
              <a:gd name="T3" fmla="*/ 16 h 16"/>
              <a:gd name="T4" fmla="*/ 5 w 5"/>
              <a:gd name="T5" fmla="*/ 13 h 16"/>
              <a:gd name="T6" fmla="*/ 3 w 5"/>
              <a:gd name="T7" fmla="*/ 0 h 16"/>
            </a:gdLst>
            <a:ahLst/>
            <a:cxnLst>
              <a:cxn ang="0">
                <a:pos x="T0" y="T1"/>
              </a:cxn>
              <a:cxn ang="0">
                <a:pos x="T2" y="T3"/>
              </a:cxn>
              <a:cxn ang="0">
                <a:pos x="T4" y="T5"/>
              </a:cxn>
              <a:cxn ang="0">
                <a:pos x="T6" y="T7"/>
              </a:cxn>
            </a:cxnLst>
            <a:rect l="0" t="0" r="r" b="b"/>
            <a:pathLst>
              <a:path w="5" h="16">
                <a:moveTo>
                  <a:pt x="3" y="0"/>
                </a:moveTo>
                <a:cubicBezTo>
                  <a:pt x="3" y="0"/>
                  <a:pt x="2" y="10"/>
                  <a:pt x="0" y="16"/>
                </a:cubicBezTo>
                <a:cubicBezTo>
                  <a:pt x="5" y="13"/>
                  <a:pt x="5" y="13"/>
                  <a:pt x="5" y="13"/>
                </a:cubicBezTo>
                <a:cubicBezTo>
                  <a:pt x="4" y="9"/>
                  <a:pt x="3" y="0"/>
                  <a:pt x="3" y="0"/>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0" name="MH_Other_29"/>
          <p:cNvSpPr/>
          <p:nvPr>
            <p:custDataLst>
              <p:tags r:id="rId33"/>
            </p:custDataLst>
          </p:nvPr>
        </p:nvSpPr>
        <p:spPr bwMode="auto">
          <a:xfrm>
            <a:off x="8092317" y="2441879"/>
            <a:ext cx="118042" cy="341829"/>
          </a:xfrm>
          <a:custGeom>
            <a:avLst/>
            <a:gdLst>
              <a:gd name="T0" fmla="*/ 0 w 12"/>
              <a:gd name="T1" fmla="*/ 2 h 35"/>
              <a:gd name="T2" fmla="*/ 1 w 12"/>
              <a:gd name="T3" fmla="*/ 4 h 35"/>
              <a:gd name="T4" fmla="*/ 1 w 12"/>
              <a:gd name="T5" fmla="*/ 7 h 35"/>
              <a:gd name="T6" fmla="*/ 9 w 12"/>
              <a:gd name="T7" fmla="*/ 34 h 35"/>
              <a:gd name="T8" fmla="*/ 11 w 12"/>
              <a:gd name="T9" fmla="*/ 35 h 35"/>
              <a:gd name="T10" fmla="*/ 12 w 12"/>
              <a:gd name="T11" fmla="*/ 33 h 35"/>
              <a:gd name="T12" fmla="*/ 3 w 12"/>
              <a:gd name="T13" fmla="*/ 5 h 35"/>
              <a:gd name="T14" fmla="*/ 2 w 12"/>
              <a:gd name="T15" fmla="*/ 4 h 35"/>
              <a:gd name="T16" fmla="*/ 2 w 12"/>
              <a:gd name="T17" fmla="*/ 1 h 35"/>
              <a:gd name="T18" fmla="*/ 0 w 12"/>
              <a:gd name="T19"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5">
                <a:moveTo>
                  <a:pt x="0" y="2"/>
                </a:moveTo>
                <a:cubicBezTo>
                  <a:pt x="0" y="2"/>
                  <a:pt x="1" y="4"/>
                  <a:pt x="1" y="4"/>
                </a:cubicBezTo>
                <a:cubicBezTo>
                  <a:pt x="1" y="7"/>
                  <a:pt x="1" y="7"/>
                  <a:pt x="1" y="7"/>
                </a:cubicBezTo>
                <a:cubicBezTo>
                  <a:pt x="1" y="7"/>
                  <a:pt x="9" y="32"/>
                  <a:pt x="9" y="34"/>
                </a:cubicBezTo>
                <a:cubicBezTo>
                  <a:pt x="11" y="35"/>
                  <a:pt x="11" y="35"/>
                  <a:pt x="11" y="35"/>
                </a:cubicBezTo>
                <a:cubicBezTo>
                  <a:pt x="12" y="33"/>
                  <a:pt x="12" y="33"/>
                  <a:pt x="12" y="33"/>
                </a:cubicBezTo>
                <a:cubicBezTo>
                  <a:pt x="12" y="33"/>
                  <a:pt x="9" y="16"/>
                  <a:pt x="3" y="5"/>
                </a:cubicBezTo>
                <a:cubicBezTo>
                  <a:pt x="2" y="4"/>
                  <a:pt x="2" y="4"/>
                  <a:pt x="2" y="4"/>
                </a:cubicBezTo>
                <a:cubicBezTo>
                  <a:pt x="2" y="1"/>
                  <a:pt x="2" y="1"/>
                  <a:pt x="2" y="1"/>
                </a:cubicBezTo>
                <a:cubicBezTo>
                  <a:pt x="2" y="1"/>
                  <a:pt x="0" y="0"/>
                  <a:pt x="0" y="2"/>
                </a:cubicBezTo>
                <a:close/>
              </a:path>
            </a:pathLst>
          </a:custGeom>
          <a:solidFill>
            <a:srgbClr val="214198"/>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1" name="MH_Other_30"/>
          <p:cNvSpPr/>
          <p:nvPr>
            <p:custDataLst>
              <p:tags r:id="rId34"/>
            </p:custDataLst>
          </p:nvPr>
        </p:nvSpPr>
        <p:spPr bwMode="auto">
          <a:xfrm>
            <a:off x="8239869" y="3477203"/>
            <a:ext cx="98369" cy="115582"/>
          </a:xfrm>
          <a:custGeom>
            <a:avLst/>
            <a:gdLst>
              <a:gd name="T0" fmla="*/ 0 w 10"/>
              <a:gd name="T1" fmla="*/ 1 h 12"/>
              <a:gd name="T2" fmla="*/ 0 w 10"/>
              <a:gd name="T3" fmla="*/ 6 h 12"/>
              <a:gd name="T4" fmla="*/ 2 w 10"/>
              <a:gd name="T5" fmla="*/ 8 h 12"/>
              <a:gd name="T6" fmla="*/ 3 w 10"/>
              <a:gd name="T7" fmla="*/ 11 h 12"/>
              <a:gd name="T8" fmla="*/ 8 w 10"/>
              <a:gd name="T9" fmla="*/ 11 h 12"/>
              <a:gd name="T10" fmla="*/ 10 w 10"/>
              <a:gd name="T11" fmla="*/ 8 h 12"/>
              <a:gd name="T12" fmla="*/ 8 w 10"/>
              <a:gd name="T13" fmla="*/ 5 h 12"/>
              <a:gd name="T14" fmla="*/ 7 w 10"/>
              <a:gd name="T15" fmla="*/ 2 h 12"/>
              <a:gd name="T16" fmla="*/ 0 w 10"/>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0" y="1"/>
                </a:moveTo>
                <a:cubicBezTo>
                  <a:pt x="0" y="1"/>
                  <a:pt x="0" y="5"/>
                  <a:pt x="0" y="6"/>
                </a:cubicBezTo>
                <a:cubicBezTo>
                  <a:pt x="1" y="7"/>
                  <a:pt x="2" y="8"/>
                  <a:pt x="2" y="8"/>
                </a:cubicBezTo>
                <a:cubicBezTo>
                  <a:pt x="2" y="8"/>
                  <a:pt x="3" y="10"/>
                  <a:pt x="3" y="11"/>
                </a:cubicBezTo>
                <a:cubicBezTo>
                  <a:pt x="4" y="11"/>
                  <a:pt x="7" y="12"/>
                  <a:pt x="8" y="11"/>
                </a:cubicBezTo>
                <a:cubicBezTo>
                  <a:pt x="10" y="11"/>
                  <a:pt x="10" y="8"/>
                  <a:pt x="10" y="8"/>
                </a:cubicBezTo>
                <a:cubicBezTo>
                  <a:pt x="10" y="8"/>
                  <a:pt x="8" y="6"/>
                  <a:pt x="8" y="5"/>
                </a:cubicBezTo>
                <a:cubicBezTo>
                  <a:pt x="8" y="4"/>
                  <a:pt x="7" y="2"/>
                  <a:pt x="7" y="2"/>
                </a:cubicBezTo>
                <a:cubicBezTo>
                  <a:pt x="7" y="2"/>
                  <a:pt x="2" y="0"/>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2" name="MH_Other_31"/>
          <p:cNvSpPr/>
          <p:nvPr>
            <p:custDataLst>
              <p:tags r:id="rId35"/>
            </p:custDataLst>
          </p:nvPr>
        </p:nvSpPr>
        <p:spPr bwMode="auto">
          <a:xfrm>
            <a:off x="8348075" y="3339487"/>
            <a:ext cx="105746" cy="223788"/>
          </a:xfrm>
          <a:custGeom>
            <a:avLst/>
            <a:gdLst>
              <a:gd name="T0" fmla="*/ 4 w 11"/>
              <a:gd name="T1" fmla="*/ 1 h 23"/>
              <a:gd name="T2" fmla="*/ 8 w 11"/>
              <a:gd name="T3" fmla="*/ 1 h 23"/>
              <a:gd name="T4" fmla="*/ 7 w 11"/>
              <a:gd name="T5" fmla="*/ 9 h 23"/>
              <a:gd name="T6" fmla="*/ 7 w 11"/>
              <a:gd name="T7" fmla="*/ 17 h 23"/>
              <a:gd name="T8" fmla="*/ 4 w 11"/>
              <a:gd name="T9" fmla="*/ 23 h 23"/>
              <a:gd name="T10" fmla="*/ 1 w 11"/>
              <a:gd name="T11" fmla="*/ 23 h 23"/>
              <a:gd name="T12" fmla="*/ 1 w 11"/>
              <a:gd name="T13" fmla="*/ 17 h 23"/>
              <a:gd name="T14" fmla="*/ 0 w 11"/>
              <a:gd name="T15" fmla="*/ 12 h 23"/>
              <a:gd name="T16" fmla="*/ 4 w 11"/>
              <a:gd name="T1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3">
                <a:moveTo>
                  <a:pt x="4" y="1"/>
                </a:moveTo>
                <a:cubicBezTo>
                  <a:pt x="4" y="1"/>
                  <a:pt x="6" y="0"/>
                  <a:pt x="8" y="1"/>
                </a:cubicBezTo>
                <a:cubicBezTo>
                  <a:pt x="8" y="1"/>
                  <a:pt x="11" y="2"/>
                  <a:pt x="7" y="9"/>
                </a:cubicBezTo>
                <a:cubicBezTo>
                  <a:pt x="7" y="9"/>
                  <a:pt x="7" y="16"/>
                  <a:pt x="7" y="17"/>
                </a:cubicBezTo>
                <a:cubicBezTo>
                  <a:pt x="6" y="19"/>
                  <a:pt x="4" y="23"/>
                  <a:pt x="4" y="23"/>
                </a:cubicBezTo>
                <a:cubicBezTo>
                  <a:pt x="4" y="23"/>
                  <a:pt x="2" y="23"/>
                  <a:pt x="1" y="23"/>
                </a:cubicBezTo>
                <a:cubicBezTo>
                  <a:pt x="1" y="23"/>
                  <a:pt x="1" y="19"/>
                  <a:pt x="1" y="17"/>
                </a:cubicBezTo>
                <a:cubicBezTo>
                  <a:pt x="1" y="16"/>
                  <a:pt x="0" y="12"/>
                  <a:pt x="0" y="12"/>
                </a:cubicBezTo>
                <a:cubicBezTo>
                  <a:pt x="0" y="12"/>
                  <a:pt x="1" y="2"/>
                  <a:pt x="4"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3" name="MH_Other_32"/>
          <p:cNvSpPr/>
          <p:nvPr>
            <p:custDataLst>
              <p:tags r:id="rId36"/>
            </p:custDataLst>
          </p:nvPr>
        </p:nvSpPr>
        <p:spPr bwMode="auto">
          <a:xfrm>
            <a:off x="8200523" y="2754198"/>
            <a:ext cx="157390" cy="750057"/>
          </a:xfrm>
          <a:custGeom>
            <a:avLst/>
            <a:gdLst>
              <a:gd name="T0" fmla="*/ 2 w 16"/>
              <a:gd name="T1" fmla="*/ 72 h 77"/>
              <a:gd name="T2" fmla="*/ 4 w 16"/>
              <a:gd name="T3" fmla="*/ 77 h 77"/>
              <a:gd name="T4" fmla="*/ 11 w 16"/>
              <a:gd name="T5" fmla="*/ 77 h 77"/>
              <a:gd name="T6" fmla="*/ 14 w 16"/>
              <a:gd name="T7" fmla="*/ 75 h 77"/>
              <a:gd name="T8" fmla="*/ 15 w 16"/>
              <a:gd name="T9" fmla="*/ 68 h 77"/>
              <a:gd name="T10" fmla="*/ 16 w 16"/>
              <a:gd name="T11" fmla="*/ 50 h 77"/>
              <a:gd name="T12" fmla="*/ 14 w 16"/>
              <a:gd name="T13" fmla="*/ 24 h 77"/>
              <a:gd name="T14" fmla="*/ 14 w 16"/>
              <a:gd name="T15" fmla="*/ 10 h 77"/>
              <a:gd name="T16" fmla="*/ 10 w 16"/>
              <a:gd name="T17" fmla="*/ 0 h 77"/>
              <a:gd name="T18" fmla="*/ 0 w 16"/>
              <a:gd name="T19" fmla="*/ 5 h 77"/>
              <a:gd name="T20" fmla="*/ 1 w 16"/>
              <a:gd name="T21" fmla="*/ 25 h 77"/>
              <a:gd name="T22" fmla="*/ 3 w 16"/>
              <a:gd name="T23" fmla="*/ 46 h 77"/>
              <a:gd name="T24" fmla="*/ 2 w 16"/>
              <a:gd name="T25" fmla="*/ 66 h 77"/>
              <a:gd name="T26" fmla="*/ 4 w 16"/>
              <a:gd name="T27" fmla="*/ 69 h 77"/>
              <a:gd name="T28" fmla="*/ 2 w 16"/>
              <a:gd name="T29"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77">
                <a:moveTo>
                  <a:pt x="2" y="72"/>
                </a:moveTo>
                <a:cubicBezTo>
                  <a:pt x="2" y="74"/>
                  <a:pt x="3" y="77"/>
                  <a:pt x="4" y="77"/>
                </a:cubicBezTo>
                <a:cubicBezTo>
                  <a:pt x="6" y="77"/>
                  <a:pt x="8" y="75"/>
                  <a:pt x="11" y="77"/>
                </a:cubicBezTo>
                <a:cubicBezTo>
                  <a:pt x="11" y="77"/>
                  <a:pt x="14" y="77"/>
                  <a:pt x="14" y="75"/>
                </a:cubicBezTo>
                <a:cubicBezTo>
                  <a:pt x="15" y="72"/>
                  <a:pt x="15" y="68"/>
                  <a:pt x="15" y="68"/>
                </a:cubicBezTo>
                <a:cubicBezTo>
                  <a:pt x="15" y="68"/>
                  <a:pt x="16" y="54"/>
                  <a:pt x="16" y="50"/>
                </a:cubicBezTo>
                <a:cubicBezTo>
                  <a:pt x="15" y="46"/>
                  <a:pt x="13" y="32"/>
                  <a:pt x="14" y="24"/>
                </a:cubicBezTo>
                <a:cubicBezTo>
                  <a:pt x="15" y="17"/>
                  <a:pt x="16" y="12"/>
                  <a:pt x="14" y="10"/>
                </a:cubicBezTo>
                <a:cubicBezTo>
                  <a:pt x="13" y="8"/>
                  <a:pt x="10" y="0"/>
                  <a:pt x="10" y="0"/>
                </a:cubicBezTo>
                <a:cubicBezTo>
                  <a:pt x="0" y="5"/>
                  <a:pt x="0" y="5"/>
                  <a:pt x="0" y="5"/>
                </a:cubicBezTo>
                <a:cubicBezTo>
                  <a:pt x="0" y="5"/>
                  <a:pt x="1" y="22"/>
                  <a:pt x="1" y="25"/>
                </a:cubicBezTo>
                <a:cubicBezTo>
                  <a:pt x="2" y="27"/>
                  <a:pt x="4" y="44"/>
                  <a:pt x="3" y="46"/>
                </a:cubicBezTo>
                <a:cubicBezTo>
                  <a:pt x="2" y="49"/>
                  <a:pt x="2" y="66"/>
                  <a:pt x="2" y="66"/>
                </a:cubicBezTo>
                <a:cubicBezTo>
                  <a:pt x="3" y="67"/>
                  <a:pt x="4" y="68"/>
                  <a:pt x="4" y="69"/>
                </a:cubicBezTo>
                <a:cubicBezTo>
                  <a:pt x="3" y="70"/>
                  <a:pt x="2" y="70"/>
                  <a:pt x="2" y="72"/>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4" name="MH_Other_33"/>
          <p:cNvSpPr/>
          <p:nvPr>
            <p:custDataLst>
              <p:tags r:id="rId37"/>
            </p:custDataLst>
          </p:nvPr>
        </p:nvSpPr>
        <p:spPr bwMode="auto">
          <a:xfrm>
            <a:off x="8200523" y="2754198"/>
            <a:ext cx="157390" cy="750057"/>
          </a:xfrm>
          <a:custGeom>
            <a:avLst/>
            <a:gdLst>
              <a:gd name="T0" fmla="*/ 14 w 16"/>
              <a:gd name="T1" fmla="*/ 10 h 77"/>
              <a:gd name="T2" fmla="*/ 10 w 16"/>
              <a:gd name="T3" fmla="*/ 0 h 77"/>
              <a:gd name="T4" fmla="*/ 0 w 16"/>
              <a:gd name="T5" fmla="*/ 5 h 77"/>
              <a:gd name="T6" fmla="*/ 1 w 16"/>
              <a:gd name="T7" fmla="*/ 25 h 77"/>
              <a:gd name="T8" fmla="*/ 3 w 16"/>
              <a:gd name="T9" fmla="*/ 46 h 77"/>
              <a:gd name="T10" fmla="*/ 2 w 16"/>
              <a:gd name="T11" fmla="*/ 65 h 77"/>
              <a:gd name="T12" fmla="*/ 13 w 16"/>
              <a:gd name="T13" fmla="*/ 77 h 77"/>
              <a:gd name="T14" fmla="*/ 14 w 16"/>
              <a:gd name="T15" fmla="*/ 75 h 77"/>
              <a:gd name="T16" fmla="*/ 15 w 16"/>
              <a:gd name="T17" fmla="*/ 68 h 77"/>
              <a:gd name="T18" fmla="*/ 16 w 16"/>
              <a:gd name="T19" fmla="*/ 58 h 77"/>
              <a:gd name="T20" fmla="*/ 14 w 16"/>
              <a:gd name="T21" fmla="*/ 48 h 77"/>
              <a:gd name="T22" fmla="*/ 13 w 16"/>
              <a:gd name="T23" fmla="*/ 62 h 77"/>
              <a:gd name="T24" fmla="*/ 12 w 16"/>
              <a:gd name="T25" fmla="*/ 51 h 77"/>
              <a:gd name="T26" fmla="*/ 8 w 16"/>
              <a:gd name="T27" fmla="*/ 24 h 77"/>
              <a:gd name="T28" fmla="*/ 12 w 16"/>
              <a:gd name="T29" fmla="*/ 17 h 77"/>
              <a:gd name="T30" fmla="*/ 15 w 16"/>
              <a:gd name="T31" fmla="*/ 18 h 77"/>
              <a:gd name="T32" fmla="*/ 14 w 16"/>
              <a:gd name="T33" fmla="*/ 1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77">
                <a:moveTo>
                  <a:pt x="14" y="10"/>
                </a:moveTo>
                <a:cubicBezTo>
                  <a:pt x="13" y="8"/>
                  <a:pt x="10" y="0"/>
                  <a:pt x="10" y="0"/>
                </a:cubicBezTo>
                <a:cubicBezTo>
                  <a:pt x="0" y="5"/>
                  <a:pt x="0" y="5"/>
                  <a:pt x="0" y="5"/>
                </a:cubicBezTo>
                <a:cubicBezTo>
                  <a:pt x="0" y="5"/>
                  <a:pt x="1" y="22"/>
                  <a:pt x="1" y="25"/>
                </a:cubicBezTo>
                <a:cubicBezTo>
                  <a:pt x="2" y="27"/>
                  <a:pt x="4" y="44"/>
                  <a:pt x="3" y="46"/>
                </a:cubicBezTo>
                <a:cubicBezTo>
                  <a:pt x="3" y="48"/>
                  <a:pt x="2" y="61"/>
                  <a:pt x="2" y="65"/>
                </a:cubicBezTo>
                <a:cubicBezTo>
                  <a:pt x="6" y="68"/>
                  <a:pt x="10" y="73"/>
                  <a:pt x="13" y="77"/>
                </a:cubicBezTo>
                <a:cubicBezTo>
                  <a:pt x="14" y="76"/>
                  <a:pt x="14" y="76"/>
                  <a:pt x="14" y="75"/>
                </a:cubicBezTo>
                <a:cubicBezTo>
                  <a:pt x="15" y="72"/>
                  <a:pt x="15" y="68"/>
                  <a:pt x="15" y="68"/>
                </a:cubicBezTo>
                <a:cubicBezTo>
                  <a:pt x="15" y="68"/>
                  <a:pt x="16" y="63"/>
                  <a:pt x="16" y="58"/>
                </a:cubicBezTo>
                <a:cubicBezTo>
                  <a:pt x="15" y="53"/>
                  <a:pt x="14" y="48"/>
                  <a:pt x="14" y="48"/>
                </a:cubicBezTo>
                <a:cubicBezTo>
                  <a:pt x="14" y="50"/>
                  <a:pt x="13" y="62"/>
                  <a:pt x="13" y="62"/>
                </a:cubicBezTo>
                <a:cubicBezTo>
                  <a:pt x="13" y="62"/>
                  <a:pt x="11" y="56"/>
                  <a:pt x="12" y="51"/>
                </a:cubicBezTo>
                <a:cubicBezTo>
                  <a:pt x="12" y="45"/>
                  <a:pt x="9" y="26"/>
                  <a:pt x="8" y="24"/>
                </a:cubicBezTo>
                <a:cubicBezTo>
                  <a:pt x="7" y="23"/>
                  <a:pt x="10" y="17"/>
                  <a:pt x="12" y="17"/>
                </a:cubicBezTo>
                <a:cubicBezTo>
                  <a:pt x="13" y="17"/>
                  <a:pt x="14" y="17"/>
                  <a:pt x="15" y="18"/>
                </a:cubicBezTo>
                <a:cubicBezTo>
                  <a:pt x="16" y="14"/>
                  <a:pt x="16" y="12"/>
                  <a:pt x="14"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5" name="MH_Other_34"/>
          <p:cNvSpPr/>
          <p:nvPr>
            <p:custDataLst>
              <p:tags r:id="rId38"/>
            </p:custDataLst>
          </p:nvPr>
        </p:nvSpPr>
        <p:spPr bwMode="auto">
          <a:xfrm>
            <a:off x="8075103" y="2754197"/>
            <a:ext cx="339372" cy="713167"/>
          </a:xfrm>
          <a:custGeom>
            <a:avLst/>
            <a:gdLst>
              <a:gd name="T0" fmla="*/ 3 w 35"/>
              <a:gd name="T1" fmla="*/ 7 h 73"/>
              <a:gd name="T2" fmla="*/ 23 w 35"/>
              <a:gd name="T3" fmla="*/ 0 h 73"/>
              <a:gd name="T4" fmla="*/ 13 w 35"/>
              <a:gd name="T5" fmla="*/ 11 h 73"/>
              <a:gd name="T6" fmla="*/ 15 w 35"/>
              <a:gd name="T7" fmla="*/ 26 h 73"/>
              <a:gd name="T8" fmla="*/ 13 w 35"/>
              <a:gd name="T9" fmla="*/ 36 h 73"/>
              <a:gd name="T10" fmla="*/ 14 w 35"/>
              <a:gd name="T11" fmla="*/ 38 h 73"/>
              <a:gd name="T12" fmla="*/ 15 w 35"/>
              <a:gd name="T13" fmla="*/ 43 h 73"/>
              <a:gd name="T14" fmla="*/ 30 w 35"/>
              <a:gd name="T15" fmla="*/ 59 h 73"/>
              <a:gd name="T16" fmla="*/ 34 w 35"/>
              <a:gd name="T17" fmla="*/ 61 h 73"/>
              <a:gd name="T18" fmla="*/ 29 w 35"/>
              <a:gd name="T19" fmla="*/ 73 h 73"/>
              <a:gd name="T20" fmla="*/ 23 w 35"/>
              <a:gd name="T21" fmla="*/ 71 h 73"/>
              <a:gd name="T22" fmla="*/ 11 w 35"/>
              <a:gd name="T23" fmla="*/ 58 h 73"/>
              <a:gd name="T24" fmla="*/ 3 w 35"/>
              <a:gd name="T25" fmla="*/ 47 h 73"/>
              <a:gd name="T26" fmla="*/ 1 w 35"/>
              <a:gd name="T27" fmla="*/ 42 h 73"/>
              <a:gd name="T28" fmla="*/ 0 w 35"/>
              <a:gd name="T29" fmla="*/ 20 h 73"/>
              <a:gd name="T30" fmla="*/ 3 w 35"/>
              <a:gd name="T31"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73">
                <a:moveTo>
                  <a:pt x="3" y="7"/>
                </a:moveTo>
                <a:cubicBezTo>
                  <a:pt x="3" y="7"/>
                  <a:pt x="17" y="4"/>
                  <a:pt x="23" y="0"/>
                </a:cubicBezTo>
                <a:cubicBezTo>
                  <a:pt x="23" y="0"/>
                  <a:pt x="13" y="9"/>
                  <a:pt x="13" y="11"/>
                </a:cubicBezTo>
                <a:cubicBezTo>
                  <a:pt x="13" y="13"/>
                  <a:pt x="15" y="26"/>
                  <a:pt x="15" y="26"/>
                </a:cubicBezTo>
                <a:cubicBezTo>
                  <a:pt x="13" y="36"/>
                  <a:pt x="13" y="36"/>
                  <a:pt x="13" y="36"/>
                </a:cubicBezTo>
                <a:cubicBezTo>
                  <a:pt x="13" y="36"/>
                  <a:pt x="14" y="38"/>
                  <a:pt x="14" y="38"/>
                </a:cubicBezTo>
                <a:cubicBezTo>
                  <a:pt x="14" y="39"/>
                  <a:pt x="14" y="42"/>
                  <a:pt x="15" y="43"/>
                </a:cubicBezTo>
                <a:cubicBezTo>
                  <a:pt x="16" y="44"/>
                  <a:pt x="29" y="59"/>
                  <a:pt x="30" y="59"/>
                </a:cubicBezTo>
                <a:cubicBezTo>
                  <a:pt x="30" y="59"/>
                  <a:pt x="33" y="59"/>
                  <a:pt x="34" y="61"/>
                </a:cubicBezTo>
                <a:cubicBezTo>
                  <a:pt x="34" y="61"/>
                  <a:pt x="35" y="68"/>
                  <a:pt x="29" y="73"/>
                </a:cubicBezTo>
                <a:cubicBezTo>
                  <a:pt x="29" y="73"/>
                  <a:pt x="25" y="73"/>
                  <a:pt x="23" y="71"/>
                </a:cubicBezTo>
                <a:cubicBezTo>
                  <a:pt x="20" y="69"/>
                  <a:pt x="13" y="61"/>
                  <a:pt x="11" y="58"/>
                </a:cubicBezTo>
                <a:cubicBezTo>
                  <a:pt x="8" y="54"/>
                  <a:pt x="5" y="49"/>
                  <a:pt x="3" y="47"/>
                </a:cubicBezTo>
                <a:cubicBezTo>
                  <a:pt x="3" y="47"/>
                  <a:pt x="2" y="45"/>
                  <a:pt x="1" y="42"/>
                </a:cubicBezTo>
                <a:cubicBezTo>
                  <a:pt x="1" y="39"/>
                  <a:pt x="0" y="20"/>
                  <a:pt x="0" y="20"/>
                </a:cubicBezTo>
                <a:lnTo>
                  <a:pt x="3" y="7"/>
                </a:ln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6" name="MH_Other_35"/>
          <p:cNvSpPr/>
          <p:nvPr>
            <p:custDataLst>
              <p:tags r:id="rId39"/>
            </p:custDataLst>
          </p:nvPr>
        </p:nvSpPr>
        <p:spPr bwMode="auto">
          <a:xfrm>
            <a:off x="8075101" y="2754197"/>
            <a:ext cx="329536" cy="713167"/>
          </a:xfrm>
          <a:custGeom>
            <a:avLst/>
            <a:gdLst>
              <a:gd name="T0" fmla="*/ 32 w 34"/>
              <a:gd name="T1" fmla="*/ 65 h 73"/>
              <a:gd name="T2" fmla="*/ 21 w 34"/>
              <a:gd name="T3" fmla="*/ 65 h 73"/>
              <a:gd name="T4" fmla="*/ 15 w 34"/>
              <a:gd name="T5" fmla="*/ 59 h 73"/>
              <a:gd name="T6" fmla="*/ 27 w 34"/>
              <a:gd name="T7" fmla="*/ 60 h 73"/>
              <a:gd name="T8" fmla="*/ 29 w 34"/>
              <a:gd name="T9" fmla="*/ 58 h 73"/>
              <a:gd name="T10" fmla="*/ 28 w 34"/>
              <a:gd name="T11" fmla="*/ 57 h 73"/>
              <a:gd name="T12" fmla="*/ 22 w 34"/>
              <a:gd name="T13" fmla="*/ 59 h 73"/>
              <a:gd name="T14" fmla="*/ 14 w 34"/>
              <a:gd name="T15" fmla="*/ 54 h 73"/>
              <a:gd name="T16" fmla="*/ 15 w 34"/>
              <a:gd name="T17" fmla="*/ 57 h 73"/>
              <a:gd name="T18" fmla="*/ 10 w 34"/>
              <a:gd name="T19" fmla="*/ 52 h 73"/>
              <a:gd name="T20" fmla="*/ 19 w 34"/>
              <a:gd name="T21" fmla="*/ 53 h 73"/>
              <a:gd name="T22" fmla="*/ 23 w 34"/>
              <a:gd name="T23" fmla="*/ 57 h 73"/>
              <a:gd name="T24" fmla="*/ 18 w 34"/>
              <a:gd name="T25" fmla="*/ 49 h 73"/>
              <a:gd name="T26" fmla="*/ 6 w 34"/>
              <a:gd name="T27" fmla="*/ 47 h 73"/>
              <a:gd name="T28" fmla="*/ 17 w 34"/>
              <a:gd name="T29" fmla="*/ 48 h 73"/>
              <a:gd name="T30" fmla="*/ 18 w 34"/>
              <a:gd name="T31" fmla="*/ 47 h 73"/>
              <a:gd name="T32" fmla="*/ 17 w 34"/>
              <a:gd name="T33" fmla="*/ 45 h 73"/>
              <a:gd name="T34" fmla="*/ 14 w 34"/>
              <a:gd name="T35" fmla="*/ 46 h 73"/>
              <a:gd name="T36" fmla="*/ 10 w 34"/>
              <a:gd name="T37" fmla="*/ 45 h 73"/>
              <a:gd name="T38" fmla="*/ 4 w 34"/>
              <a:gd name="T39" fmla="*/ 38 h 73"/>
              <a:gd name="T40" fmla="*/ 10 w 34"/>
              <a:gd name="T41" fmla="*/ 33 h 73"/>
              <a:gd name="T42" fmla="*/ 7 w 34"/>
              <a:gd name="T43" fmla="*/ 32 h 73"/>
              <a:gd name="T44" fmla="*/ 12 w 34"/>
              <a:gd name="T45" fmla="*/ 28 h 73"/>
              <a:gd name="T46" fmla="*/ 4 w 34"/>
              <a:gd name="T47" fmla="*/ 31 h 73"/>
              <a:gd name="T48" fmla="*/ 3 w 34"/>
              <a:gd name="T49" fmla="*/ 24 h 73"/>
              <a:gd name="T50" fmla="*/ 9 w 34"/>
              <a:gd name="T51" fmla="*/ 21 h 73"/>
              <a:gd name="T52" fmla="*/ 14 w 34"/>
              <a:gd name="T53" fmla="*/ 25 h 73"/>
              <a:gd name="T54" fmla="*/ 15 w 34"/>
              <a:gd name="T55" fmla="*/ 28 h 73"/>
              <a:gd name="T56" fmla="*/ 15 w 34"/>
              <a:gd name="T57" fmla="*/ 26 h 73"/>
              <a:gd name="T58" fmla="*/ 13 w 34"/>
              <a:gd name="T59" fmla="*/ 11 h 73"/>
              <a:gd name="T60" fmla="*/ 23 w 34"/>
              <a:gd name="T61" fmla="*/ 0 h 73"/>
              <a:gd name="T62" fmla="*/ 3 w 34"/>
              <a:gd name="T63" fmla="*/ 7 h 73"/>
              <a:gd name="T64" fmla="*/ 0 w 34"/>
              <a:gd name="T65" fmla="*/ 20 h 73"/>
              <a:gd name="T66" fmla="*/ 1 w 34"/>
              <a:gd name="T67" fmla="*/ 42 h 73"/>
              <a:gd name="T68" fmla="*/ 3 w 34"/>
              <a:gd name="T69" fmla="*/ 47 h 73"/>
              <a:gd name="T70" fmla="*/ 11 w 34"/>
              <a:gd name="T71" fmla="*/ 58 h 73"/>
              <a:gd name="T72" fmla="*/ 23 w 34"/>
              <a:gd name="T73" fmla="*/ 71 h 73"/>
              <a:gd name="T74" fmla="*/ 29 w 34"/>
              <a:gd name="T75" fmla="*/ 73 h 73"/>
              <a:gd name="T76" fmla="*/ 34 w 34"/>
              <a:gd name="T77" fmla="*/ 65 h 73"/>
              <a:gd name="T78" fmla="*/ 32 w 34"/>
              <a:gd name="T79"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73">
                <a:moveTo>
                  <a:pt x="32" y="65"/>
                </a:moveTo>
                <a:cubicBezTo>
                  <a:pt x="30" y="64"/>
                  <a:pt x="24" y="67"/>
                  <a:pt x="21" y="65"/>
                </a:cubicBezTo>
                <a:cubicBezTo>
                  <a:pt x="18" y="63"/>
                  <a:pt x="15" y="59"/>
                  <a:pt x="15" y="59"/>
                </a:cubicBezTo>
                <a:cubicBezTo>
                  <a:pt x="15" y="59"/>
                  <a:pt x="22" y="65"/>
                  <a:pt x="27" y="60"/>
                </a:cubicBezTo>
                <a:cubicBezTo>
                  <a:pt x="28" y="59"/>
                  <a:pt x="28" y="58"/>
                  <a:pt x="29" y="58"/>
                </a:cubicBezTo>
                <a:cubicBezTo>
                  <a:pt x="28" y="58"/>
                  <a:pt x="28" y="58"/>
                  <a:pt x="28" y="57"/>
                </a:cubicBezTo>
                <a:cubicBezTo>
                  <a:pt x="26" y="58"/>
                  <a:pt x="24" y="59"/>
                  <a:pt x="22" y="59"/>
                </a:cubicBezTo>
                <a:cubicBezTo>
                  <a:pt x="19" y="58"/>
                  <a:pt x="15" y="56"/>
                  <a:pt x="14" y="54"/>
                </a:cubicBezTo>
                <a:cubicBezTo>
                  <a:pt x="15" y="57"/>
                  <a:pt x="15" y="57"/>
                  <a:pt x="15" y="57"/>
                </a:cubicBezTo>
                <a:cubicBezTo>
                  <a:pt x="15" y="57"/>
                  <a:pt x="11" y="55"/>
                  <a:pt x="10" y="52"/>
                </a:cubicBezTo>
                <a:cubicBezTo>
                  <a:pt x="10" y="52"/>
                  <a:pt x="17" y="51"/>
                  <a:pt x="19" y="53"/>
                </a:cubicBezTo>
                <a:cubicBezTo>
                  <a:pt x="21" y="55"/>
                  <a:pt x="23" y="57"/>
                  <a:pt x="23" y="57"/>
                </a:cubicBezTo>
                <a:cubicBezTo>
                  <a:pt x="23" y="57"/>
                  <a:pt x="21" y="50"/>
                  <a:pt x="18" y="49"/>
                </a:cubicBezTo>
                <a:cubicBezTo>
                  <a:pt x="15" y="49"/>
                  <a:pt x="8" y="49"/>
                  <a:pt x="6" y="47"/>
                </a:cubicBezTo>
                <a:cubicBezTo>
                  <a:pt x="6" y="47"/>
                  <a:pt x="15" y="49"/>
                  <a:pt x="17" y="48"/>
                </a:cubicBezTo>
                <a:cubicBezTo>
                  <a:pt x="17" y="47"/>
                  <a:pt x="18" y="47"/>
                  <a:pt x="18" y="47"/>
                </a:cubicBezTo>
                <a:cubicBezTo>
                  <a:pt x="18" y="46"/>
                  <a:pt x="17" y="45"/>
                  <a:pt x="17" y="45"/>
                </a:cubicBezTo>
                <a:cubicBezTo>
                  <a:pt x="16" y="46"/>
                  <a:pt x="15" y="46"/>
                  <a:pt x="14" y="46"/>
                </a:cubicBezTo>
                <a:cubicBezTo>
                  <a:pt x="12" y="46"/>
                  <a:pt x="10" y="45"/>
                  <a:pt x="10" y="45"/>
                </a:cubicBezTo>
                <a:cubicBezTo>
                  <a:pt x="10" y="45"/>
                  <a:pt x="4" y="43"/>
                  <a:pt x="4" y="38"/>
                </a:cubicBezTo>
                <a:cubicBezTo>
                  <a:pt x="3" y="33"/>
                  <a:pt x="8" y="36"/>
                  <a:pt x="10" y="33"/>
                </a:cubicBezTo>
                <a:cubicBezTo>
                  <a:pt x="13" y="29"/>
                  <a:pt x="7" y="32"/>
                  <a:pt x="7" y="32"/>
                </a:cubicBezTo>
                <a:cubicBezTo>
                  <a:pt x="7" y="32"/>
                  <a:pt x="11" y="30"/>
                  <a:pt x="12" y="28"/>
                </a:cubicBezTo>
                <a:cubicBezTo>
                  <a:pt x="12" y="28"/>
                  <a:pt x="5" y="33"/>
                  <a:pt x="4" y="31"/>
                </a:cubicBezTo>
                <a:cubicBezTo>
                  <a:pt x="3" y="29"/>
                  <a:pt x="3" y="24"/>
                  <a:pt x="3" y="24"/>
                </a:cubicBezTo>
                <a:cubicBezTo>
                  <a:pt x="3" y="24"/>
                  <a:pt x="8" y="24"/>
                  <a:pt x="9" y="21"/>
                </a:cubicBezTo>
                <a:cubicBezTo>
                  <a:pt x="10" y="19"/>
                  <a:pt x="13" y="23"/>
                  <a:pt x="14" y="25"/>
                </a:cubicBezTo>
                <a:cubicBezTo>
                  <a:pt x="14" y="26"/>
                  <a:pt x="14" y="27"/>
                  <a:pt x="15" y="28"/>
                </a:cubicBezTo>
                <a:cubicBezTo>
                  <a:pt x="15" y="26"/>
                  <a:pt x="15" y="26"/>
                  <a:pt x="15" y="26"/>
                </a:cubicBezTo>
                <a:cubicBezTo>
                  <a:pt x="15" y="26"/>
                  <a:pt x="13" y="13"/>
                  <a:pt x="13" y="11"/>
                </a:cubicBezTo>
                <a:cubicBezTo>
                  <a:pt x="13" y="9"/>
                  <a:pt x="23" y="0"/>
                  <a:pt x="23" y="0"/>
                </a:cubicBezTo>
                <a:cubicBezTo>
                  <a:pt x="17" y="4"/>
                  <a:pt x="3" y="7"/>
                  <a:pt x="3" y="7"/>
                </a:cubicBezTo>
                <a:cubicBezTo>
                  <a:pt x="0" y="20"/>
                  <a:pt x="0" y="20"/>
                  <a:pt x="0" y="20"/>
                </a:cubicBezTo>
                <a:cubicBezTo>
                  <a:pt x="0" y="20"/>
                  <a:pt x="1" y="39"/>
                  <a:pt x="1" y="42"/>
                </a:cubicBezTo>
                <a:cubicBezTo>
                  <a:pt x="2" y="45"/>
                  <a:pt x="3" y="47"/>
                  <a:pt x="3" y="47"/>
                </a:cubicBezTo>
                <a:cubicBezTo>
                  <a:pt x="5" y="49"/>
                  <a:pt x="8" y="54"/>
                  <a:pt x="11" y="58"/>
                </a:cubicBezTo>
                <a:cubicBezTo>
                  <a:pt x="13" y="61"/>
                  <a:pt x="20" y="69"/>
                  <a:pt x="23" y="71"/>
                </a:cubicBezTo>
                <a:cubicBezTo>
                  <a:pt x="25" y="73"/>
                  <a:pt x="29" y="73"/>
                  <a:pt x="29" y="73"/>
                </a:cubicBezTo>
                <a:cubicBezTo>
                  <a:pt x="32" y="70"/>
                  <a:pt x="33" y="67"/>
                  <a:pt x="34" y="65"/>
                </a:cubicBezTo>
                <a:cubicBezTo>
                  <a:pt x="33" y="65"/>
                  <a:pt x="32" y="65"/>
                  <a:pt x="32" y="6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7" name="MH_Other_36"/>
          <p:cNvSpPr/>
          <p:nvPr>
            <p:custDataLst>
              <p:tags r:id="rId40"/>
            </p:custDataLst>
          </p:nvPr>
        </p:nvSpPr>
        <p:spPr bwMode="auto">
          <a:xfrm>
            <a:off x="8131665" y="2402532"/>
            <a:ext cx="243463" cy="509054"/>
          </a:xfrm>
          <a:custGeom>
            <a:avLst/>
            <a:gdLst>
              <a:gd name="T0" fmla="*/ 11 w 25"/>
              <a:gd name="T1" fmla="*/ 1 h 52"/>
              <a:gd name="T2" fmla="*/ 12 w 25"/>
              <a:gd name="T3" fmla="*/ 19 h 52"/>
              <a:gd name="T4" fmla="*/ 19 w 25"/>
              <a:gd name="T5" fmla="*/ 31 h 52"/>
              <a:gd name="T6" fmla="*/ 21 w 25"/>
              <a:gd name="T7" fmla="*/ 34 h 52"/>
              <a:gd name="T8" fmla="*/ 21 w 25"/>
              <a:gd name="T9" fmla="*/ 35 h 52"/>
              <a:gd name="T10" fmla="*/ 25 w 25"/>
              <a:gd name="T11" fmla="*/ 50 h 52"/>
              <a:gd name="T12" fmla="*/ 19 w 25"/>
              <a:gd name="T13" fmla="*/ 50 h 52"/>
              <a:gd name="T14" fmla="*/ 13 w 25"/>
              <a:gd name="T15" fmla="*/ 35 h 52"/>
              <a:gd name="T16" fmla="*/ 13 w 25"/>
              <a:gd name="T17" fmla="*/ 35 h 52"/>
              <a:gd name="T18" fmla="*/ 8 w 25"/>
              <a:gd name="T19" fmla="*/ 27 h 52"/>
              <a:gd name="T20" fmla="*/ 2 w 25"/>
              <a:gd name="T21" fmla="*/ 14 h 52"/>
              <a:gd name="T22" fmla="*/ 0 w 25"/>
              <a:gd name="T23" fmla="*/ 1 h 52"/>
              <a:gd name="T24" fmla="*/ 4 w 25"/>
              <a:gd name="T25" fmla="*/ 2 h 52"/>
              <a:gd name="T26" fmla="*/ 11 w 25"/>
              <a:gd name="T27"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52">
                <a:moveTo>
                  <a:pt x="11" y="1"/>
                </a:moveTo>
                <a:cubicBezTo>
                  <a:pt x="11" y="1"/>
                  <a:pt x="10" y="16"/>
                  <a:pt x="12" y="19"/>
                </a:cubicBezTo>
                <a:cubicBezTo>
                  <a:pt x="15" y="22"/>
                  <a:pt x="19" y="31"/>
                  <a:pt x="19" y="31"/>
                </a:cubicBezTo>
                <a:cubicBezTo>
                  <a:pt x="21" y="34"/>
                  <a:pt x="21" y="34"/>
                  <a:pt x="21" y="34"/>
                </a:cubicBezTo>
                <a:cubicBezTo>
                  <a:pt x="21" y="35"/>
                  <a:pt x="21" y="35"/>
                  <a:pt x="21" y="35"/>
                </a:cubicBezTo>
                <a:cubicBezTo>
                  <a:pt x="21" y="35"/>
                  <a:pt x="25" y="49"/>
                  <a:pt x="25" y="50"/>
                </a:cubicBezTo>
                <a:cubicBezTo>
                  <a:pt x="25" y="50"/>
                  <a:pt x="21" y="52"/>
                  <a:pt x="19" y="50"/>
                </a:cubicBezTo>
                <a:cubicBezTo>
                  <a:pt x="17" y="49"/>
                  <a:pt x="14" y="41"/>
                  <a:pt x="13" y="35"/>
                </a:cubicBezTo>
                <a:cubicBezTo>
                  <a:pt x="13" y="35"/>
                  <a:pt x="13" y="35"/>
                  <a:pt x="13" y="35"/>
                </a:cubicBezTo>
                <a:cubicBezTo>
                  <a:pt x="12" y="29"/>
                  <a:pt x="8" y="27"/>
                  <a:pt x="8" y="27"/>
                </a:cubicBezTo>
                <a:cubicBezTo>
                  <a:pt x="2" y="14"/>
                  <a:pt x="2" y="14"/>
                  <a:pt x="2" y="14"/>
                </a:cubicBezTo>
                <a:cubicBezTo>
                  <a:pt x="0" y="1"/>
                  <a:pt x="0" y="1"/>
                  <a:pt x="0" y="1"/>
                </a:cubicBezTo>
                <a:cubicBezTo>
                  <a:pt x="0" y="1"/>
                  <a:pt x="3" y="1"/>
                  <a:pt x="4" y="2"/>
                </a:cubicBezTo>
                <a:cubicBezTo>
                  <a:pt x="4" y="2"/>
                  <a:pt x="10" y="0"/>
                  <a:pt x="11" y="1"/>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8" name="MH_Other_37"/>
          <p:cNvSpPr/>
          <p:nvPr>
            <p:custDataLst>
              <p:tags r:id="rId41"/>
            </p:custDataLst>
          </p:nvPr>
        </p:nvSpPr>
        <p:spPr bwMode="auto">
          <a:xfrm>
            <a:off x="7947223" y="2422207"/>
            <a:ext cx="223789" cy="565616"/>
          </a:xfrm>
          <a:custGeom>
            <a:avLst/>
            <a:gdLst>
              <a:gd name="T0" fmla="*/ 10 w 23"/>
              <a:gd name="T1" fmla="*/ 56 h 58"/>
              <a:gd name="T2" fmla="*/ 18 w 23"/>
              <a:gd name="T3" fmla="*/ 56 h 58"/>
              <a:gd name="T4" fmla="*/ 23 w 23"/>
              <a:gd name="T5" fmla="*/ 45 h 58"/>
              <a:gd name="T6" fmla="*/ 22 w 23"/>
              <a:gd name="T7" fmla="*/ 27 h 58"/>
              <a:gd name="T8" fmla="*/ 17 w 23"/>
              <a:gd name="T9" fmla="*/ 8 h 58"/>
              <a:gd name="T10" fmla="*/ 9 w 23"/>
              <a:gd name="T11" fmla="*/ 0 h 58"/>
              <a:gd name="T12" fmla="*/ 7 w 23"/>
              <a:gd name="T13" fmla="*/ 2 h 58"/>
              <a:gd name="T14" fmla="*/ 5 w 23"/>
              <a:gd name="T15" fmla="*/ 4 h 58"/>
              <a:gd name="T16" fmla="*/ 0 w 23"/>
              <a:gd name="T17" fmla="*/ 5 h 58"/>
              <a:gd name="T18" fmla="*/ 5 w 23"/>
              <a:gd name="T19" fmla="*/ 9 h 58"/>
              <a:gd name="T20" fmla="*/ 8 w 23"/>
              <a:gd name="T21" fmla="*/ 17 h 58"/>
              <a:gd name="T22" fmla="*/ 8 w 23"/>
              <a:gd name="T23" fmla="*/ 34 h 58"/>
              <a:gd name="T24" fmla="*/ 8 w 23"/>
              <a:gd name="T25" fmla="*/ 41 h 58"/>
              <a:gd name="T26" fmla="*/ 10 w 23"/>
              <a:gd name="T27"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58">
                <a:moveTo>
                  <a:pt x="10" y="56"/>
                </a:moveTo>
                <a:cubicBezTo>
                  <a:pt x="10" y="56"/>
                  <a:pt x="16" y="58"/>
                  <a:pt x="18" y="56"/>
                </a:cubicBezTo>
                <a:cubicBezTo>
                  <a:pt x="21" y="54"/>
                  <a:pt x="23" y="45"/>
                  <a:pt x="23" y="45"/>
                </a:cubicBezTo>
                <a:cubicBezTo>
                  <a:pt x="22" y="27"/>
                  <a:pt x="22" y="27"/>
                  <a:pt x="22" y="27"/>
                </a:cubicBezTo>
                <a:cubicBezTo>
                  <a:pt x="22" y="27"/>
                  <a:pt x="19" y="10"/>
                  <a:pt x="17" y="8"/>
                </a:cubicBezTo>
                <a:cubicBezTo>
                  <a:pt x="15" y="6"/>
                  <a:pt x="10" y="4"/>
                  <a:pt x="9" y="0"/>
                </a:cubicBezTo>
                <a:cubicBezTo>
                  <a:pt x="9" y="0"/>
                  <a:pt x="8" y="0"/>
                  <a:pt x="7" y="2"/>
                </a:cubicBezTo>
                <a:cubicBezTo>
                  <a:pt x="5" y="4"/>
                  <a:pt x="5" y="4"/>
                  <a:pt x="5" y="4"/>
                </a:cubicBezTo>
                <a:cubicBezTo>
                  <a:pt x="5" y="4"/>
                  <a:pt x="2" y="3"/>
                  <a:pt x="0" y="5"/>
                </a:cubicBezTo>
                <a:cubicBezTo>
                  <a:pt x="0" y="5"/>
                  <a:pt x="4" y="7"/>
                  <a:pt x="5" y="9"/>
                </a:cubicBezTo>
                <a:cubicBezTo>
                  <a:pt x="6" y="10"/>
                  <a:pt x="8" y="17"/>
                  <a:pt x="8" y="17"/>
                </a:cubicBezTo>
                <a:cubicBezTo>
                  <a:pt x="8" y="34"/>
                  <a:pt x="8" y="34"/>
                  <a:pt x="8" y="34"/>
                </a:cubicBezTo>
                <a:cubicBezTo>
                  <a:pt x="8" y="41"/>
                  <a:pt x="8" y="41"/>
                  <a:pt x="8" y="41"/>
                </a:cubicBezTo>
                <a:cubicBezTo>
                  <a:pt x="8" y="41"/>
                  <a:pt x="9" y="55"/>
                  <a:pt x="10" y="56"/>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79" name="MH_Other_38"/>
          <p:cNvSpPr/>
          <p:nvPr>
            <p:custDataLst>
              <p:tags r:id="rId42"/>
            </p:custDataLst>
          </p:nvPr>
        </p:nvSpPr>
        <p:spPr bwMode="auto">
          <a:xfrm>
            <a:off x="7947221" y="2432042"/>
            <a:ext cx="213952" cy="371338"/>
          </a:xfrm>
          <a:custGeom>
            <a:avLst/>
            <a:gdLst>
              <a:gd name="T0" fmla="*/ 22 w 22"/>
              <a:gd name="T1" fmla="*/ 26 h 38"/>
              <a:gd name="T2" fmla="*/ 21 w 22"/>
              <a:gd name="T3" fmla="*/ 20 h 38"/>
              <a:gd name="T4" fmla="*/ 14 w 22"/>
              <a:gd name="T5" fmla="*/ 9 h 38"/>
              <a:gd name="T6" fmla="*/ 7 w 22"/>
              <a:gd name="T7" fmla="*/ 0 h 38"/>
              <a:gd name="T8" fmla="*/ 7 w 22"/>
              <a:gd name="T9" fmla="*/ 0 h 38"/>
              <a:gd name="T10" fmla="*/ 16 w 22"/>
              <a:gd name="T11" fmla="*/ 15 h 38"/>
              <a:gd name="T12" fmla="*/ 14 w 22"/>
              <a:gd name="T13" fmla="*/ 15 h 38"/>
              <a:gd name="T14" fmla="*/ 9 w 22"/>
              <a:gd name="T15" fmla="*/ 13 h 38"/>
              <a:gd name="T16" fmla="*/ 1 w 22"/>
              <a:gd name="T17" fmla="*/ 3 h 38"/>
              <a:gd name="T18" fmla="*/ 0 w 22"/>
              <a:gd name="T19" fmla="*/ 4 h 38"/>
              <a:gd name="T20" fmla="*/ 5 w 22"/>
              <a:gd name="T21" fmla="*/ 8 h 38"/>
              <a:gd name="T22" fmla="*/ 7 w 22"/>
              <a:gd name="T23" fmla="*/ 16 h 38"/>
              <a:gd name="T24" fmla="*/ 8 w 22"/>
              <a:gd name="T25" fmla="*/ 31 h 38"/>
              <a:gd name="T26" fmla="*/ 15 w 22"/>
              <a:gd name="T27" fmla="*/ 33 h 38"/>
              <a:gd name="T28" fmla="*/ 14 w 22"/>
              <a:gd name="T29" fmla="*/ 38 h 38"/>
              <a:gd name="T30" fmla="*/ 22 w 22"/>
              <a:gd name="T31" fmla="*/ 31 h 38"/>
              <a:gd name="T32" fmla="*/ 22 w 22"/>
              <a:gd name="T33"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8">
                <a:moveTo>
                  <a:pt x="22" y="26"/>
                </a:moveTo>
                <a:cubicBezTo>
                  <a:pt x="22" y="26"/>
                  <a:pt x="21" y="24"/>
                  <a:pt x="21" y="20"/>
                </a:cubicBezTo>
                <a:cubicBezTo>
                  <a:pt x="19" y="18"/>
                  <a:pt x="14" y="10"/>
                  <a:pt x="14" y="9"/>
                </a:cubicBezTo>
                <a:cubicBezTo>
                  <a:pt x="13" y="8"/>
                  <a:pt x="9" y="3"/>
                  <a:pt x="7" y="0"/>
                </a:cubicBezTo>
                <a:cubicBezTo>
                  <a:pt x="7" y="0"/>
                  <a:pt x="7" y="0"/>
                  <a:pt x="7" y="0"/>
                </a:cubicBezTo>
                <a:cubicBezTo>
                  <a:pt x="10" y="5"/>
                  <a:pt x="16" y="15"/>
                  <a:pt x="16" y="15"/>
                </a:cubicBezTo>
                <a:cubicBezTo>
                  <a:pt x="16" y="15"/>
                  <a:pt x="15" y="15"/>
                  <a:pt x="14" y="15"/>
                </a:cubicBezTo>
                <a:cubicBezTo>
                  <a:pt x="14" y="15"/>
                  <a:pt x="9" y="13"/>
                  <a:pt x="9" y="13"/>
                </a:cubicBezTo>
                <a:cubicBezTo>
                  <a:pt x="9" y="9"/>
                  <a:pt x="5" y="5"/>
                  <a:pt x="1" y="3"/>
                </a:cubicBezTo>
                <a:cubicBezTo>
                  <a:pt x="1" y="3"/>
                  <a:pt x="1" y="4"/>
                  <a:pt x="0" y="4"/>
                </a:cubicBezTo>
                <a:cubicBezTo>
                  <a:pt x="0" y="4"/>
                  <a:pt x="4" y="6"/>
                  <a:pt x="5" y="8"/>
                </a:cubicBezTo>
                <a:cubicBezTo>
                  <a:pt x="6" y="9"/>
                  <a:pt x="7" y="16"/>
                  <a:pt x="7" y="16"/>
                </a:cubicBezTo>
                <a:cubicBezTo>
                  <a:pt x="8" y="31"/>
                  <a:pt x="8" y="31"/>
                  <a:pt x="8" y="31"/>
                </a:cubicBezTo>
                <a:cubicBezTo>
                  <a:pt x="11" y="32"/>
                  <a:pt x="14" y="32"/>
                  <a:pt x="15" y="33"/>
                </a:cubicBezTo>
                <a:cubicBezTo>
                  <a:pt x="15" y="34"/>
                  <a:pt x="14" y="37"/>
                  <a:pt x="14" y="38"/>
                </a:cubicBezTo>
                <a:cubicBezTo>
                  <a:pt x="15" y="36"/>
                  <a:pt x="19" y="33"/>
                  <a:pt x="22" y="31"/>
                </a:cubicBezTo>
                <a:lnTo>
                  <a:pt x="22" y="2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0" name="MH_Other_39"/>
          <p:cNvSpPr/>
          <p:nvPr>
            <p:custDataLst>
              <p:tags r:id="rId43"/>
            </p:custDataLst>
          </p:nvPr>
        </p:nvSpPr>
        <p:spPr bwMode="auto">
          <a:xfrm>
            <a:off x="8298891" y="2714851"/>
            <a:ext cx="39347" cy="29510"/>
          </a:xfrm>
          <a:custGeom>
            <a:avLst/>
            <a:gdLst>
              <a:gd name="T0" fmla="*/ 4 w 4"/>
              <a:gd name="T1" fmla="*/ 3 h 3"/>
              <a:gd name="T2" fmla="*/ 4 w 4"/>
              <a:gd name="T3" fmla="*/ 2 h 3"/>
              <a:gd name="T4" fmla="*/ 4 w 4"/>
              <a:gd name="T5" fmla="*/ 2 h 3"/>
              <a:gd name="T6" fmla="*/ 1 w 4"/>
              <a:gd name="T7" fmla="*/ 0 h 3"/>
              <a:gd name="T8" fmla="*/ 4 w 4"/>
              <a:gd name="T9" fmla="*/ 3 h 3"/>
              <a:gd name="T10" fmla="*/ 4 w 4"/>
              <a:gd name="T11" fmla="*/ 3 h 3"/>
            </a:gdLst>
            <a:ahLst/>
            <a:cxnLst>
              <a:cxn ang="0">
                <a:pos x="T0" y="T1"/>
              </a:cxn>
              <a:cxn ang="0">
                <a:pos x="T2" y="T3"/>
              </a:cxn>
              <a:cxn ang="0">
                <a:pos x="T4" y="T5"/>
              </a:cxn>
              <a:cxn ang="0">
                <a:pos x="T6" y="T7"/>
              </a:cxn>
              <a:cxn ang="0">
                <a:pos x="T8" y="T9"/>
              </a:cxn>
              <a:cxn ang="0">
                <a:pos x="T10" y="T11"/>
              </a:cxn>
            </a:cxnLst>
            <a:rect l="0" t="0" r="r" b="b"/>
            <a:pathLst>
              <a:path w="4" h="3">
                <a:moveTo>
                  <a:pt x="4" y="3"/>
                </a:moveTo>
                <a:cubicBezTo>
                  <a:pt x="4" y="2"/>
                  <a:pt x="4" y="2"/>
                  <a:pt x="4" y="2"/>
                </a:cubicBezTo>
                <a:cubicBezTo>
                  <a:pt x="4" y="2"/>
                  <a:pt x="4" y="2"/>
                  <a:pt x="4" y="2"/>
                </a:cubicBezTo>
                <a:cubicBezTo>
                  <a:pt x="1" y="1"/>
                  <a:pt x="1" y="0"/>
                  <a:pt x="1" y="0"/>
                </a:cubicBezTo>
                <a:cubicBezTo>
                  <a:pt x="0" y="1"/>
                  <a:pt x="2" y="2"/>
                  <a:pt x="4" y="3"/>
                </a:cubicBezTo>
                <a:cubicBezTo>
                  <a:pt x="4" y="3"/>
                  <a:pt x="4" y="3"/>
                  <a:pt x="4" y="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1" name="MH_Other_40"/>
          <p:cNvSpPr/>
          <p:nvPr>
            <p:custDataLst>
              <p:tags r:id="rId44"/>
            </p:custDataLst>
          </p:nvPr>
        </p:nvSpPr>
        <p:spPr bwMode="auto">
          <a:xfrm>
            <a:off x="7996408" y="2569757"/>
            <a:ext cx="145095" cy="125419"/>
          </a:xfrm>
          <a:custGeom>
            <a:avLst/>
            <a:gdLst>
              <a:gd name="T0" fmla="*/ 2 w 15"/>
              <a:gd name="T1" fmla="*/ 3 h 13"/>
              <a:gd name="T2" fmla="*/ 7 w 15"/>
              <a:gd name="T3" fmla="*/ 8 h 13"/>
              <a:gd name="T4" fmla="*/ 11 w 15"/>
              <a:gd name="T5" fmla="*/ 13 h 13"/>
              <a:gd name="T6" fmla="*/ 15 w 15"/>
              <a:gd name="T7" fmla="*/ 12 h 13"/>
              <a:gd name="T8" fmla="*/ 15 w 15"/>
              <a:gd name="T9" fmla="*/ 7 h 13"/>
              <a:gd name="T10" fmla="*/ 9 w 15"/>
              <a:gd name="T11" fmla="*/ 5 h 13"/>
              <a:gd name="T12" fmla="*/ 5 w 15"/>
              <a:gd name="T13" fmla="*/ 1 h 13"/>
              <a:gd name="T14" fmla="*/ 3 w 15"/>
              <a:gd name="T15" fmla="*/ 1 h 13"/>
              <a:gd name="T16" fmla="*/ 2 w 15"/>
              <a:gd name="T17" fmla="*/ 1 h 13"/>
              <a:gd name="T18" fmla="*/ 1 w 15"/>
              <a:gd name="T19" fmla="*/ 2 h 13"/>
              <a:gd name="T20" fmla="*/ 2 w 15"/>
              <a:gd name="T2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3">
                <a:moveTo>
                  <a:pt x="2" y="3"/>
                </a:moveTo>
                <a:cubicBezTo>
                  <a:pt x="2" y="3"/>
                  <a:pt x="6" y="7"/>
                  <a:pt x="7" y="8"/>
                </a:cubicBezTo>
                <a:cubicBezTo>
                  <a:pt x="8" y="10"/>
                  <a:pt x="9" y="13"/>
                  <a:pt x="11" y="13"/>
                </a:cubicBezTo>
                <a:cubicBezTo>
                  <a:pt x="13" y="12"/>
                  <a:pt x="15" y="12"/>
                  <a:pt x="15" y="12"/>
                </a:cubicBezTo>
                <a:cubicBezTo>
                  <a:pt x="15" y="7"/>
                  <a:pt x="15" y="7"/>
                  <a:pt x="15" y="7"/>
                </a:cubicBezTo>
                <a:cubicBezTo>
                  <a:pt x="15" y="7"/>
                  <a:pt x="9" y="5"/>
                  <a:pt x="9" y="5"/>
                </a:cubicBezTo>
                <a:cubicBezTo>
                  <a:pt x="9" y="4"/>
                  <a:pt x="8" y="2"/>
                  <a:pt x="5" y="1"/>
                </a:cubicBezTo>
                <a:cubicBezTo>
                  <a:pt x="3" y="1"/>
                  <a:pt x="3" y="1"/>
                  <a:pt x="3" y="1"/>
                </a:cubicBezTo>
                <a:cubicBezTo>
                  <a:pt x="3" y="1"/>
                  <a:pt x="3" y="0"/>
                  <a:pt x="2" y="1"/>
                </a:cubicBezTo>
                <a:cubicBezTo>
                  <a:pt x="2" y="2"/>
                  <a:pt x="0" y="2"/>
                  <a:pt x="1" y="2"/>
                </a:cubicBezTo>
                <a:cubicBezTo>
                  <a:pt x="1" y="2"/>
                  <a:pt x="1" y="3"/>
                  <a:pt x="2" y="3"/>
                </a:cubicBez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2" name="MH_Other_41"/>
          <p:cNvSpPr/>
          <p:nvPr>
            <p:custDataLst>
              <p:tags r:id="rId45"/>
            </p:custDataLst>
          </p:nvPr>
        </p:nvSpPr>
        <p:spPr bwMode="auto">
          <a:xfrm>
            <a:off x="8141501" y="2645995"/>
            <a:ext cx="39347" cy="59021"/>
          </a:xfrm>
          <a:custGeom>
            <a:avLst/>
            <a:gdLst>
              <a:gd name="T0" fmla="*/ 4 w 4"/>
              <a:gd name="T1" fmla="*/ 5 h 6"/>
              <a:gd name="T2" fmla="*/ 0 w 4"/>
              <a:gd name="T3" fmla="*/ 6 h 6"/>
              <a:gd name="T4" fmla="*/ 0 w 4"/>
              <a:gd name="T5" fmla="*/ 0 h 6"/>
              <a:gd name="T6" fmla="*/ 4 w 4"/>
              <a:gd name="T7" fmla="*/ 5 h 6"/>
            </a:gdLst>
            <a:ahLst/>
            <a:cxnLst>
              <a:cxn ang="0">
                <a:pos x="T0" y="T1"/>
              </a:cxn>
              <a:cxn ang="0">
                <a:pos x="T2" y="T3"/>
              </a:cxn>
              <a:cxn ang="0">
                <a:pos x="T4" y="T5"/>
              </a:cxn>
              <a:cxn ang="0">
                <a:pos x="T6" y="T7"/>
              </a:cxn>
            </a:cxnLst>
            <a:rect l="0" t="0" r="r" b="b"/>
            <a:pathLst>
              <a:path w="4" h="6">
                <a:moveTo>
                  <a:pt x="4" y="5"/>
                </a:moveTo>
                <a:cubicBezTo>
                  <a:pt x="0" y="6"/>
                  <a:pt x="0" y="6"/>
                  <a:pt x="0" y="6"/>
                </a:cubicBezTo>
                <a:cubicBezTo>
                  <a:pt x="0" y="0"/>
                  <a:pt x="0" y="0"/>
                  <a:pt x="0" y="0"/>
                </a:cubicBezTo>
                <a:cubicBezTo>
                  <a:pt x="0" y="0"/>
                  <a:pt x="3" y="2"/>
                  <a:pt x="4" y="5"/>
                </a:cubicBez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3" name="MH_Other_42"/>
          <p:cNvSpPr/>
          <p:nvPr>
            <p:custDataLst>
              <p:tags r:id="rId46"/>
            </p:custDataLst>
          </p:nvPr>
        </p:nvSpPr>
        <p:spPr bwMode="auto">
          <a:xfrm>
            <a:off x="8141501" y="2402533"/>
            <a:ext cx="206574" cy="322156"/>
          </a:xfrm>
          <a:custGeom>
            <a:avLst/>
            <a:gdLst>
              <a:gd name="T0" fmla="*/ 0 w 21"/>
              <a:gd name="T1" fmla="*/ 25 h 33"/>
              <a:gd name="T2" fmla="*/ 2 w 21"/>
              <a:gd name="T3" fmla="*/ 33 h 33"/>
              <a:gd name="T4" fmla="*/ 12 w 21"/>
              <a:gd name="T5" fmla="*/ 28 h 33"/>
              <a:gd name="T6" fmla="*/ 20 w 21"/>
              <a:gd name="T7" fmla="*/ 25 h 33"/>
              <a:gd name="T8" fmla="*/ 19 w 21"/>
              <a:gd name="T9" fmla="*/ 16 h 33"/>
              <a:gd name="T10" fmla="*/ 13 w 21"/>
              <a:gd name="T11" fmla="*/ 4 h 33"/>
              <a:gd name="T12" fmla="*/ 10 w 21"/>
              <a:gd name="T13" fmla="*/ 1 h 33"/>
              <a:gd name="T14" fmla="*/ 10 w 21"/>
              <a:gd name="T15" fmla="*/ 17 h 33"/>
              <a:gd name="T16" fmla="*/ 10 w 21"/>
              <a:gd name="T17" fmla="*/ 19 h 33"/>
              <a:gd name="T18" fmla="*/ 0 w 21"/>
              <a:gd name="T19"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3">
                <a:moveTo>
                  <a:pt x="0" y="25"/>
                </a:moveTo>
                <a:cubicBezTo>
                  <a:pt x="2" y="33"/>
                  <a:pt x="2" y="33"/>
                  <a:pt x="2" y="33"/>
                </a:cubicBezTo>
                <a:cubicBezTo>
                  <a:pt x="2" y="33"/>
                  <a:pt x="11" y="29"/>
                  <a:pt x="12" y="28"/>
                </a:cubicBezTo>
                <a:cubicBezTo>
                  <a:pt x="14" y="27"/>
                  <a:pt x="20" y="25"/>
                  <a:pt x="20" y="25"/>
                </a:cubicBezTo>
                <a:cubicBezTo>
                  <a:pt x="21" y="24"/>
                  <a:pt x="20" y="18"/>
                  <a:pt x="19" y="16"/>
                </a:cubicBezTo>
                <a:cubicBezTo>
                  <a:pt x="18" y="13"/>
                  <a:pt x="14" y="5"/>
                  <a:pt x="13" y="4"/>
                </a:cubicBezTo>
                <a:cubicBezTo>
                  <a:pt x="12" y="3"/>
                  <a:pt x="11" y="0"/>
                  <a:pt x="10" y="1"/>
                </a:cubicBezTo>
                <a:cubicBezTo>
                  <a:pt x="10" y="1"/>
                  <a:pt x="8" y="9"/>
                  <a:pt x="10" y="17"/>
                </a:cubicBezTo>
                <a:cubicBezTo>
                  <a:pt x="10" y="19"/>
                  <a:pt x="10" y="19"/>
                  <a:pt x="10" y="19"/>
                </a:cubicBezTo>
                <a:lnTo>
                  <a:pt x="0" y="25"/>
                </a:ln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4" name="MH_Other_43"/>
          <p:cNvSpPr/>
          <p:nvPr>
            <p:custDataLst>
              <p:tags r:id="rId47"/>
            </p:custDataLst>
          </p:nvPr>
        </p:nvSpPr>
        <p:spPr bwMode="auto">
          <a:xfrm>
            <a:off x="8141501" y="2402532"/>
            <a:ext cx="186899" cy="292644"/>
          </a:xfrm>
          <a:custGeom>
            <a:avLst/>
            <a:gdLst>
              <a:gd name="T0" fmla="*/ 14 w 19"/>
              <a:gd name="T1" fmla="*/ 18 h 30"/>
              <a:gd name="T2" fmla="*/ 18 w 19"/>
              <a:gd name="T3" fmla="*/ 19 h 30"/>
              <a:gd name="T4" fmla="*/ 14 w 19"/>
              <a:gd name="T5" fmla="*/ 16 h 30"/>
              <a:gd name="T6" fmla="*/ 14 w 19"/>
              <a:gd name="T7" fmla="*/ 11 h 30"/>
              <a:gd name="T8" fmla="*/ 11 w 19"/>
              <a:gd name="T9" fmla="*/ 11 h 30"/>
              <a:gd name="T10" fmla="*/ 13 w 19"/>
              <a:gd name="T11" fmla="*/ 8 h 30"/>
              <a:gd name="T12" fmla="*/ 11 w 19"/>
              <a:gd name="T13" fmla="*/ 8 h 30"/>
              <a:gd name="T14" fmla="*/ 12 w 19"/>
              <a:gd name="T15" fmla="*/ 5 h 30"/>
              <a:gd name="T16" fmla="*/ 11 w 19"/>
              <a:gd name="T17" fmla="*/ 6 h 30"/>
              <a:gd name="T18" fmla="*/ 12 w 19"/>
              <a:gd name="T19" fmla="*/ 2 h 30"/>
              <a:gd name="T20" fmla="*/ 10 w 19"/>
              <a:gd name="T21" fmla="*/ 1 h 30"/>
              <a:gd name="T22" fmla="*/ 10 w 19"/>
              <a:gd name="T23" fmla="*/ 17 h 30"/>
              <a:gd name="T24" fmla="*/ 10 w 19"/>
              <a:gd name="T25" fmla="*/ 19 h 30"/>
              <a:gd name="T26" fmla="*/ 0 w 19"/>
              <a:gd name="T27" fmla="*/ 25 h 30"/>
              <a:gd name="T28" fmla="*/ 1 w 19"/>
              <a:gd name="T29" fmla="*/ 30 h 30"/>
              <a:gd name="T30" fmla="*/ 4 w 19"/>
              <a:gd name="T31" fmla="*/ 27 h 30"/>
              <a:gd name="T32" fmla="*/ 13 w 19"/>
              <a:gd name="T33" fmla="*/ 25 h 30"/>
              <a:gd name="T34" fmla="*/ 8 w 19"/>
              <a:gd name="T35" fmla="*/ 24 h 30"/>
              <a:gd name="T36" fmla="*/ 12 w 19"/>
              <a:gd name="T37" fmla="*/ 23 h 30"/>
              <a:gd name="T38" fmla="*/ 19 w 19"/>
              <a:gd name="T39" fmla="*/ 23 h 30"/>
              <a:gd name="T40" fmla="*/ 14 w 19"/>
              <a:gd name="T41"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0">
                <a:moveTo>
                  <a:pt x="14" y="18"/>
                </a:moveTo>
                <a:cubicBezTo>
                  <a:pt x="14" y="16"/>
                  <a:pt x="18" y="19"/>
                  <a:pt x="18" y="19"/>
                </a:cubicBezTo>
                <a:cubicBezTo>
                  <a:pt x="16" y="16"/>
                  <a:pt x="14" y="16"/>
                  <a:pt x="14" y="16"/>
                </a:cubicBezTo>
                <a:cubicBezTo>
                  <a:pt x="13" y="14"/>
                  <a:pt x="14" y="11"/>
                  <a:pt x="14" y="11"/>
                </a:cubicBezTo>
                <a:cubicBezTo>
                  <a:pt x="12" y="10"/>
                  <a:pt x="11" y="11"/>
                  <a:pt x="11" y="11"/>
                </a:cubicBezTo>
                <a:cubicBezTo>
                  <a:pt x="11" y="9"/>
                  <a:pt x="13" y="8"/>
                  <a:pt x="13" y="8"/>
                </a:cubicBezTo>
                <a:cubicBezTo>
                  <a:pt x="11" y="8"/>
                  <a:pt x="11" y="8"/>
                  <a:pt x="11" y="8"/>
                </a:cubicBezTo>
                <a:cubicBezTo>
                  <a:pt x="11" y="7"/>
                  <a:pt x="12" y="5"/>
                  <a:pt x="12" y="5"/>
                </a:cubicBezTo>
                <a:cubicBezTo>
                  <a:pt x="11" y="6"/>
                  <a:pt x="11" y="6"/>
                  <a:pt x="11" y="6"/>
                </a:cubicBezTo>
                <a:cubicBezTo>
                  <a:pt x="11" y="5"/>
                  <a:pt x="11" y="3"/>
                  <a:pt x="12" y="2"/>
                </a:cubicBezTo>
                <a:cubicBezTo>
                  <a:pt x="11" y="1"/>
                  <a:pt x="11" y="0"/>
                  <a:pt x="10" y="1"/>
                </a:cubicBezTo>
                <a:cubicBezTo>
                  <a:pt x="10" y="1"/>
                  <a:pt x="8" y="9"/>
                  <a:pt x="10" y="17"/>
                </a:cubicBezTo>
                <a:cubicBezTo>
                  <a:pt x="10" y="19"/>
                  <a:pt x="10" y="19"/>
                  <a:pt x="10" y="19"/>
                </a:cubicBezTo>
                <a:cubicBezTo>
                  <a:pt x="0" y="25"/>
                  <a:pt x="0" y="25"/>
                  <a:pt x="0" y="25"/>
                </a:cubicBezTo>
                <a:cubicBezTo>
                  <a:pt x="0" y="25"/>
                  <a:pt x="0" y="27"/>
                  <a:pt x="1" y="30"/>
                </a:cubicBezTo>
                <a:cubicBezTo>
                  <a:pt x="4" y="27"/>
                  <a:pt x="4" y="27"/>
                  <a:pt x="4" y="27"/>
                </a:cubicBezTo>
                <a:cubicBezTo>
                  <a:pt x="7" y="28"/>
                  <a:pt x="13" y="25"/>
                  <a:pt x="13" y="25"/>
                </a:cubicBezTo>
                <a:cubicBezTo>
                  <a:pt x="11" y="25"/>
                  <a:pt x="8" y="24"/>
                  <a:pt x="8" y="24"/>
                </a:cubicBezTo>
                <a:cubicBezTo>
                  <a:pt x="12" y="23"/>
                  <a:pt x="12" y="23"/>
                  <a:pt x="12" y="23"/>
                </a:cubicBezTo>
                <a:cubicBezTo>
                  <a:pt x="15" y="25"/>
                  <a:pt x="19" y="23"/>
                  <a:pt x="19" y="23"/>
                </a:cubicBezTo>
                <a:cubicBezTo>
                  <a:pt x="19" y="23"/>
                  <a:pt x="13" y="20"/>
                  <a:pt x="14" y="1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5" name="MH_Other_44"/>
          <p:cNvSpPr/>
          <p:nvPr>
            <p:custDataLst>
              <p:tags r:id="rId48"/>
            </p:custDataLst>
          </p:nvPr>
        </p:nvSpPr>
        <p:spPr bwMode="auto">
          <a:xfrm>
            <a:off x="8190684" y="2559921"/>
            <a:ext cx="49183" cy="49183"/>
          </a:xfrm>
          <a:custGeom>
            <a:avLst/>
            <a:gdLst>
              <a:gd name="T0" fmla="*/ 0 w 5"/>
              <a:gd name="T1" fmla="*/ 1 h 5"/>
              <a:gd name="T2" fmla="*/ 1 w 5"/>
              <a:gd name="T3" fmla="*/ 5 h 5"/>
              <a:gd name="T4" fmla="*/ 5 w 5"/>
              <a:gd name="T5" fmla="*/ 3 h 5"/>
              <a:gd name="T6" fmla="*/ 5 w 5"/>
              <a:gd name="T7" fmla="*/ 1 h 5"/>
              <a:gd name="T8" fmla="*/ 0 w 5"/>
              <a:gd name="T9" fmla="*/ 1 h 5"/>
            </a:gdLst>
            <a:ahLst/>
            <a:cxnLst>
              <a:cxn ang="0">
                <a:pos x="T0" y="T1"/>
              </a:cxn>
              <a:cxn ang="0">
                <a:pos x="T2" y="T3"/>
              </a:cxn>
              <a:cxn ang="0">
                <a:pos x="T4" y="T5"/>
              </a:cxn>
              <a:cxn ang="0">
                <a:pos x="T6" y="T7"/>
              </a:cxn>
              <a:cxn ang="0">
                <a:pos x="T8" y="T9"/>
              </a:cxn>
            </a:cxnLst>
            <a:rect l="0" t="0" r="r" b="b"/>
            <a:pathLst>
              <a:path w="5" h="5">
                <a:moveTo>
                  <a:pt x="0" y="1"/>
                </a:moveTo>
                <a:cubicBezTo>
                  <a:pt x="0" y="1"/>
                  <a:pt x="1" y="4"/>
                  <a:pt x="1" y="5"/>
                </a:cubicBezTo>
                <a:cubicBezTo>
                  <a:pt x="5" y="3"/>
                  <a:pt x="5" y="3"/>
                  <a:pt x="5" y="3"/>
                </a:cubicBezTo>
                <a:cubicBezTo>
                  <a:pt x="5" y="1"/>
                  <a:pt x="5" y="1"/>
                  <a:pt x="5" y="1"/>
                </a:cubicBezTo>
                <a:cubicBezTo>
                  <a:pt x="5" y="1"/>
                  <a:pt x="2" y="0"/>
                  <a:pt x="0" y="1"/>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6" name="MH_Other_45"/>
          <p:cNvSpPr/>
          <p:nvPr>
            <p:custDataLst>
              <p:tags r:id="rId49"/>
            </p:custDataLst>
          </p:nvPr>
        </p:nvSpPr>
        <p:spPr bwMode="auto">
          <a:xfrm>
            <a:off x="7937385" y="2471391"/>
            <a:ext cx="263137" cy="233623"/>
          </a:xfrm>
          <a:custGeom>
            <a:avLst/>
            <a:gdLst>
              <a:gd name="T0" fmla="*/ 1 w 27"/>
              <a:gd name="T1" fmla="*/ 0 h 24"/>
              <a:gd name="T2" fmla="*/ 0 w 27"/>
              <a:gd name="T3" fmla="*/ 8 h 24"/>
              <a:gd name="T4" fmla="*/ 8 w 27"/>
              <a:gd name="T5" fmla="*/ 23 h 24"/>
              <a:gd name="T6" fmla="*/ 19 w 27"/>
              <a:gd name="T7" fmla="*/ 21 h 24"/>
              <a:gd name="T8" fmla="*/ 27 w 27"/>
              <a:gd name="T9" fmla="*/ 14 h 24"/>
              <a:gd name="T10" fmla="*/ 26 w 27"/>
              <a:gd name="T11" fmla="*/ 10 h 24"/>
              <a:gd name="T12" fmla="*/ 18 w 27"/>
              <a:gd name="T13" fmla="*/ 12 h 24"/>
              <a:gd name="T14" fmla="*/ 13 w 27"/>
              <a:gd name="T15" fmla="*/ 12 h 24"/>
              <a:gd name="T16" fmla="*/ 9 w 27"/>
              <a:gd name="T17" fmla="*/ 14 h 24"/>
              <a:gd name="T18" fmla="*/ 8 w 27"/>
              <a:gd name="T19" fmla="*/ 6 h 24"/>
              <a:gd name="T20" fmla="*/ 1 w 27"/>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4">
                <a:moveTo>
                  <a:pt x="1" y="0"/>
                </a:moveTo>
                <a:cubicBezTo>
                  <a:pt x="1" y="0"/>
                  <a:pt x="1" y="5"/>
                  <a:pt x="0" y="8"/>
                </a:cubicBezTo>
                <a:cubicBezTo>
                  <a:pt x="0" y="12"/>
                  <a:pt x="4" y="22"/>
                  <a:pt x="8" y="23"/>
                </a:cubicBezTo>
                <a:cubicBezTo>
                  <a:pt x="11" y="24"/>
                  <a:pt x="16" y="22"/>
                  <a:pt x="19" y="21"/>
                </a:cubicBezTo>
                <a:cubicBezTo>
                  <a:pt x="21" y="19"/>
                  <a:pt x="23" y="16"/>
                  <a:pt x="27" y="14"/>
                </a:cubicBezTo>
                <a:cubicBezTo>
                  <a:pt x="26" y="10"/>
                  <a:pt x="26" y="10"/>
                  <a:pt x="26" y="10"/>
                </a:cubicBezTo>
                <a:cubicBezTo>
                  <a:pt x="18" y="12"/>
                  <a:pt x="18" y="12"/>
                  <a:pt x="18" y="12"/>
                </a:cubicBezTo>
                <a:cubicBezTo>
                  <a:pt x="13" y="12"/>
                  <a:pt x="13" y="12"/>
                  <a:pt x="13" y="12"/>
                </a:cubicBezTo>
                <a:cubicBezTo>
                  <a:pt x="9" y="14"/>
                  <a:pt x="9" y="14"/>
                  <a:pt x="9" y="14"/>
                </a:cubicBezTo>
                <a:cubicBezTo>
                  <a:pt x="9" y="14"/>
                  <a:pt x="9" y="11"/>
                  <a:pt x="8" y="6"/>
                </a:cubicBezTo>
                <a:cubicBezTo>
                  <a:pt x="6" y="1"/>
                  <a:pt x="3" y="0"/>
                  <a:pt x="1" y="0"/>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7" name="MH_Other_46"/>
          <p:cNvSpPr/>
          <p:nvPr>
            <p:custDataLst>
              <p:tags r:id="rId50"/>
            </p:custDataLst>
          </p:nvPr>
        </p:nvSpPr>
        <p:spPr bwMode="auto">
          <a:xfrm>
            <a:off x="7986570" y="2569758"/>
            <a:ext cx="78695" cy="66398"/>
          </a:xfrm>
          <a:custGeom>
            <a:avLst/>
            <a:gdLst>
              <a:gd name="T0" fmla="*/ 4 w 8"/>
              <a:gd name="T1" fmla="*/ 5 h 7"/>
              <a:gd name="T2" fmla="*/ 7 w 8"/>
              <a:gd name="T3" fmla="*/ 3 h 7"/>
              <a:gd name="T4" fmla="*/ 8 w 8"/>
              <a:gd name="T5" fmla="*/ 2 h 7"/>
              <a:gd name="T6" fmla="*/ 4 w 8"/>
              <a:gd name="T7" fmla="*/ 2 h 7"/>
              <a:gd name="T8" fmla="*/ 2 w 8"/>
              <a:gd name="T9" fmla="*/ 2 h 7"/>
              <a:gd name="T10" fmla="*/ 2 w 8"/>
              <a:gd name="T11" fmla="*/ 0 h 7"/>
              <a:gd name="T12" fmla="*/ 1 w 8"/>
              <a:gd name="T13" fmla="*/ 2 h 7"/>
              <a:gd name="T14" fmla="*/ 2 w 8"/>
              <a:gd name="T15" fmla="*/ 4 h 7"/>
              <a:gd name="T16" fmla="*/ 2 w 8"/>
              <a:gd name="T17" fmla="*/ 5 h 7"/>
              <a:gd name="T18" fmla="*/ 3 w 8"/>
              <a:gd name="T19" fmla="*/ 7 h 7"/>
              <a:gd name="T20" fmla="*/ 4 w 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4" y="5"/>
                </a:moveTo>
                <a:cubicBezTo>
                  <a:pt x="4" y="5"/>
                  <a:pt x="6" y="4"/>
                  <a:pt x="7" y="3"/>
                </a:cubicBezTo>
                <a:cubicBezTo>
                  <a:pt x="7" y="3"/>
                  <a:pt x="8" y="2"/>
                  <a:pt x="8" y="2"/>
                </a:cubicBezTo>
                <a:cubicBezTo>
                  <a:pt x="4" y="2"/>
                  <a:pt x="4" y="2"/>
                  <a:pt x="4" y="2"/>
                </a:cubicBezTo>
                <a:cubicBezTo>
                  <a:pt x="2" y="2"/>
                  <a:pt x="2" y="2"/>
                  <a:pt x="2" y="2"/>
                </a:cubicBezTo>
                <a:cubicBezTo>
                  <a:pt x="2" y="0"/>
                  <a:pt x="2" y="0"/>
                  <a:pt x="2" y="0"/>
                </a:cubicBezTo>
                <a:cubicBezTo>
                  <a:pt x="2" y="0"/>
                  <a:pt x="0" y="1"/>
                  <a:pt x="1" y="2"/>
                </a:cubicBezTo>
                <a:cubicBezTo>
                  <a:pt x="1" y="3"/>
                  <a:pt x="2" y="4"/>
                  <a:pt x="2" y="4"/>
                </a:cubicBezTo>
                <a:cubicBezTo>
                  <a:pt x="2" y="5"/>
                  <a:pt x="2" y="5"/>
                  <a:pt x="2" y="5"/>
                </a:cubicBezTo>
                <a:cubicBezTo>
                  <a:pt x="3" y="7"/>
                  <a:pt x="3" y="7"/>
                  <a:pt x="3" y="7"/>
                </a:cubicBezTo>
                <a:cubicBezTo>
                  <a:pt x="3" y="7"/>
                  <a:pt x="3" y="5"/>
                  <a:pt x="4"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8" name="MH_Other_47"/>
          <p:cNvSpPr>
            <a:spLocks noEditPoints="1"/>
          </p:cNvSpPr>
          <p:nvPr>
            <p:custDataLst>
              <p:tags r:id="rId51"/>
            </p:custDataLst>
          </p:nvPr>
        </p:nvSpPr>
        <p:spPr bwMode="auto">
          <a:xfrm>
            <a:off x="7937385" y="2500901"/>
            <a:ext cx="263137" cy="204114"/>
          </a:xfrm>
          <a:custGeom>
            <a:avLst/>
            <a:gdLst>
              <a:gd name="T0" fmla="*/ 27 w 27"/>
              <a:gd name="T1" fmla="*/ 11 h 21"/>
              <a:gd name="T2" fmla="*/ 26 w 27"/>
              <a:gd name="T3" fmla="*/ 9 h 21"/>
              <a:gd name="T4" fmla="*/ 21 w 27"/>
              <a:gd name="T5" fmla="*/ 10 h 21"/>
              <a:gd name="T6" fmla="*/ 16 w 27"/>
              <a:gd name="T7" fmla="*/ 13 h 21"/>
              <a:gd name="T8" fmla="*/ 16 w 27"/>
              <a:gd name="T9" fmla="*/ 11 h 21"/>
              <a:gd name="T10" fmla="*/ 13 w 27"/>
              <a:gd name="T11" fmla="*/ 14 h 21"/>
              <a:gd name="T12" fmla="*/ 11 w 27"/>
              <a:gd name="T13" fmla="*/ 11 h 21"/>
              <a:gd name="T14" fmla="*/ 9 w 27"/>
              <a:gd name="T15" fmla="*/ 17 h 21"/>
              <a:gd name="T16" fmla="*/ 8 w 27"/>
              <a:gd name="T17" fmla="*/ 16 h 21"/>
              <a:gd name="T18" fmla="*/ 8 w 27"/>
              <a:gd name="T19" fmla="*/ 13 h 21"/>
              <a:gd name="T20" fmla="*/ 5 w 27"/>
              <a:gd name="T21" fmla="*/ 9 h 21"/>
              <a:gd name="T22" fmla="*/ 5 w 27"/>
              <a:gd name="T23" fmla="*/ 6 h 21"/>
              <a:gd name="T24" fmla="*/ 3 w 27"/>
              <a:gd name="T25" fmla="*/ 6 h 21"/>
              <a:gd name="T26" fmla="*/ 5 w 27"/>
              <a:gd name="T27" fmla="*/ 3 h 21"/>
              <a:gd name="T28" fmla="*/ 2 w 27"/>
              <a:gd name="T29" fmla="*/ 2 h 21"/>
              <a:gd name="T30" fmla="*/ 5 w 27"/>
              <a:gd name="T31" fmla="*/ 1 h 21"/>
              <a:gd name="T32" fmla="*/ 4 w 27"/>
              <a:gd name="T33" fmla="*/ 0 h 21"/>
              <a:gd name="T34" fmla="*/ 1 w 27"/>
              <a:gd name="T35" fmla="*/ 0 h 21"/>
              <a:gd name="T36" fmla="*/ 0 w 27"/>
              <a:gd name="T37" fmla="*/ 5 h 21"/>
              <a:gd name="T38" fmla="*/ 8 w 27"/>
              <a:gd name="T39" fmla="*/ 20 h 21"/>
              <a:gd name="T40" fmla="*/ 19 w 27"/>
              <a:gd name="T41" fmla="*/ 18 h 21"/>
              <a:gd name="T42" fmla="*/ 27 w 27"/>
              <a:gd name="T43" fmla="*/ 11 h 21"/>
              <a:gd name="T44" fmla="*/ 3 w 27"/>
              <a:gd name="T45" fmla="*/ 7 h 21"/>
              <a:gd name="T46" fmla="*/ 2 w 27"/>
              <a:gd name="T47" fmla="*/ 8 h 21"/>
              <a:gd name="T48" fmla="*/ 3 w 27"/>
              <a:gd name="T4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21">
                <a:moveTo>
                  <a:pt x="27" y="11"/>
                </a:moveTo>
                <a:cubicBezTo>
                  <a:pt x="26" y="9"/>
                  <a:pt x="26" y="9"/>
                  <a:pt x="26" y="9"/>
                </a:cubicBezTo>
                <a:cubicBezTo>
                  <a:pt x="25" y="9"/>
                  <a:pt x="22" y="9"/>
                  <a:pt x="21" y="10"/>
                </a:cubicBezTo>
                <a:cubicBezTo>
                  <a:pt x="19" y="10"/>
                  <a:pt x="17" y="13"/>
                  <a:pt x="16" y="13"/>
                </a:cubicBezTo>
                <a:cubicBezTo>
                  <a:pt x="16" y="13"/>
                  <a:pt x="16" y="11"/>
                  <a:pt x="16" y="11"/>
                </a:cubicBezTo>
                <a:cubicBezTo>
                  <a:pt x="13" y="14"/>
                  <a:pt x="13" y="14"/>
                  <a:pt x="13" y="14"/>
                </a:cubicBezTo>
                <a:cubicBezTo>
                  <a:pt x="11" y="11"/>
                  <a:pt x="11" y="11"/>
                  <a:pt x="11" y="11"/>
                </a:cubicBezTo>
                <a:cubicBezTo>
                  <a:pt x="9" y="12"/>
                  <a:pt x="9" y="17"/>
                  <a:pt x="9" y="17"/>
                </a:cubicBezTo>
                <a:cubicBezTo>
                  <a:pt x="9" y="17"/>
                  <a:pt x="9" y="17"/>
                  <a:pt x="8" y="16"/>
                </a:cubicBezTo>
                <a:cubicBezTo>
                  <a:pt x="7" y="16"/>
                  <a:pt x="8" y="13"/>
                  <a:pt x="8" y="13"/>
                </a:cubicBezTo>
                <a:cubicBezTo>
                  <a:pt x="8" y="13"/>
                  <a:pt x="6" y="10"/>
                  <a:pt x="5" y="9"/>
                </a:cubicBezTo>
                <a:cubicBezTo>
                  <a:pt x="4" y="8"/>
                  <a:pt x="5" y="6"/>
                  <a:pt x="5" y="6"/>
                </a:cubicBezTo>
                <a:cubicBezTo>
                  <a:pt x="4" y="5"/>
                  <a:pt x="3" y="6"/>
                  <a:pt x="3" y="6"/>
                </a:cubicBezTo>
                <a:cubicBezTo>
                  <a:pt x="4" y="5"/>
                  <a:pt x="5" y="3"/>
                  <a:pt x="5" y="3"/>
                </a:cubicBezTo>
                <a:cubicBezTo>
                  <a:pt x="4" y="2"/>
                  <a:pt x="2" y="2"/>
                  <a:pt x="2" y="2"/>
                </a:cubicBezTo>
                <a:cubicBezTo>
                  <a:pt x="2" y="2"/>
                  <a:pt x="5" y="2"/>
                  <a:pt x="5" y="1"/>
                </a:cubicBezTo>
                <a:cubicBezTo>
                  <a:pt x="4" y="1"/>
                  <a:pt x="4" y="1"/>
                  <a:pt x="4" y="0"/>
                </a:cubicBezTo>
                <a:cubicBezTo>
                  <a:pt x="4" y="0"/>
                  <a:pt x="2" y="0"/>
                  <a:pt x="1" y="0"/>
                </a:cubicBezTo>
                <a:cubicBezTo>
                  <a:pt x="1" y="1"/>
                  <a:pt x="1" y="4"/>
                  <a:pt x="0" y="5"/>
                </a:cubicBezTo>
                <a:cubicBezTo>
                  <a:pt x="0" y="9"/>
                  <a:pt x="4" y="19"/>
                  <a:pt x="8" y="20"/>
                </a:cubicBezTo>
                <a:cubicBezTo>
                  <a:pt x="11" y="21"/>
                  <a:pt x="16" y="19"/>
                  <a:pt x="19" y="18"/>
                </a:cubicBezTo>
                <a:cubicBezTo>
                  <a:pt x="21" y="16"/>
                  <a:pt x="25" y="13"/>
                  <a:pt x="27" y="11"/>
                </a:cubicBezTo>
                <a:close/>
                <a:moveTo>
                  <a:pt x="3" y="7"/>
                </a:moveTo>
                <a:cubicBezTo>
                  <a:pt x="3" y="8"/>
                  <a:pt x="2" y="8"/>
                  <a:pt x="2" y="8"/>
                </a:cubicBezTo>
                <a:cubicBezTo>
                  <a:pt x="2" y="8"/>
                  <a:pt x="3" y="8"/>
                  <a:pt x="3"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89" name="MH_Other_48"/>
          <p:cNvSpPr/>
          <p:nvPr>
            <p:custDataLst>
              <p:tags r:id="rId52"/>
            </p:custDataLst>
          </p:nvPr>
        </p:nvSpPr>
        <p:spPr bwMode="auto">
          <a:xfrm>
            <a:off x="8006244" y="2569757"/>
            <a:ext cx="68857" cy="39347"/>
          </a:xfrm>
          <a:custGeom>
            <a:avLst/>
            <a:gdLst>
              <a:gd name="T0" fmla="*/ 7 w 7"/>
              <a:gd name="T1" fmla="*/ 2 h 4"/>
              <a:gd name="T2" fmla="*/ 4 w 7"/>
              <a:gd name="T3" fmla="*/ 0 h 4"/>
              <a:gd name="T4" fmla="*/ 1 w 7"/>
              <a:gd name="T5" fmla="*/ 0 h 4"/>
              <a:gd name="T6" fmla="*/ 0 w 7"/>
              <a:gd name="T7" fmla="*/ 1 h 4"/>
              <a:gd name="T8" fmla="*/ 1 w 7"/>
              <a:gd name="T9" fmla="*/ 2 h 4"/>
              <a:gd name="T10" fmla="*/ 2 w 7"/>
              <a:gd name="T11" fmla="*/ 3 h 4"/>
              <a:gd name="T12" fmla="*/ 3 w 7"/>
              <a:gd name="T13" fmla="*/ 4 h 4"/>
              <a:gd name="T14" fmla="*/ 7 w 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7" y="2"/>
                </a:moveTo>
                <a:cubicBezTo>
                  <a:pt x="6" y="2"/>
                  <a:pt x="5" y="1"/>
                  <a:pt x="4" y="0"/>
                </a:cubicBezTo>
                <a:cubicBezTo>
                  <a:pt x="1" y="0"/>
                  <a:pt x="1" y="0"/>
                  <a:pt x="1" y="0"/>
                </a:cubicBezTo>
                <a:cubicBezTo>
                  <a:pt x="1" y="0"/>
                  <a:pt x="1" y="0"/>
                  <a:pt x="0" y="1"/>
                </a:cubicBezTo>
                <a:cubicBezTo>
                  <a:pt x="0" y="1"/>
                  <a:pt x="0" y="2"/>
                  <a:pt x="1" y="2"/>
                </a:cubicBezTo>
                <a:cubicBezTo>
                  <a:pt x="1" y="2"/>
                  <a:pt x="1" y="3"/>
                  <a:pt x="2" y="3"/>
                </a:cubicBezTo>
                <a:cubicBezTo>
                  <a:pt x="2" y="3"/>
                  <a:pt x="3" y="3"/>
                  <a:pt x="3" y="4"/>
                </a:cubicBezTo>
                <a:cubicBezTo>
                  <a:pt x="3" y="4"/>
                  <a:pt x="6" y="3"/>
                  <a:pt x="7" y="2"/>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0" name="MH_Other_49"/>
          <p:cNvSpPr/>
          <p:nvPr>
            <p:custDataLst>
              <p:tags r:id="rId53"/>
            </p:custDataLst>
          </p:nvPr>
        </p:nvSpPr>
        <p:spPr bwMode="auto">
          <a:xfrm>
            <a:off x="3431664" y="2289289"/>
            <a:ext cx="124508" cy="251458"/>
          </a:xfrm>
          <a:custGeom>
            <a:avLst/>
            <a:gdLst>
              <a:gd name="T0" fmla="*/ 3 w 13"/>
              <a:gd name="T1" fmla="*/ 16 h 26"/>
              <a:gd name="T2" fmla="*/ 3 w 13"/>
              <a:gd name="T3" fmla="*/ 12 h 26"/>
              <a:gd name="T4" fmla="*/ 2 w 13"/>
              <a:gd name="T5" fmla="*/ 12 h 26"/>
              <a:gd name="T6" fmla="*/ 1 w 13"/>
              <a:gd name="T7" fmla="*/ 8 h 26"/>
              <a:gd name="T8" fmla="*/ 2 w 13"/>
              <a:gd name="T9" fmla="*/ 8 h 26"/>
              <a:gd name="T10" fmla="*/ 2 w 13"/>
              <a:gd name="T11" fmla="*/ 3 h 26"/>
              <a:gd name="T12" fmla="*/ 8 w 13"/>
              <a:gd name="T13" fmla="*/ 0 h 26"/>
              <a:gd name="T14" fmla="*/ 13 w 13"/>
              <a:gd name="T15" fmla="*/ 4 h 26"/>
              <a:gd name="T16" fmla="*/ 13 w 13"/>
              <a:gd name="T17" fmla="*/ 7 h 26"/>
              <a:gd name="T18" fmla="*/ 13 w 13"/>
              <a:gd name="T19" fmla="*/ 8 h 26"/>
              <a:gd name="T20" fmla="*/ 13 w 13"/>
              <a:gd name="T21" fmla="*/ 10 h 26"/>
              <a:gd name="T22" fmla="*/ 13 w 13"/>
              <a:gd name="T23" fmla="*/ 14 h 26"/>
              <a:gd name="T24" fmla="*/ 11 w 13"/>
              <a:gd name="T25" fmla="*/ 17 h 26"/>
              <a:gd name="T26" fmla="*/ 12 w 13"/>
              <a:gd name="T27" fmla="*/ 20 h 26"/>
              <a:gd name="T28" fmla="*/ 10 w 13"/>
              <a:gd name="T29" fmla="*/ 26 h 26"/>
              <a:gd name="T30" fmla="*/ 3 w 13"/>
              <a:gd name="T31"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6">
                <a:moveTo>
                  <a:pt x="3" y="16"/>
                </a:moveTo>
                <a:cubicBezTo>
                  <a:pt x="3" y="12"/>
                  <a:pt x="3" y="12"/>
                  <a:pt x="3" y="12"/>
                </a:cubicBezTo>
                <a:cubicBezTo>
                  <a:pt x="3" y="12"/>
                  <a:pt x="2" y="12"/>
                  <a:pt x="2" y="12"/>
                </a:cubicBezTo>
                <a:cubicBezTo>
                  <a:pt x="2" y="11"/>
                  <a:pt x="0" y="8"/>
                  <a:pt x="1" y="8"/>
                </a:cubicBezTo>
                <a:cubicBezTo>
                  <a:pt x="1" y="8"/>
                  <a:pt x="2" y="7"/>
                  <a:pt x="2" y="8"/>
                </a:cubicBezTo>
                <a:cubicBezTo>
                  <a:pt x="2" y="8"/>
                  <a:pt x="1" y="4"/>
                  <a:pt x="2" y="3"/>
                </a:cubicBezTo>
                <a:cubicBezTo>
                  <a:pt x="3" y="2"/>
                  <a:pt x="5" y="0"/>
                  <a:pt x="8" y="0"/>
                </a:cubicBezTo>
                <a:cubicBezTo>
                  <a:pt x="10" y="0"/>
                  <a:pt x="13" y="3"/>
                  <a:pt x="13" y="4"/>
                </a:cubicBezTo>
                <a:cubicBezTo>
                  <a:pt x="13" y="5"/>
                  <a:pt x="13" y="7"/>
                  <a:pt x="13" y="7"/>
                </a:cubicBezTo>
                <a:cubicBezTo>
                  <a:pt x="13" y="7"/>
                  <a:pt x="13" y="8"/>
                  <a:pt x="13" y="8"/>
                </a:cubicBezTo>
                <a:cubicBezTo>
                  <a:pt x="13" y="8"/>
                  <a:pt x="13" y="9"/>
                  <a:pt x="13" y="10"/>
                </a:cubicBezTo>
                <a:cubicBezTo>
                  <a:pt x="13" y="12"/>
                  <a:pt x="13" y="13"/>
                  <a:pt x="13" y="14"/>
                </a:cubicBezTo>
                <a:cubicBezTo>
                  <a:pt x="12" y="15"/>
                  <a:pt x="11" y="17"/>
                  <a:pt x="11" y="17"/>
                </a:cubicBezTo>
                <a:cubicBezTo>
                  <a:pt x="12" y="20"/>
                  <a:pt x="12" y="20"/>
                  <a:pt x="12" y="20"/>
                </a:cubicBezTo>
                <a:cubicBezTo>
                  <a:pt x="10" y="26"/>
                  <a:pt x="10" y="26"/>
                  <a:pt x="10" y="26"/>
                </a:cubicBezTo>
                <a:lnTo>
                  <a:pt x="3" y="16"/>
                </a:ln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1" name="MH_Other_50"/>
          <p:cNvSpPr/>
          <p:nvPr>
            <p:custDataLst>
              <p:tags r:id="rId54"/>
            </p:custDataLst>
          </p:nvPr>
        </p:nvSpPr>
        <p:spPr bwMode="auto">
          <a:xfrm>
            <a:off x="3451193" y="2394267"/>
            <a:ext cx="19531" cy="29295"/>
          </a:xfrm>
          <a:custGeom>
            <a:avLst/>
            <a:gdLst>
              <a:gd name="T0" fmla="*/ 0 w 2"/>
              <a:gd name="T1" fmla="*/ 0 h 3"/>
              <a:gd name="T2" fmla="*/ 1 w 2"/>
              <a:gd name="T3" fmla="*/ 2 h 3"/>
              <a:gd name="T4" fmla="*/ 1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0"/>
                  <a:pt x="1" y="2"/>
                  <a:pt x="1" y="2"/>
                </a:cubicBezTo>
                <a:cubicBezTo>
                  <a:pt x="1" y="3"/>
                  <a:pt x="1" y="3"/>
                  <a:pt x="1" y="3"/>
                </a:cubicBezTo>
                <a:cubicBezTo>
                  <a:pt x="2" y="0"/>
                  <a:pt x="2" y="0"/>
                  <a:pt x="2" y="0"/>
                </a:cubicBezTo>
                <a:lnTo>
                  <a:pt x="0" y="0"/>
                </a:ln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2" name="MH_Other_51"/>
          <p:cNvSpPr/>
          <p:nvPr>
            <p:custDataLst>
              <p:tags r:id="rId55"/>
            </p:custDataLst>
          </p:nvPr>
        </p:nvSpPr>
        <p:spPr bwMode="auto">
          <a:xfrm>
            <a:off x="3460961" y="2384501"/>
            <a:ext cx="85447" cy="156246"/>
          </a:xfrm>
          <a:custGeom>
            <a:avLst/>
            <a:gdLst>
              <a:gd name="T0" fmla="*/ 7 w 9"/>
              <a:gd name="T1" fmla="*/ 16 h 16"/>
              <a:gd name="T2" fmla="*/ 9 w 9"/>
              <a:gd name="T3" fmla="*/ 10 h 16"/>
              <a:gd name="T4" fmla="*/ 8 w 9"/>
              <a:gd name="T5" fmla="*/ 7 h 16"/>
              <a:gd name="T6" fmla="*/ 8 w 9"/>
              <a:gd name="T7" fmla="*/ 7 h 16"/>
              <a:gd name="T8" fmla="*/ 4 w 9"/>
              <a:gd name="T9" fmla="*/ 6 h 16"/>
              <a:gd name="T10" fmla="*/ 0 w 9"/>
              <a:gd name="T11" fmla="*/ 0 h 16"/>
              <a:gd name="T12" fmla="*/ 0 w 9"/>
              <a:gd name="T13" fmla="*/ 2 h 16"/>
              <a:gd name="T14" fmla="*/ 0 w 9"/>
              <a:gd name="T15" fmla="*/ 2 h 16"/>
              <a:gd name="T16" fmla="*/ 0 w 9"/>
              <a:gd name="T17" fmla="*/ 6 h 16"/>
              <a:gd name="T18" fmla="*/ 7 w 9"/>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6">
                <a:moveTo>
                  <a:pt x="7" y="16"/>
                </a:moveTo>
                <a:cubicBezTo>
                  <a:pt x="9" y="10"/>
                  <a:pt x="9" y="10"/>
                  <a:pt x="9" y="10"/>
                </a:cubicBezTo>
                <a:cubicBezTo>
                  <a:pt x="8" y="7"/>
                  <a:pt x="8" y="7"/>
                  <a:pt x="8" y="7"/>
                </a:cubicBezTo>
                <a:cubicBezTo>
                  <a:pt x="8" y="7"/>
                  <a:pt x="8" y="7"/>
                  <a:pt x="8" y="7"/>
                </a:cubicBezTo>
                <a:cubicBezTo>
                  <a:pt x="6" y="7"/>
                  <a:pt x="4" y="6"/>
                  <a:pt x="4" y="6"/>
                </a:cubicBezTo>
                <a:cubicBezTo>
                  <a:pt x="3" y="6"/>
                  <a:pt x="0" y="0"/>
                  <a:pt x="0" y="0"/>
                </a:cubicBezTo>
                <a:cubicBezTo>
                  <a:pt x="0" y="0"/>
                  <a:pt x="0" y="1"/>
                  <a:pt x="0" y="2"/>
                </a:cubicBezTo>
                <a:cubicBezTo>
                  <a:pt x="0" y="2"/>
                  <a:pt x="0" y="2"/>
                  <a:pt x="0" y="2"/>
                </a:cubicBezTo>
                <a:cubicBezTo>
                  <a:pt x="0" y="6"/>
                  <a:pt x="0" y="6"/>
                  <a:pt x="0" y="6"/>
                </a:cubicBezTo>
                <a:lnTo>
                  <a:pt x="7" y="16"/>
                </a:lnTo>
                <a:close/>
              </a:path>
            </a:pathLst>
          </a:custGeom>
          <a:solidFill>
            <a:srgbClr val="D69B6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3" name="MH_Other_52"/>
          <p:cNvSpPr/>
          <p:nvPr>
            <p:custDataLst>
              <p:tags r:id="rId56"/>
            </p:custDataLst>
          </p:nvPr>
        </p:nvSpPr>
        <p:spPr bwMode="auto">
          <a:xfrm>
            <a:off x="3353539" y="2560279"/>
            <a:ext cx="378406" cy="434560"/>
          </a:xfrm>
          <a:custGeom>
            <a:avLst/>
            <a:gdLst>
              <a:gd name="T0" fmla="*/ 0 w 39"/>
              <a:gd name="T1" fmla="*/ 45 h 45"/>
              <a:gd name="T2" fmla="*/ 27 w 39"/>
              <a:gd name="T3" fmla="*/ 38 h 45"/>
              <a:gd name="T4" fmla="*/ 36 w 39"/>
              <a:gd name="T5" fmla="*/ 41 h 45"/>
              <a:gd name="T6" fmla="*/ 39 w 39"/>
              <a:gd name="T7" fmla="*/ 32 h 45"/>
              <a:gd name="T8" fmla="*/ 31 w 39"/>
              <a:gd name="T9" fmla="*/ 11 h 45"/>
              <a:gd name="T10" fmla="*/ 22 w 39"/>
              <a:gd name="T11" fmla="*/ 0 h 45"/>
              <a:gd name="T12" fmla="*/ 9 w 39"/>
              <a:gd name="T13" fmla="*/ 21 h 45"/>
              <a:gd name="T14" fmla="*/ 0 w 39"/>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5">
                <a:moveTo>
                  <a:pt x="0" y="45"/>
                </a:moveTo>
                <a:cubicBezTo>
                  <a:pt x="27" y="38"/>
                  <a:pt x="27" y="38"/>
                  <a:pt x="27" y="38"/>
                </a:cubicBezTo>
                <a:cubicBezTo>
                  <a:pt x="27" y="38"/>
                  <a:pt x="34" y="41"/>
                  <a:pt x="36" y="41"/>
                </a:cubicBezTo>
                <a:cubicBezTo>
                  <a:pt x="37" y="40"/>
                  <a:pt x="39" y="32"/>
                  <a:pt x="39" y="32"/>
                </a:cubicBezTo>
                <a:cubicBezTo>
                  <a:pt x="39" y="32"/>
                  <a:pt x="33" y="14"/>
                  <a:pt x="31" y="11"/>
                </a:cubicBezTo>
                <a:cubicBezTo>
                  <a:pt x="30" y="8"/>
                  <a:pt x="22" y="0"/>
                  <a:pt x="22" y="0"/>
                </a:cubicBezTo>
                <a:cubicBezTo>
                  <a:pt x="9" y="21"/>
                  <a:pt x="9" y="21"/>
                  <a:pt x="9" y="21"/>
                </a:cubicBezTo>
                <a:lnTo>
                  <a:pt x="0" y="4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4" name="MH_Other_53"/>
          <p:cNvSpPr/>
          <p:nvPr>
            <p:custDataLst>
              <p:tags r:id="rId57"/>
            </p:custDataLst>
          </p:nvPr>
        </p:nvSpPr>
        <p:spPr bwMode="auto">
          <a:xfrm>
            <a:off x="3470725" y="3470901"/>
            <a:ext cx="183099" cy="104978"/>
          </a:xfrm>
          <a:custGeom>
            <a:avLst/>
            <a:gdLst>
              <a:gd name="T0" fmla="*/ 1 w 19"/>
              <a:gd name="T1" fmla="*/ 7 h 11"/>
              <a:gd name="T2" fmla="*/ 6 w 19"/>
              <a:gd name="T3" fmla="*/ 8 h 11"/>
              <a:gd name="T4" fmla="*/ 11 w 19"/>
              <a:gd name="T5" fmla="*/ 10 h 11"/>
              <a:gd name="T6" fmla="*/ 19 w 19"/>
              <a:gd name="T7" fmla="*/ 10 h 11"/>
              <a:gd name="T8" fmla="*/ 14 w 19"/>
              <a:gd name="T9" fmla="*/ 7 h 11"/>
              <a:gd name="T10" fmla="*/ 10 w 19"/>
              <a:gd name="T11" fmla="*/ 2 h 11"/>
              <a:gd name="T12" fmla="*/ 8 w 19"/>
              <a:gd name="T13" fmla="*/ 0 h 11"/>
              <a:gd name="T14" fmla="*/ 2 w 19"/>
              <a:gd name="T15" fmla="*/ 1 h 11"/>
              <a:gd name="T16" fmla="*/ 1 w 19"/>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1">
                <a:moveTo>
                  <a:pt x="1" y="7"/>
                </a:moveTo>
                <a:cubicBezTo>
                  <a:pt x="1" y="7"/>
                  <a:pt x="4" y="8"/>
                  <a:pt x="6" y="8"/>
                </a:cubicBezTo>
                <a:cubicBezTo>
                  <a:pt x="7" y="7"/>
                  <a:pt x="10" y="10"/>
                  <a:pt x="11" y="10"/>
                </a:cubicBezTo>
                <a:cubicBezTo>
                  <a:pt x="12" y="10"/>
                  <a:pt x="19" y="11"/>
                  <a:pt x="19" y="10"/>
                </a:cubicBezTo>
                <a:cubicBezTo>
                  <a:pt x="19" y="10"/>
                  <a:pt x="19" y="8"/>
                  <a:pt x="14" y="7"/>
                </a:cubicBezTo>
                <a:cubicBezTo>
                  <a:pt x="14" y="7"/>
                  <a:pt x="10" y="3"/>
                  <a:pt x="10" y="2"/>
                </a:cubicBezTo>
                <a:cubicBezTo>
                  <a:pt x="10" y="1"/>
                  <a:pt x="8" y="0"/>
                  <a:pt x="8" y="0"/>
                </a:cubicBezTo>
                <a:cubicBezTo>
                  <a:pt x="2" y="1"/>
                  <a:pt x="2" y="1"/>
                  <a:pt x="2" y="1"/>
                </a:cubicBezTo>
                <a:cubicBezTo>
                  <a:pt x="2" y="1"/>
                  <a:pt x="0" y="4"/>
                  <a:pt x="1"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5" name="MH_Other_54"/>
          <p:cNvSpPr/>
          <p:nvPr>
            <p:custDataLst>
              <p:tags r:id="rId58"/>
            </p:custDataLst>
          </p:nvPr>
        </p:nvSpPr>
        <p:spPr bwMode="auto">
          <a:xfrm>
            <a:off x="3382838" y="3536819"/>
            <a:ext cx="104977" cy="87887"/>
          </a:xfrm>
          <a:custGeom>
            <a:avLst/>
            <a:gdLst>
              <a:gd name="T0" fmla="*/ 2 w 11"/>
              <a:gd name="T1" fmla="*/ 8 h 9"/>
              <a:gd name="T2" fmla="*/ 7 w 11"/>
              <a:gd name="T3" fmla="*/ 9 h 9"/>
              <a:gd name="T4" fmla="*/ 10 w 11"/>
              <a:gd name="T5" fmla="*/ 5 h 9"/>
              <a:gd name="T6" fmla="*/ 8 w 11"/>
              <a:gd name="T7" fmla="*/ 0 h 9"/>
              <a:gd name="T8" fmla="*/ 4 w 11"/>
              <a:gd name="T9" fmla="*/ 0 h 9"/>
              <a:gd name="T10" fmla="*/ 1 w 11"/>
              <a:gd name="T11" fmla="*/ 5 h 9"/>
              <a:gd name="T12" fmla="*/ 2 w 11"/>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2" y="8"/>
                </a:moveTo>
                <a:cubicBezTo>
                  <a:pt x="2" y="8"/>
                  <a:pt x="6" y="9"/>
                  <a:pt x="7" y="9"/>
                </a:cubicBezTo>
                <a:cubicBezTo>
                  <a:pt x="8" y="9"/>
                  <a:pt x="11" y="7"/>
                  <a:pt x="10" y="5"/>
                </a:cubicBezTo>
                <a:cubicBezTo>
                  <a:pt x="9" y="3"/>
                  <a:pt x="8" y="0"/>
                  <a:pt x="8" y="0"/>
                </a:cubicBezTo>
                <a:cubicBezTo>
                  <a:pt x="4" y="0"/>
                  <a:pt x="4" y="0"/>
                  <a:pt x="4" y="0"/>
                </a:cubicBezTo>
                <a:cubicBezTo>
                  <a:pt x="4" y="0"/>
                  <a:pt x="1" y="2"/>
                  <a:pt x="1" y="5"/>
                </a:cubicBezTo>
                <a:cubicBezTo>
                  <a:pt x="1" y="5"/>
                  <a:pt x="0" y="7"/>
                  <a:pt x="2"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6" name="MH_Other_55"/>
          <p:cNvSpPr/>
          <p:nvPr>
            <p:custDataLst>
              <p:tags r:id="rId59"/>
            </p:custDataLst>
          </p:nvPr>
        </p:nvSpPr>
        <p:spPr bwMode="auto">
          <a:xfrm>
            <a:off x="3470725" y="2850798"/>
            <a:ext cx="173333" cy="659165"/>
          </a:xfrm>
          <a:custGeom>
            <a:avLst/>
            <a:gdLst>
              <a:gd name="T0" fmla="*/ 6 w 18"/>
              <a:gd name="T1" fmla="*/ 67 h 68"/>
              <a:gd name="T2" fmla="*/ 12 w 18"/>
              <a:gd name="T3" fmla="*/ 64 h 68"/>
              <a:gd name="T4" fmla="*/ 12 w 18"/>
              <a:gd name="T5" fmla="*/ 55 h 68"/>
              <a:gd name="T6" fmla="*/ 17 w 18"/>
              <a:gd name="T7" fmla="*/ 39 h 68"/>
              <a:gd name="T8" fmla="*/ 17 w 18"/>
              <a:gd name="T9" fmla="*/ 4 h 68"/>
              <a:gd name="T10" fmla="*/ 17 w 18"/>
              <a:gd name="T11" fmla="*/ 0 h 68"/>
              <a:gd name="T12" fmla="*/ 10 w 18"/>
              <a:gd name="T13" fmla="*/ 2 h 68"/>
              <a:gd name="T14" fmla="*/ 3 w 18"/>
              <a:gd name="T15" fmla="*/ 22 h 68"/>
              <a:gd name="T16" fmla="*/ 5 w 18"/>
              <a:gd name="T17" fmla="*/ 35 h 68"/>
              <a:gd name="T18" fmla="*/ 4 w 18"/>
              <a:gd name="T19" fmla="*/ 38 h 68"/>
              <a:gd name="T20" fmla="*/ 3 w 18"/>
              <a:gd name="T21" fmla="*/ 58 h 68"/>
              <a:gd name="T22" fmla="*/ 3 w 18"/>
              <a:gd name="T23" fmla="*/ 59 h 68"/>
              <a:gd name="T24" fmla="*/ 1 w 18"/>
              <a:gd name="T25" fmla="*/ 66 h 68"/>
              <a:gd name="T26" fmla="*/ 1 w 18"/>
              <a:gd name="T27" fmla="*/ 67 h 68"/>
              <a:gd name="T28" fmla="*/ 6 w 18"/>
              <a:gd name="T2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68">
                <a:moveTo>
                  <a:pt x="6" y="67"/>
                </a:moveTo>
                <a:cubicBezTo>
                  <a:pt x="7" y="66"/>
                  <a:pt x="11" y="66"/>
                  <a:pt x="12" y="64"/>
                </a:cubicBezTo>
                <a:cubicBezTo>
                  <a:pt x="12" y="64"/>
                  <a:pt x="11" y="57"/>
                  <a:pt x="12" y="55"/>
                </a:cubicBezTo>
                <a:cubicBezTo>
                  <a:pt x="12" y="53"/>
                  <a:pt x="16" y="41"/>
                  <a:pt x="17" y="39"/>
                </a:cubicBezTo>
                <a:cubicBezTo>
                  <a:pt x="18" y="38"/>
                  <a:pt x="17" y="8"/>
                  <a:pt x="17" y="4"/>
                </a:cubicBezTo>
                <a:cubicBezTo>
                  <a:pt x="17" y="0"/>
                  <a:pt x="17" y="0"/>
                  <a:pt x="17" y="0"/>
                </a:cubicBezTo>
                <a:cubicBezTo>
                  <a:pt x="10" y="2"/>
                  <a:pt x="10" y="2"/>
                  <a:pt x="10" y="2"/>
                </a:cubicBezTo>
                <a:cubicBezTo>
                  <a:pt x="3" y="22"/>
                  <a:pt x="3" y="22"/>
                  <a:pt x="3" y="22"/>
                </a:cubicBezTo>
                <a:cubicBezTo>
                  <a:pt x="3" y="22"/>
                  <a:pt x="4" y="34"/>
                  <a:pt x="5" y="35"/>
                </a:cubicBezTo>
                <a:cubicBezTo>
                  <a:pt x="5" y="35"/>
                  <a:pt x="3" y="36"/>
                  <a:pt x="4" y="38"/>
                </a:cubicBezTo>
                <a:cubicBezTo>
                  <a:pt x="4" y="38"/>
                  <a:pt x="4" y="56"/>
                  <a:pt x="3" y="58"/>
                </a:cubicBezTo>
                <a:cubicBezTo>
                  <a:pt x="3" y="58"/>
                  <a:pt x="3" y="58"/>
                  <a:pt x="3" y="59"/>
                </a:cubicBezTo>
                <a:cubicBezTo>
                  <a:pt x="3" y="59"/>
                  <a:pt x="0" y="64"/>
                  <a:pt x="1" y="66"/>
                </a:cubicBezTo>
                <a:cubicBezTo>
                  <a:pt x="1" y="66"/>
                  <a:pt x="1" y="66"/>
                  <a:pt x="1" y="67"/>
                </a:cubicBezTo>
                <a:cubicBezTo>
                  <a:pt x="3" y="68"/>
                  <a:pt x="4" y="67"/>
                  <a:pt x="6" y="67"/>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7" name="MH_Other_56"/>
          <p:cNvSpPr/>
          <p:nvPr>
            <p:custDataLst>
              <p:tags r:id="rId60"/>
            </p:custDataLst>
          </p:nvPr>
        </p:nvSpPr>
        <p:spPr bwMode="auto">
          <a:xfrm>
            <a:off x="3470725" y="2850798"/>
            <a:ext cx="163569" cy="659165"/>
          </a:xfrm>
          <a:custGeom>
            <a:avLst/>
            <a:gdLst>
              <a:gd name="T0" fmla="*/ 10 w 17"/>
              <a:gd name="T1" fmla="*/ 2 h 68"/>
              <a:gd name="T2" fmla="*/ 3 w 17"/>
              <a:gd name="T3" fmla="*/ 22 h 68"/>
              <a:gd name="T4" fmla="*/ 5 w 17"/>
              <a:gd name="T5" fmla="*/ 35 h 68"/>
              <a:gd name="T6" fmla="*/ 4 w 17"/>
              <a:gd name="T7" fmla="*/ 38 h 68"/>
              <a:gd name="T8" fmla="*/ 3 w 17"/>
              <a:gd name="T9" fmla="*/ 58 h 68"/>
              <a:gd name="T10" fmla="*/ 3 w 17"/>
              <a:gd name="T11" fmla="*/ 59 h 68"/>
              <a:gd name="T12" fmla="*/ 1 w 17"/>
              <a:gd name="T13" fmla="*/ 66 h 68"/>
              <a:gd name="T14" fmla="*/ 1 w 17"/>
              <a:gd name="T15" fmla="*/ 67 h 68"/>
              <a:gd name="T16" fmla="*/ 6 w 17"/>
              <a:gd name="T17" fmla="*/ 67 h 68"/>
              <a:gd name="T18" fmla="*/ 7 w 17"/>
              <a:gd name="T19" fmla="*/ 66 h 68"/>
              <a:gd name="T20" fmla="*/ 9 w 17"/>
              <a:gd name="T21" fmla="*/ 61 h 68"/>
              <a:gd name="T22" fmla="*/ 11 w 17"/>
              <a:gd name="T23" fmla="*/ 55 h 68"/>
              <a:gd name="T24" fmla="*/ 14 w 17"/>
              <a:gd name="T25" fmla="*/ 43 h 68"/>
              <a:gd name="T26" fmla="*/ 9 w 17"/>
              <a:gd name="T27" fmla="*/ 52 h 68"/>
              <a:gd name="T28" fmla="*/ 14 w 17"/>
              <a:gd name="T29" fmla="*/ 41 h 68"/>
              <a:gd name="T30" fmla="*/ 9 w 17"/>
              <a:gd name="T31" fmla="*/ 47 h 68"/>
              <a:gd name="T32" fmla="*/ 8 w 17"/>
              <a:gd name="T33" fmla="*/ 44 h 68"/>
              <a:gd name="T34" fmla="*/ 13 w 17"/>
              <a:gd name="T35" fmla="*/ 34 h 68"/>
              <a:gd name="T36" fmla="*/ 7 w 17"/>
              <a:gd name="T37" fmla="*/ 42 h 68"/>
              <a:gd name="T38" fmla="*/ 8 w 17"/>
              <a:gd name="T39" fmla="*/ 35 h 68"/>
              <a:gd name="T40" fmla="*/ 10 w 17"/>
              <a:gd name="T41" fmla="*/ 28 h 68"/>
              <a:gd name="T42" fmla="*/ 7 w 17"/>
              <a:gd name="T43" fmla="*/ 28 h 68"/>
              <a:gd name="T44" fmla="*/ 10 w 17"/>
              <a:gd name="T45" fmla="*/ 22 h 68"/>
              <a:gd name="T46" fmla="*/ 17 w 17"/>
              <a:gd name="T47" fmla="*/ 6 h 68"/>
              <a:gd name="T48" fmla="*/ 17 w 17"/>
              <a:gd name="T49" fmla="*/ 4 h 68"/>
              <a:gd name="T50" fmla="*/ 17 w 17"/>
              <a:gd name="T51" fmla="*/ 0 h 68"/>
              <a:gd name="T52" fmla="*/ 10 w 17"/>
              <a:gd name="T5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68">
                <a:moveTo>
                  <a:pt x="10" y="2"/>
                </a:moveTo>
                <a:cubicBezTo>
                  <a:pt x="3" y="22"/>
                  <a:pt x="3" y="22"/>
                  <a:pt x="3" y="22"/>
                </a:cubicBezTo>
                <a:cubicBezTo>
                  <a:pt x="3" y="22"/>
                  <a:pt x="4" y="34"/>
                  <a:pt x="5" y="35"/>
                </a:cubicBezTo>
                <a:cubicBezTo>
                  <a:pt x="5" y="35"/>
                  <a:pt x="3" y="36"/>
                  <a:pt x="4" y="38"/>
                </a:cubicBezTo>
                <a:cubicBezTo>
                  <a:pt x="4" y="38"/>
                  <a:pt x="4" y="56"/>
                  <a:pt x="3" y="58"/>
                </a:cubicBezTo>
                <a:cubicBezTo>
                  <a:pt x="3" y="58"/>
                  <a:pt x="3" y="58"/>
                  <a:pt x="3" y="59"/>
                </a:cubicBezTo>
                <a:cubicBezTo>
                  <a:pt x="3" y="59"/>
                  <a:pt x="0" y="64"/>
                  <a:pt x="1" y="66"/>
                </a:cubicBezTo>
                <a:cubicBezTo>
                  <a:pt x="1" y="66"/>
                  <a:pt x="1" y="66"/>
                  <a:pt x="1" y="67"/>
                </a:cubicBezTo>
                <a:cubicBezTo>
                  <a:pt x="3" y="68"/>
                  <a:pt x="4" y="67"/>
                  <a:pt x="6" y="67"/>
                </a:cubicBezTo>
                <a:cubicBezTo>
                  <a:pt x="6" y="67"/>
                  <a:pt x="6" y="67"/>
                  <a:pt x="7" y="66"/>
                </a:cubicBezTo>
                <a:cubicBezTo>
                  <a:pt x="7" y="64"/>
                  <a:pt x="8" y="62"/>
                  <a:pt x="9" y="61"/>
                </a:cubicBezTo>
                <a:cubicBezTo>
                  <a:pt x="11" y="60"/>
                  <a:pt x="12" y="56"/>
                  <a:pt x="11" y="55"/>
                </a:cubicBezTo>
                <a:cubicBezTo>
                  <a:pt x="11" y="53"/>
                  <a:pt x="14" y="43"/>
                  <a:pt x="14" y="43"/>
                </a:cubicBezTo>
                <a:cubicBezTo>
                  <a:pt x="9" y="52"/>
                  <a:pt x="9" y="52"/>
                  <a:pt x="9" y="52"/>
                </a:cubicBezTo>
                <a:cubicBezTo>
                  <a:pt x="14" y="41"/>
                  <a:pt x="14" y="41"/>
                  <a:pt x="14" y="41"/>
                </a:cubicBezTo>
                <a:cubicBezTo>
                  <a:pt x="9" y="47"/>
                  <a:pt x="9" y="47"/>
                  <a:pt x="9" y="47"/>
                </a:cubicBezTo>
                <a:cubicBezTo>
                  <a:pt x="9" y="47"/>
                  <a:pt x="6" y="47"/>
                  <a:pt x="8" y="44"/>
                </a:cubicBezTo>
                <a:cubicBezTo>
                  <a:pt x="8" y="43"/>
                  <a:pt x="11" y="38"/>
                  <a:pt x="13" y="34"/>
                </a:cubicBezTo>
                <a:cubicBezTo>
                  <a:pt x="11" y="37"/>
                  <a:pt x="7" y="42"/>
                  <a:pt x="7" y="42"/>
                </a:cubicBezTo>
                <a:cubicBezTo>
                  <a:pt x="7" y="42"/>
                  <a:pt x="8" y="35"/>
                  <a:pt x="8" y="35"/>
                </a:cubicBezTo>
                <a:cubicBezTo>
                  <a:pt x="7" y="34"/>
                  <a:pt x="10" y="28"/>
                  <a:pt x="10" y="28"/>
                </a:cubicBezTo>
                <a:cubicBezTo>
                  <a:pt x="7" y="28"/>
                  <a:pt x="7" y="28"/>
                  <a:pt x="7" y="28"/>
                </a:cubicBezTo>
                <a:cubicBezTo>
                  <a:pt x="7" y="28"/>
                  <a:pt x="11" y="23"/>
                  <a:pt x="10" y="22"/>
                </a:cubicBezTo>
                <a:cubicBezTo>
                  <a:pt x="10" y="21"/>
                  <a:pt x="14" y="12"/>
                  <a:pt x="17" y="6"/>
                </a:cubicBezTo>
                <a:cubicBezTo>
                  <a:pt x="17" y="5"/>
                  <a:pt x="17" y="4"/>
                  <a:pt x="17" y="4"/>
                </a:cubicBezTo>
                <a:cubicBezTo>
                  <a:pt x="17" y="0"/>
                  <a:pt x="17" y="0"/>
                  <a:pt x="17" y="0"/>
                </a:cubicBez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8" name="MH_Other_57"/>
          <p:cNvSpPr/>
          <p:nvPr>
            <p:custDataLst>
              <p:tags r:id="rId61"/>
            </p:custDataLst>
          </p:nvPr>
        </p:nvSpPr>
        <p:spPr bwMode="auto">
          <a:xfrm>
            <a:off x="3604998" y="3141319"/>
            <a:ext cx="19531" cy="29295"/>
          </a:xfrm>
          <a:custGeom>
            <a:avLst/>
            <a:gdLst>
              <a:gd name="T0" fmla="*/ 0 w 2"/>
              <a:gd name="T1" fmla="*/ 3 h 3"/>
              <a:gd name="T2" fmla="*/ 1 w 2"/>
              <a:gd name="T3" fmla="*/ 0 h 3"/>
              <a:gd name="T4" fmla="*/ 0 w 2"/>
              <a:gd name="T5" fmla="*/ 3 h 3"/>
            </a:gdLst>
            <a:ahLst/>
            <a:cxnLst>
              <a:cxn ang="0">
                <a:pos x="T0" y="T1"/>
              </a:cxn>
              <a:cxn ang="0">
                <a:pos x="T2" y="T3"/>
              </a:cxn>
              <a:cxn ang="0">
                <a:pos x="T4" y="T5"/>
              </a:cxn>
            </a:cxnLst>
            <a:rect l="0" t="0" r="r" b="b"/>
            <a:pathLst>
              <a:path w="2" h="3">
                <a:moveTo>
                  <a:pt x="0" y="3"/>
                </a:moveTo>
                <a:cubicBezTo>
                  <a:pt x="0" y="2"/>
                  <a:pt x="0" y="0"/>
                  <a:pt x="1" y="0"/>
                </a:cubicBezTo>
                <a:cubicBezTo>
                  <a:pt x="1" y="0"/>
                  <a:pt x="2" y="0"/>
                  <a:pt x="0" y="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99" name="MH_Other_58"/>
          <p:cNvSpPr/>
          <p:nvPr>
            <p:custDataLst>
              <p:tags r:id="rId62"/>
            </p:custDataLst>
          </p:nvPr>
        </p:nvSpPr>
        <p:spPr bwMode="auto">
          <a:xfrm>
            <a:off x="3373072" y="2841034"/>
            <a:ext cx="241691" cy="734846"/>
          </a:xfrm>
          <a:custGeom>
            <a:avLst/>
            <a:gdLst>
              <a:gd name="T0" fmla="*/ 6 w 25"/>
              <a:gd name="T1" fmla="*/ 75 h 76"/>
              <a:gd name="T2" fmla="*/ 12 w 25"/>
              <a:gd name="T3" fmla="*/ 73 h 76"/>
              <a:gd name="T4" fmla="*/ 11 w 25"/>
              <a:gd name="T5" fmla="*/ 69 h 76"/>
              <a:gd name="T6" fmla="*/ 9 w 25"/>
              <a:gd name="T7" fmla="*/ 63 h 76"/>
              <a:gd name="T8" fmla="*/ 13 w 25"/>
              <a:gd name="T9" fmla="*/ 45 h 76"/>
              <a:gd name="T10" fmla="*/ 14 w 25"/>
              <a:gd name="T11" fmla="*/ 34 h 76"/>
              <a:gd name="T12" fmla="*/ 19 w 25"/>
              <a:gd name="T13" fmla="*/ 21 h 76"/>
              <a:gd name="T14" fmla="*/ 24 w 25"/>
              <a:gd name="T15" fmla="*/ 6 h 76"/>
              <a:gd name="T16" fmla="*/ 23 w 25"/>
              <a:gd name="T17" fmla="*/ 1 h 76"/>
              <a:gd name="T18" fmla="*/ 4 w 25"/>
              <a:gd name="T19" fmla="*/ 0 h 76"/>
              <a:gd name="T20" fmla="*/ 2 w 25"/>
              <a:gd name="T21" fmla="*/ 15 h 76"/>
              <a:gd name="T22" fmla="*/ 3 w 25"/>
              <a:gd name="T23" fmla="*/ 25 h 76"/>
              <a:gd name="T24" fmla="*/ 3 w 25"/>
              <a:gd name="T25" fmla="*/ 38 h 76"/>
              <a:gd name="T26" fmla="*/ 0 w 25"/>
              <a:gd name="T27" fmla="*/ 66 h 76"/>
              <a:gd name="T28" fmla="*/ 2 w 25"/>
              <a:gd name="T29" fmla="*/ 70 h 76"/>
              <a:gd name="T30" fmla="*/ 1 w 25"/>
              <a:gd name="T31" fmla="*/ 72 h 76"/>
              <a:gd name="T32" fmla="*/ 6 w 25"/>
              <a:gd name="T33" fmla="*/ 7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76">
                <a:moveTo>
                  <a:pt x="6" y="75"/>
                </a:moveTo>
                <a:cubicBezTo>
                  <a:pt x="8" y="76"/>
                  <a:pt x="11" y="74"/>
                  <a:pt x="12" y="73"/>
                </a:cubicBezTo>
                <a:cubicBezTo>
                  <a:pt x="13" y="72"/>
                  <a:pt x="13" y="70"/>
                  <a:pt x="11" y="69"/>
                </a:cubicBezTo>
                <a:cubicBezTo>
                  <a:pt x="9" y="67"/>
                  <a:pt x="10" y="63"/>
                  <a:pt x="9" y="63"/>
                </a:cubicBezTo>
                <a:cubicBezTo>
                  <a:pt x="9" y="63"/>
                  <a:pt x="13" y="47"/>
                  <a:pt x="13" y="45"/>
                </a:cubicBezTo>
                <a:cubicBezTo>
                  <a:pt x="12" y="42"/>
                  <a:pt x="15" y="35"/>
                  <a:pt x="14" y="34"/>
                </a:cubicBezTo>
                <a:cubicBezTo>
                  <a:pt x="14" y="33"/>
                  <a:pt x="18" y="22"/>
                  <a:pt x="19" y="21"/>
                </a:cubicBezTo>
                <a:cubicBezTo>
                  <a:pt x="20" y="20"/>
                  <a:pt x="24" y="8"/>
                  <a:pt x="24" y="6"/>
                </a:cubicBezTo>
                <a:cubicBezTo>
                  <a:pt x="25" y="3"/>
                  <a:pt x="23" y="1"/>
                  <a:pt x="23" y="1"/>
                </a:cubicBezTo>
                <a:cubicBezTo>
                  <a:pt x="4" y="0"/>
                  <a:pt x="4" y="0"/>
                  <a:pt x="4" y="0"/>
                </a:cubicBezTo>
                <a:cubicBezTo>
                  <a:pt x="4" y="0"/>
                  <a:pt x="1" y="12"/>
                  <a:pt x="2" y="15"/>
                </a:cubicBezTo>
                <a:cubicBezTo>
                  <a:pt x="3" y="19"/>
                  <a:pt x="3" y="24"/>
                  <a:pt x="3" y="25"/>
                </a:cubicBezTo>
                <a:cubicBezTo>
                  <a:pt x="2" y="27"/>
                  <a:pt x="3" y="33"/>
                  <a:pt x="3" y="38"/>
                </a:cubicBezTo>
                <a:cubicBezTo>
                  <a:pt x="2" y="43"/>
                  <a:pt x="0" y="65"/>
                  <a:pt x="0" y="66"/>
                </a:cubicBezTo>
                <a:cubicBezTo>
                  <a:pt x="0" y="67"/>
                  <a:pt x="2" y="70"/>
                  <a:pt x="2" y="70"/>
                </a:cubicBezTo>
                <a:cubicBezTo>
                  <a:pt x="1" y="72"/>
                  <a:pt x="1" y="72"/>
                  <a:pt x="1" y="72"/>
                </a:cubicBezTo>
                <a:cubicBezTo>
                  <a:pt x="1" y="72"/>
                  <a:pt x="2" y="74"/>
                  <a:pt x="6" y="7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0" name="MH_Other_59"/>
          <p:cNvSpPr/>
          <p:nvPr>
            <p:custDataLst>
              <p:tags r:id="rId63"/>
            </p:custDataLst>
          </p:nvPr>
        </p:nvSpPr>
        <p:spPr bwMode="auto">
          <a:xfrm>
            <a:off x="3392602" y="2811737"/>
            <a:ext cx="251455" cy="78123"/>
          </a:xfrm>
          <a:custGeom>
            <a:avLst/>
            <a:gdLst>
              <a:gd name="T0" fmla="*/ 0 w 26"/>
              <a:gd name="T1" fmla="*/ 7 h 8"/>
              <a:gd name="T2" fmla="*/ 9 w 26"/>
              <a:gd name="T3" fmla="*/ 7 h 8"/>
              <a:gd name="T4" fmla="*/ 19 w 26"/>
              <a:gd name="T5" fmla="*/ 7 h 8"/>
              <a:gd name="T6" fmla="*/ 25 w 26"/>
              <a:gd name="T7" fmla="*/ 5 h 8"/>
              <a:gd name="T8" fmla="*/ 24 w 26"/>
              <a:gd name="T9" fmla="*/ 0 h 8"/>
              <a:gd name="T10" fmla="*/ 20 w 26"/>
              <a:gd name="T11" fmla="*/ 3 h 8"/>
              <a:gd name="T12" fmla="*/ 2 w 26"/>
              <a:gd name="T13" fmla="*/ 2 h 8"/>
              <a:gd name="T14" fmla="*/ 0 w 26"/>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
                <a:moveTo>
                  <a:pt x="0" y="7"/>
                </a:moveTo>
                <a:cubicBezTo>
                  <a:pt x="0" y="7"/>
                  <a:pt x="8" y="7"/>
                  <a:pt x="9" y="7"/>
                </a:cubicBezTo>
                <a:cubicBezTo>
                  <a:pt x="10" y="8"/>
                  <a:pt x="19" y="7"/>
                  <a:pt x="19" y="7"/>
                </a:cubicBezTo>
                <a:cubicBezTo>
                  <a:pt x="19" y="7"/>
                  <a:pt x="24" y="6"/>
                  <a:pt x="25" y="5"/>
                </a:cubicBezTo>
                <a:cubicBezTo>
                  <a:pt x="25" y="5"/>
                  <a:pt x="26" y="1"/>
                  <a:pt x="24" y="0"/>
                </a:cubicBezTo>
                <a:cubicBezTo>
                  <a:pt x="24" y="0"/>
                  <a:pt x="22" y="3"/>
                  <a:pt x="20" y="3"/>
                </a:cubicBezTo>
                <a:cubicBezTo>
                  <a:pt x="20" y="3"/>
                  <a:pt x="4" y="2"/>
                  <a:pt x="2" y="2"/>
                </a:cubicBezTo>
                <a:cubicBezTo>
                  <a:pt x="2" y="2"/>
                  <a:pt x="1" y="2"/>
                  <a:pt x="0" y="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1" name="MH_Other_60"/>
          <p:cNvSpPr/>
          <p:nvPr>
            <p:custDataLst>
              <p:tags r:id="rId64"/>
            </p:custDataLst>
          </p:nvPr>
        </p:nvSpPr>
        <p:spPr bwMode="auto">
          <a:xfrm>
            <a:off x="3807628" y="2364972"/>
            <a:ext cx="117183" cy="107418"/>
          </a:xfrm>
          <a:custGeom>
            <a:avLst/>
            <a:gdLst>
              <a:gd name="T0" fmla="*/ 3 w 12"/>
              <a:gd name="T1" fmla="*/ 11 h 11"/>
              <a:gd name="T2" fmla="*/ 8 w 12"/>
              <a:gd name="T3" fmla="*/ 9 h 11"/>
              <a:gd name="T4" fmla="*/ 11 w 12"/>
              <a:gd name="T5" fmla="*/ 2 h 11"/>
              <a:gd name="T6" fmla="*/ 11 w 12"/>
              <a:gd name="T7" fmla="*/ 0 h 11"/>
              <a:gd name="T8" fmla="*/ 9 w 12"/>
              <a:gd name="T9" fmla="*/ 0 h 11"/>
              <a:gd name="T10" fmla="*/ 6 w 12"/>
              <a:gd name="T11" fmla="*/ 2 h 11"/>
              <a:gd name="T12" fmla="*/ 3 w 12"/>
              <a:gd name="T13" fmla="*/ 4 h 11"/>
              <a:gd name="T14" fmla="*/ 3 w 12"/>
              <a:gd name="T15" fmla="*/ 1 h 11"/>
              <a:gd name="T16" fmla="*/ 2 w 12"/>
              <a:gd name="T17" fmla="*/ 3 h 11"/>
              <a:gd name="T18" fmla="*/ 1 w 12"/>
              <a:gd name="T19" fmla="*/ 6 h 11"/>
              <a:gd name="T20" fmla="*/ 1 w 12"/>
              <a:gd name="T21" fmla="*/ 8 h 11"/>
              <a:gd name="T22" fmla="*/ 3 w 12"/>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3" y="11"/>
                </a:moveTo>
                <a:cubicBezTo>
                  <a:pt x="3" y="11"/>
                  <a:pt x="7" y="10"/>
                  <a:pt x="8" y="9"/>
                </a:cubicBezTo>
                <a:cubicBezTo>
                  <a:pt x="8" y="9"/>
                  <a:pt x="11" y="3"/>
                  <a:pt x="11" y="2"/>
                </a:cubicBezTo>
                <a:cubicBezTo>
                  <a:pt x="11" y="2"/>
                  <a:pt x="12" y="1"/>
                  <a:pt x="11" y="0"/>
                </a:cubicBezTo>
                <a:cubicBezTo>
                  <a:pt x="11" y="0"/>
                  <a:pt x="9" y="0"/>
                  <a:pt x="9" y="0"/>
                </a:cubicBezTo>
                <a:cubicBezTo>
                  <a:pt x="9" y="0"/>
                  <a:pt x="8" y="0"/>
                  <a:pt x="6" y="2"/>
                </a:cubicBezTo>
                <a:cubicBezTo>
                  <a:pt x="3" y="4"/>
                  <a:pt x="3" y="4"/>
                  <a:pt x="3" y="4"/>
                </a:cubicBezTo>
                <a:cubicBezTo>
                  <a:pt x="3" y="4"/>
                  <a:pt x="5" y="2"/>
                  <a:pt x="3" y="1"/>
                </a:cubicBezTo>
                <a:cubicBezTo>
                  <a:pt x="2" y="3"/>
                  <a:pt x="2" y="3"/>
                  <a:pt x="2" y="3"/>
                </a:cubicBezTo>
                <a:cubicBezTo>
                  <a:pt x="2" y="3"/>
                  <a:pt x="0" y="4"/>
                  <a:pt x="1" y="6"/>
                </a:cubicBezTo>
                <a:cubicBezTo>
                  <a:pt x="1" y="7"/>
                  <a:pt x="1" y="8"/>
                  <a:pt x="1" y="8"/>
                </a:cubicBezTo>
                <a:cubicBezTo>
                  <a:pt x="1" y="8"/>
                  <a:pt x="2" y="11"/>
                  <a:pt x="3" y="11"/>
                </a:cubicBez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2" name="MH_Other_61"/>
          <p:cNvSpPr/>
          <p:nvPr>
            <p:custDataLst>
              <p:tags r:id="rId65"/>
            </p:custDataLst>
          </p:nvPr>
        </p:nvSpPr>
        <p:spPr bwMode="auto">
          <a:xfrm>
            <a:off x="3373071" y="2841034"/>
            <a:ext cx="114742" cy="734846"/>
          </a:xfrm>
          <a:custGeom>
            <a:avLst/>
            <a:gdLst>
              <a:gd name="T0" fmla="*/ 4 w 12"/>
              <a:gd name="T1" fmla="*/ 0 h 76"/>
              <a:gd name="T2" fmla="*/ 2 w 12"/>
              <a:gd name="T3" fmla="*/ 15 h 76"/>
              <a:gd name="T4" fmla="*/ 3 w 12"/>
              <a:gd name="T5" fmla="*/ 25 h 76"/>
              <a:gd name="T6" fmla="*/ 3 w 12"/>
              <a:gd name="T7" fmla="*/ 38 h 76"/>
              <a:gd name="T8" fmla="*/ 0 w 12"/>
              <a:gd name="T9" fmla="*/ 66 h 76"/>
              <a:gd name="T10" fmla="*/ 2 w 12"/>
              <a:gd name="T11" fmla="*/ 70 h 76"/>
              <a:gd name="T12" fmla="*/ 1 w 12"/>
              <a:gd name="T13" fmla="*/ 72 h 76"/>
              <a:gd name="T14" fmla="*/ 6 w 12"/>
              <a:gd name="T15" fmla="*/ 75 h 76"/>
              <a:gd name="T16" fmla="*/ 8 w 12"/>
              <a:gd name="T17" fmla="*/ 75 h 76"/>
              <a:gd name="T18" fmla="*/ 8 w 12"/>
              <a:gd name="T19" fmla="*/ 72 h 76"/>
              <a:gd name="T20" fmla="*/ 4 w 12"/>
              <a:gd name="T21" fmla="*/ 71 h 76"/>
              <a:gd name="T22" fmla="*/ 8 w 12"/>
              <a:gd name="T23" fmla="*/ 69 h 76"/>
              <a:gd name="T24" fmla="*/ 8 w 12"/>
              <a:gd name="T25" fmla="*/ 56 h 76"/>
              <a:gd name="T26" fmla="*/ 10 w 12"/>
              <a:gd name="T27" fmla="*/ 61 h 76"/>
              <a:gd name="T28" fmla="*/ 10 w 12"/>
              <a:gd name="T29" fmla="*/ 60 h 76"/>
              <a:gd name="T30" fmla="*/ 11 w 12"/>
              <a:gd name="T31" fmla="*/ 46 h 76"/>
              <a:gd name="T32" fmla="*/ 10 w 12"/>
              <a:gd name="T33" fmla="*/ 39 h 76"/>
              <a:gd name="T34" fmla="*/ 10 w 12"/>
              <a:gd name="T35" fmla="*/ 44 h 76"/>
              <a:gd name="T36" fmla="*/ 8 w 12"/>
              <a:gd name="T37" fmla="*/ 50 h 76"/>
              <a:gd name="T38" fmla="*/ 8 w 12"/>
              <a:gd name="T39" fmla="*/ 33 h 76"/>
              <a:gd name="T40" fmla="*/ 12 w 12"/>
              <a:gd name="T41" fmla="*/ 31 h 76"/>
              <a:gd name="T42" fmla="*/ 8 w 12"/>
              <a:gd name="T43" fmla="*/ 25 h 76"/>
              <a:gd name="T44" fmla="*/ 11 w 12"/>
              <a:gd name="T45" fmla="*/ 16 h 76"/>
              <a:gd name="T46" fmla="*/ 7 w 12"/>
              <a:gd name="T47" fmla="*/ 14 h 76"/>
              <a:gd name="T48" fmla="*/ 11 w 12"/>
              <a:gd name="T49" fmla="*/ 1 h 76"/>
              <a:gd name="T50" fmla="*/ 4 w 12"/>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76">
                <a:moveTo>
                  <a:pt x="4" y="0"/>
                </a:moveTo>
                <a:cubicBezTo>
                  <a:pt x="4" y="0"/>
                  <a:pt x="1" y="12"/>
                  <a:pt x="2" y="15"/>
                </a:cubicBezTo>
                <a:cubicBezTo>
                  <a:pt x="3" y="19"/>
                  <a:pt x="3" y="24"/>
                  <a:pt x="3" y="25"/>
                </a:cubicBezTo>
                <a:cubicBezTo>
                  <a:pt x="2" y="27"/>
                  <a:pt x="3" y="33"/>
                  <a:pt x="3" y="38"/>
                </a:cubicBezTo>
                <a:cubicBezTo>
                  <a:pt x="2" y="43"/>
                  <a:pt x="0" y="65"/>
                  <a:pt x="0" y="66"/>
                </a:cubicBezTo>
                <a:cubicBezTo>
                  <a:pt x="0" y="67"/>
                  <a:pt x="2" y="70"/>
                  <a:pt x="2" y="70"/>
                </a:cubicBezTo>
                <a:cubicBezTo>
                  <a:pt x="1" y="72"/>
                  <a:pt x="1" y="72"/>
                  <a:pt x="1" y="72"/>
                </a:cubicBezTo>
                <a:cubicBezTo>
                  <a:pt x="1" y="72"/>
                  <a:pt x="2" y="74"/>
                  <a:pt x="6" y="75"/>
                </a:cubicBezTo>
                <a:cubicBezTo>
                  <a:pt x="7" y="76"/>
                  <a:pt x="8" y="75"/>
                  <a:pt x="8" y="75"/>
                </a:cubicBezTo>
                <a:cubicBezTo>
                  <a:pt x="9" y="74"/>
                  <a:pt x="9" y="73"/>
                  <a:pt x="8" y="72"/>
                </a:cubicBezTo>
                <a:cubicBezTo>
                  <a:pt x="7" y="71"/>
                  <a:pt x="4" y="71"/>
                  <a:pt x="4" y="71"/>
                </a:cubicBezTo>
                <a:cubicBezTo>
                  <a:pt x="8" y="69"/>
                  <a:pt x="8" y="69"/>
                  <a:pt x="8" y="69"/>
                </a:cubicBezTo>
                <a:cubicBezTo>
                  <a:pt x="6" y="64"/>
                  <a:pt x="8" y="56"/>
                  <a:pt x="8" y="56"/>
                </a:cubicBezTo>
                <a:cubicBezTo>
                  <a:pt x="9" y="58"/>
                  <a:pt x="9" y="59"/>
                  <a:pt x="10" y="61"/>
                </a:cubicBezTo>
                <a:cubicBezTo>
                  <a:pt x="10" y="60"/>
                  <a:pt x="10" y="60"/>
                  <a:pt x="10" y="60"/>
                </a:cubicBezTo>
                <a:cubicBezTo>
                  <a:pt x="10" y="56"/>
                  <a:pt x="11" y="46"/>
                  <a:pt x="11" y="46"/>
                </a:cubicBezTo>
                <a:cubicBezTo>
                  <a:pt x="10" y="44"/>
                  <a:pt x="10" y="39"/>
                  <a:pt x="10" y="39"/>
                </a:cubicBezTo>
                <a:cubicBezTo>
                  <a:pt x="10" y="44"/>
                  <a:pt x="10" y="44"/>
                  <a:pt x="10" y="44"/>
                </a:cubicBezTo>
                <a:cubicBezTo>
                  <a:pt x="11" y="50"/>
                  <a:pt x="8" y="50"/>
                  <a:pt x="8" y="50"/>
                </a:cubicBezTo>
                <a:cubicBezTo>
                  <a:pt x="5" y="46"/>
                  <a:pt x="8" y="36"/>
                  <a:pt x="8" y="33"/>
                </a:cubicBezTo>
                <a:cubicBezTo>
                  <a:pt x="8" y="29"/>
                  <a:pt x="12" y="31"/>
                  <a:pt x="12" y="31"/>
                </a:cubicBezTo>
                <a:cubicBezTo>
                  <a:pt x="12" y="31"/>
                  <a:pt x="8" y="29"/>
                  <a:pt x="8" y="25"/>
                </a:cubicBezTo>
                <a:cubicBezTo>
                  <a:pt x="8" y="22"/>
                  <a:pt x="11" y="16"/>
                  <a:pt x="11" y="16"/>
                </a:cubicBezTo>
                <a:cubicBezTo>
                  <a:pt x="11" y="16"/>
                  <a:pt x="8" y="18"/>
                  <a:pt x="7" y="14"/>
                </a:cubicBezTo>
                <a:cubicBezTo>
                  <a:pt x="7" y="12"/>
                  <a:pt x="10" y="5"/>
                  <a:pt x="11" y="1"/>
                </a:cubicBez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3" name="MH_Other_62"/>
          <p:cNvSpPr/>
          <p:nvPr>
            <p:custDataLst>
              <p:tags r:id="rId66"/>
            </p:custDataLst>
          </p:nvPr>
        </p:nvSpPr>
        <p:spPr bwMode="auto">
          <a:xfrm>
            <a:off x="3451195" y="2850798"/>
            <a:ext cx="163569" cy="241694"/>
          </a:xfrm>
          <a:custGeom>
            <a:avLst/>
            <a:gdLst>
              <a:gd name="T0" fmla="*/ 1 w 17"/>
              <a:gd name="T1" fmla="*/ 0 h 25"/>
              <a:gd name="T2" fmla="*/ 0 w 17"/>
              <a:gd name="T3" fmla="*/ 4 h 25"/>
              <a:gd name="T4" fmla="*/ 10 w 17"/>
              <a:gd name="T5" fmla="*/ 6 h 25"/>
              <a:gd name="T6" fmla="*/ 11 w 17"/>
              <a:gd name="T7" fmla="*/ 15 h 25"/>
              <a:gd name="T8" fmla="*/ 8 w 17"/>
              <a:gd name="T9" fmla="*/ 18 h 25"/>
              <a:gd name="T10" fmla="*/ 9 w 17"/>
              <a:gd name="T11" fmla="*/ 25 h 25"/>
              <a:gd name="T12" fmla="*/ 11 w 17"/>
              <a:gd name="T13" fmla="*/ 20 h 25"/>
              <a:gd name="T14" fmla="*/ 16 w 17"/>
              <a:gd name="T15" fmla="*/ 5 h 25"/>
              <a:gd name="T16" fmla="*/ 15 w 17"/>
              <a:gd name="T17" fmla="*/ 0 h 25"/>
              <a:gd name="T18" fmla="*/ 1 w 17"/>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5">
                <a:moveTo>
                  <a:pt x="1" y="0"/>
                </a:moveTo>
                <a:cubicBezTo>
                  <a:pt x="0" y="4"/>
                  <a:pt x="0" y="4"/>
                  <a:pt x="0" y="4"/>
                </a:cubicBezTo>
                <a:cubicBezTo>
                  <a:pt x="9" y="10"/>
                  <a:pt x="10" y="6"/>
                  <a:pt x="10" y="6"/>
                </a:cubicBezTo>
                <a:cubicBezTo>
                  <a:pt x="10" y="6"/>
                  <a:pt x="11" y="13"/>
                  <a:pt x="11" y="15"/>
                </a:cubicBezTo>
                <a:cubicBezTo>
                  <a:pt x="11" y="18"/>
                  <a:pt x="8" y="18"/>
                  <a:pt x="8" y="18"/>
                </a:cubicBezTo>
                <a:cubicBezTo>
                  <a:pt x="8" y="19"/>
                  <a:pt x="9" y="22"/>
                  <a:pt x="9" y="25"/>
                </a:cubicBezTo>
                <a:cubicBezTo>
                  <a:pt x="10" y="23"/>
                  <a:pt x="11" y="20"/>
                  <a:pt x="11" y="20"/>
                </a:cubicBezTo>
                <a:cubicBezTo>
                  <a:pt x="12" y="19"/>
                  <a:pt x="16" y="7"/>
                  <a:pt x="16" y="5"/>
                </a:cubicBezTo>
                <a:cubicBezTo>
                  <a:pt x="17" y="2"/>
                  <a:pt x="15" y="0"/>
                  <a:pt x="15" y="0"/>
                </a:cubicBez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4" name="MH_Other_63"/>
          <p:cNvSpPr/>
          <p:nvPr>
            <p:custDataLst>
              <p:tags r:id="rId67"/>
            </p:custDataLst>
          </p:nvPr>
        </p:nvSpPr>
        <p:spPr bwMode="auto">
          <a:xfrm>
            <a:off x="3575701" y="2841035"/>
            <a:ext cx="48825" cy="39062"/>
          </a:xfrm>
          <a:custGeom>
            <a:avLst/>
            <a:gdLst>
              <a:gd name="T0" fmla="*/ 4 w 5"/>
              <a:gd name="T1" fmla="*/ 0 h 4"/>
              <a:gd name="T2" fmla="*/ 3 w 5"/>
              <a:gd name="T3" fmla="*/ 3 h 4"/>
              <a:gd name="T4" fmla="*/ 0 w 5"/>
              <a:gd name="T5" fmla="*/ 4 h 4"/>
              <a:gd name="T6" fmla="*/ 0 w 5"/>
              <a:gd name="T7" fmla="*/ 1 h 4"/>
              <a:gd name="T8" fmla="*/ 4 w 5"/>
              <a:gd name="T9" fmla="*/ 0 h 4"/>
            </a:gdLst>
            <a:ahLst/>
            <a:cxnLst>
              <a:cxn ang="0">
                <a:pos x="T0" y="T1"/>
              </a:cxn>
              <a:cxn ang="0">
                <a:pos x="T2" y="T3"/>
              </a:cxn>
              <a:cxn ang="0">
                <a:pos x="T4" y="T5"/>
              </a:cxn>
              <a:cxn ang="0">
                <a:pos x="T6" y="T7"/>
              </a:cxn>
              <a:cxn ang="0">
                <a:pos x="T8" y="T9"/>
              </a:cxn>
            </a:cxnLst>
            <a:rect l="0" t="0" r="r" b="b"/>
            <a:pathLst>
              <a:path w="5" h="4">
                <a:moveTo>
                  <a:pt x="4" y="0"/>
                </a:moveTo>
                <a:cubicBezTo>
                  <a:pt x="4" y="0"/>
                  <a:pt x="5" y="3"/>
                  <a:pt x="3" y="3"/>
                </a:cubicBezTo>
                <a:cubicBezTo>
                  <a:pt x="0" y="4"/>
                  <a:pt x="0" y="4"/>
                  <a:pt x="0" y="4"/>
                </a:cubicBezTo>
                <a:cubicBezTo>
                  <a:pt x="0" y="1"/>
                  <a:pt x="0" y="1"/>
                  <a:pt x="0" y="1"/>
                </a:cubicBezTo>
                <a:lnTo>
                  <a:pt x="4" y="0"/>
                </a:lnTo>
                <a:close/>
              </a:path>
            </a:pathLst>
          </a:custGeom>
          <a:solidFill>
            <a:srgbClr val="EFDBD8"/>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5" name="MH_Other_64"/>
          <p:cNvSpPr/>
          <p:nvPr>
            <p:custDataLst>
              <p:tags r:id="rId68"/>
            </p:custDataLst>
          </p:nvPr>
        </p:nvSpPr>
        <p:spPr bwMode="auto">
          <a:xfrm>
            <a:off x="3412134" y="2433329"/>
            <a:ext cx="222160" cy="407704"/>
          </a:xfrm>
          <a:custGeom>
            <a:avLst/>
            <a:gdLst>
              <a:gd name="T0" fmla="*/ 0 w 23"/>
              <a:gd name="T1" fmla="*/ 38 h 42"/>
              <a:gd name="T2" fmla="*/ 9 w 23"/>
              <a:gd name="T3" fmla="*/ 42 h 42"/>
              <a:gd name="T4" fmla="*/ 20 w 23"/>
              <a:gd name="T5" fmla="*/ 42 h 42"/>
              <a:gd name="T6" fmla="*/ 23 w 23"/>
              <a:gd name="T7" fmla="*/ 38 h 42"/>
              <a:gd name="T8" fmla="*/ 21 w 23"/>
              <a:gd name="T9" fmla="*/ 31 h 42"/>
              <a:gd name="T10" fmla="*/ 21 w 23"/>
              <a:gd name="T11" fmla="*/ 23 h 42"/>
              <a:gd name="T12" fmla="*/ 15 w 23"/>
              <a:gd name="T13" fmla="*/ 9 h 42"/>
              <a:gd name="T14" fmla="*/ 18 w 23"/>
              <a:gd name="T15" fmla="*/ 6 h 42"/>
              <a:gd name="T16" fmla="*/ 13 w 23"/>
              <a:gd name="T17" fmla="*/ 2 h 42"/>
              <a:gd name="T18" fmla="*/ 12 w 23"/>
              <a:gd name="T19" fmla="*/ 9 h 42"/>
              <a:gd name="T20" fmla="*/ 11 w 23"/>
              <a:gd name="T21" fmla="*/ 6 h 42"/>
              <a:gd name="T22" fmla="*/ 5 w 23"/>
              <a:gd name="T23" fmla="*/ 0 h 42"/>
              <a:gd name="T24" fmla="*/ 4 w 23"/>
              <a:gd name="T25" fmla="*/ 2 h 42"/>
              <a:gd name="T26" fmla="*/ 7 w 23"/>
              <a:gd name="T27" fmla="*/ 9 h 42"/>
              <a:gd name="T28" fmla="*/ 5 w 23"/>
              <a:gd name="T29" fmla="*/ 14 h 42"/>
              <a:gd name="T30" fmla="*/ 0 w 23"/>
              <a:gd name="T31"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42">
                <a:moveTo>
                  <a:pt x="0" y="38"/>
                </a:moveTo>
                <a:cubicBezTo>
                  <a:pt x="0" y="38"/>
                  <a:pt x="8" y="42"/>
                  <a:pt x="9" y="42"/>
                </a:cubicBezTo>
                <a:cubicBezTo>
                  <a:pt x="10" y="42"/>
                  <a:pt x="20" y="42"/>
                  <a:pt x="20" y="42"/>
                </a:cubicBezTo>
                <a:cubicBezTo>
                  <a:pt x="20" y="42"/>
                  <a:pt x="22" y="38"/>
                  <a:pt x="23" y="38"/>
                </a:cubicBezTo>
                <a:cubicBezTo>
                  <a:pt x="23" y="37"/>
                  <a:pt x="22" y="33"/>
                  <a:pt x="21" y="31"/>
                </a:cubicBezTo>
                <a:cubicBezTo>
                  <a:pt x="21" y="29"/>
                  <a:pt x="21" y="24"/>
                  <a:pt x="21" y="23"/>
                </a:cubicBezTo>
                <a:cubicBezTo>
                  <a:pt x="20" y="21"/>
                  <a:pt x="22" y="14"/>
                  <a:pt x="15" y="9"/>
                </a:cubicBezTo>
                <a:cubicBezTo>
                  <a:pt x="15" y="9"/>
                  <a:pt x="17" y="7"/>
                  <a:pt x="18" y="6"/>
                </a:cubicBezTo>
                <a:cubicBezTo>
                  <a:pt x="13" y="2"/>
                  <a:pt x="13" y="2"/>
                  <a:pt x="13" y="2"/>
                </a:cubicBezTo>
                <a:cubicBezTo>
                  <a:pt x="13" y="2"/>
                  <a:pt x="13" y="8"/>
                  <a:pt x="12" y="9"/>
                </a:cubicBezTo>
                <a:cubicBezTo>
                  <a:pt x="11" y="6"/>
                  <a:pt x="11" y="6"/>
                  <a:pt x="11" y="6"/>
                </a:cubicBezTo>
                <a:cubicBezTo>
                  <a:pt x="11" y="6"/>
                  <a:pt x="5" y="0"/>
                  <a:pt x="5" y="0"/>
                </a:cubicBezTo>
                <a:cubicBezTo>
                  <a:pt x="4" y="2"/>
                  <a:pt x="4" y="2"/>
                  <a:pt x="4" y="2"/>
                </a:cubicBezTo>
                <a:cubicBezTo>
                  <a:pt x="7" y="9"/>
                  <a:pt x="7" y="9"/>
                  <a:pt x="7" y="9"/>
                </a:cubicBezTo>
                <a:cubicBezTo>
                  <a:pt x="7" y="9"/>
                  <a:pt x="4" y="13"/>
                  <a:pt x="5" y="14"/>
                </a:cubicBezTo>
                <a:cubicBezTo>
                  <a:pt x="5" y="15"/>
                  <a:pt x="0" y="38"/>
                  <a:pt x="0" y="38"/>
                </a:cubicBezTo>
                <a:close/>
              </a:path>
            </a:pathLst>
          </a:custGeom>
          <a:solidFill>
            <a:srgbClr val="F5F7FC"/>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6" name="MH_Other_65"/>
          <p:cNvSpPr/>
          <p:nvPr>
            <p:custDataLst>
              <p:tags r:id="rId69"/>
            </p:custDataLst>
          </p:nvPr>
        </p:nvSpPr>
        <p:spPr bwMode="auto">
          <a:xfrm>
            <a:off x="3412133" y="2491922"/>
            <a:ext cx="153803" cy="349112"/>
          </a:xfrm>
          <a:custGeom>
            <a:avLst/>
            <a:gdLst>
              <a:gd name="T0" fmla="*/ 7 w 16"/>
              <a:gd name="T1" fmla="*/ 4 h 36"/>
              <a:gd name="T2" fmla="*/ 5 w 16"/>
              <a:gd name="T3" fmla="*/ 9 h 36"/>
              <a:gd name="T4" fmla="*/ 0 w 16"/>
              <a:gd name="T5" fmla="*/ 32 h 36"/>
              <a:gd name="T6" fmla="*/ 9 w 16"/>
              <a:gd name="T7" fmla="*/ 36 h 36"/>
              <a:gd name="T8" fmla="*/ 11 w 16"/>
              <a:gd name="T9" fmla="*/ 36 h 36"/>
              <a:gd name="T10" fmla="*/ 8 w 16"/>
              <a:gd name="T11" fmla="*/ 33 h 36"/>
              <a:gd name="T12" fmla="*/ 7 w 16"/>
              <a:gd name="T13" fmla="*/ 30 h 36"/>
              <a:gd name="T14" fmla="*/ 10 w 16"/>
              <a:gd name="T15" fmla="*/ 32 h 36"/>
              <a:gd name="T16" fmla="*/ 8 w 16"/>
              <a:gd name="T17" fmla="*/ 29 h 36"/>
              <a:gd name="T18" fmla="*/ 15 w 16"/>
              <a:gd name="T19" fmla="*/ 36 h 36"/>
              <a:gd name="T20" fmla="*/ 16 w 16"/>
              <a:gd name="T21" fmla="*/ 36 h 36"/>
              <a:gd name="T22" fmla="*/ 8 w 16"/>
              <a:gd name="T23" fmla="*/ 27 h 36"/>
              <a:gd name="T24" fmla="*/ 10 w 16"/>
              <a:gd name="T25" fmla="*/ 25 h 36"/>
              <a:gd name="T26" fmla="*/ 10 w 16"/>
              <a:gd name="T27" fmla="*/ 23 h 36"/>
              <a:gd name="T28" fmla="*/ 15 w 16"/>
              <a:gd name="T29" fmla="*/ 26 h 36"/>
              <a:gd name="T30" fmla="*/ 10 w 16"/>
              <a:gd name="T31" fmla="*/ 22 h 36"/>
              <a:gd name="T32" fmla="*/ 10 w 16"/>
              <a:gd name="T33" fmla="*/ 20 h 36"/>
              <a:gd name="T34" fmla="*/ 15 w 16"/>
              <a:gd name="T35" fmla="*/ 22 h 36"/>
              <a:gd name="T36" fmla="*/ 10 w 16"/>
              <a:gd name="T37" fmla="*/ 18 h 36"/>
              <a:gd name="T38" fmla="*/ 8 w 16"/>
              <a:gd name="T39" fmla="*/ 15 h 36"/>
              <a:gd name="T40" fmla="*/ 13 w 16"/>
              <a:gd name="T41" fmla="*/ 15 h 36"/>
              <a:gd name="T42" fmla="*/ 8 w 16"/>
              <a:gd name="T43" fmla="*/ 12 h 36"/>
              <a:gd name="T44" fmla="*/ 7 w 16"/>
              <a:gd name="T45" fmla="*/ 6 h 36"/>
              <a:gd name="T46" fmla="*/ 11 w 16"/>
              <a:gd name="T47" fmla="*/ 0 h 36"/>
              <a:gd name="T48" fmla="*/ 7 w 16"/>
              <a:gd name="T49"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36">
                <a:moveTo>
                  <a:pt x="7" y="4"/>
                </a:moveTo>
                <a:cubicBezTo>
                  <a:pt x="5" y="9"/>
                  <a:pt x="5" y="9"/>
                  <a:pt x="5" y="9"/>
                </a:cubicBezTo>
                <a:cubicBezTo>
                  <a:pt x="4" y="12"/>
                  <a:pt x="0" y="32"/>
                  <a:pt x="0" y="32"/>
                </a:cubicBezTo>
                <a:cubicBezTo>
                  <a:pt x="0" y="32"/>
                  <a:pt x="8" y="36"/>
                  <a:pt x="9" y="36"/>
                </a:cubicBezTo>
                <a:cubicBezTo>
                  <a:pt x="10" y="36"/>
                  <a:pt x="10" y="36"/>
                  <a:pt x="11" y="36"/>
                </a:cubicBezTo>
                <a:cubicBezTo>
                  <a:pt x="10" y="34"/>
                  <a:pt x="8" y="33"/>
                  <a:pt x="8" y="33"/>
                </a:cubicBezTo>
                <a:cubicBezTo>
                  <a:pt x="8" y="32"/>
                  <a:pt x="7" y="30"/>
                  <a:pt x="7" y="30"/>
                </a:cubicBezTo>
                <a:cubicBezTo>
                  <a:pt x="10" y="32"/>
                  <a:pt x="10" y="32"/>
                  <a:pt x="10" y="32"/>
                </a:cubicBezTo>
                <a:cubicBezTo>
                  <a:pt x="8" y="29"/>
                  <a:pt x="8" y="29"/>
                  <a:pt x="8" y="29"/>
                </a:cubicBezTo>
                <a:cubicBezTo>
                  <a:pt x="8" y="29"/>
                  <a:pt x="12" y="32"/>
                  <a:pt x="15" y="36"/>
                </a:cubicBezTo>
                <a:cubicBezTo>
                  <a:pt x="15" y="36"/>
                  <a:pt x="16" y="36"/>
                  <a:pt x="16" y="36"/>
                </a:cubicBezTo>
                <a:cubicBezTo>
                  <a:pt x="15" y="34"/>
                  <a:pt x="12" y="30"/>
                  <a:pt x="8" y="27"/>
                </a:cubicBezTo>
                <a:cubicBezTo>
                  <a:pt x="8" y="27"/>
                  <a:pt x="8" y="24"/>
                  <a:pt x="10" y="25"/>
                </a:cubicBezTo>
                <a:cubicBezTo>
                  <a:pt x="10" y="25"/>
                  <a:pt x="9" y="23"/>
                  <a:pt x="10" y="23"/>
                </a:cubicBezTo>
                <a:cubicBezTo>
                  <a:pt x="12" y="23"/>
                  <a:pt x="15" y="26"/>
                  <a:pt x="15" y="26"/>
                </a:cubicBezTo>
                <a:cubicBezTo>
                  <a:pt x="15" y="26"/>
                  <a:pt x="12" y="22"/>
                  <a:pt x="10" y="22"/>
                </a:cubicBezTo>
                <a:cubicBezTo>
                  <a:pt x="10" y="22"/>
                  <a:pt x="9" y="20"/>
                  <a:pt x="10" y="20"/>
                </a:cubicBezTo>
                <a:cubicBezTo>
                  <a:pt x="12" y="21"/>
                  <a:pt x="15" y="22"/>
                  <a:pt x="15" y="22"/>
                </a:cubicBezTo>
                <a:cubicBezTo>
                  <a:pt x="10" y="18"/>
                  <a:pt x="10" y="18"/>
                  <a:pt x="10" y="18"/>
                </a:cubicBezTo>
                <a:cubicBezTo>
                  <a:pt x="8" y="15"/>
                  <a:pt x="8" y="15"/>
                  <a:pt x="8" y="15"/>
                </a:cubicBezTo>
                <a:cubicBezTo>
                  <a:pt x="8" y="15"/>
                  <a:pt x="10" y="14"/>
                  <a:pt x="13" y="15"/>
                </a:cubicBezTo>
                <a:cubicBezTo>
                  <a:pt x="13" y="15"/>
                  <a:pt x="9" y="13"/>
                  <a:pt x="8" y="12"/>
                </a:cubicBezTo>
                <a:cubicBezTo>
                  <a:pt x="8" y="10"/>
                  <a:pt x="7" y="6"/>
                  <a:pt x="7" y="6"/>
                </a:cubicBezTo>
                <a:cubicBezTo>
                  <a:pt x="11" y="0"/>
                  <a:pt x="11" y="0"/>
                  <a:pt x="11" y="0"/>
                </a:cubicBezTo>
                <a:lnTo>
                  <a:pt x="7" y="4"/>
                </a:lnTo>
                <a:close/>
              </a:path>
            </a:pathLst>
          </a:custGeom>
          <a:solidFill>
            <a:srgbClr val="CFD0D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7" name="MH_Other_66"/>
          <p:cNvSpPr/>
          <p:nvPr>
            <p:custDataLst>
              <p:tags r:id="rId70"/>
            </p:custDataLst>
          </p:nvPr>
        </p:nvSpPr>
        <p:spPr bwMode="auto">
          <a:xfrm>
            <a:off x="3294950" y="2452861"/>
            <a:ext cx="222160" cy="581041"/>
          </a:xfrm>
          <a:custGeom>
            <a:avLst/>
            <a:gdLst>
              <a:gd name="T0" fmla="*/ 8 w 23"/>
              <a:gd name="T1" fmla="*/ 59 h 60"/>
              <a:gd name="T2" fmla="*/ 14 w 23"/>
              <a:gd name="T3" fmla="*/ 38 h 60"/>
              <a:gd name="T4" fmla="*/ 20 w 23"/>
              <a:gd name="T5" fmla="*/ 26 h 60"/>
              <a:gd name="T6" fmla="*/ 20 w 23"/>
              <a:gd name="T7" fmla="*/ 9 h 60"/>
              <a:gd name="T8" fmla="*/ 16 w 23"/>
              <a:gd name="T9" fmla="*/ 0 h 60"/>
              <a:gd name="T10" fmla="*/ 12 w 23"/>
              <a:gd name="T11" fmla="*/ 1 h 60"/>
              <a:gd name="T12" fmla="*/ 4 w 23"/>
              <a:gd name="T13" fmla="*/ 3 h 60"/>
              <a:gd name="T14" fmla="*/ 6 w 23"/>
              <a:gd name="T15" fmla="*/ 16 h 60"/>
              <a:gd name="T16" fmla="*/ 5 w 23"/>
              <a:gd name="T17" fmla="*/ 23 h 60"/>
              <a:gd name="T18" fmla="*/ 4 w 23"/>
              <a:gd name="T19" fmla="*/ 34 h 60"/>
              <a:gd name="T20" fmla="*/ 1 w 23"/>
              <a:gd name="T21" fmla="*/ 41 h 60"/>
              <a:gd name="T22" fmla="*/ 2 w 23"/>
              <a:gd name="T23" fmla="*/ 42 h 60"/>
              <a:gd name="T24" fmla="*/ 0 w 23"/>
              <a:gd name="T25" fmla="*/ 58 h 60"/>
              <a:gd name="T26" fmla="*/ 8 w 23"/>
              <a:gd name="T27"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60">
                <a:moveTo>
                  <a:pt x="8" y="59"/>
                </a:moveTo>
                <a:cubicBezTo>
                  <a:pt x="8" y="59"/>
                  <a:pt x="12" y="42"/>
                  <a:pt x="14" y="38"/>
                </a:cubicBezTo>
                <a:cubicBezTo>
                  <a:pt x="17" y="35"/>
                  <a:pt x="20" y="30"/>
                  <a:pt x="20" y="26"/>
                </a:cubicBezTo>
                <a:cubicBezTo>
                  <a:pt x="21" y="22"/>
                  <a:pt x="23" y="14"/>
                  <a:pt x="20" y="9"/>
                </a:cubicBezTo>
                <a:cubicBezTo>
                  <a:pt x="20" y="9"/>
                  <a:pt x="18" y="2"/>
                  <a:pt x="16" y="0"/>
                </a:cubicBezTo>
                <a:cubicBezTo>
                  <a:pt x="12" y="1"/>
                  <a:pt x="12" y="1"/>
                  <a:pt x="12" y="1"/>
                </a:cubicBezTo>
                <a:cubicBezTo>
                  <a:pt x="12" y="1"/>
                  <a:pt x="5" y="3"/>
                  <a:pt x="4" y="3"/>
                </a:cubicBezTo>
                <a:cubicBezTo>
                  <a:pt x="6" y="16"/>
                  <a:pt x="6" y="16"/>
                  <a:pt x="6" y="16"/>
                </a:cubicBezTo>
                <a:cubicBezTo>
                  <a:pt x="5" y="23"/>
                  <a:pt x="5" y="23"/>
                  <a:pt x="5" y="23"/>
                </a:cubicBezTo>
                <a:cubicBezTo>
                  <a:pt x="5" y="23"/>
                  <a:pt x="5" y="32"/>
                  <a:pt x="4" y="34"/>
                </a:cubicBezTo>
                <a:cubicBezTo>
                  <a:pt x="4" y="36"/>
                  <a:pt x="1" y="41"/>
                  <a:pt x="1" y="41"/>
                </a:cubicBezTo>
                <a:cubicBezTo>
                  <a:pt x="2" y="42"/>
                  <a:pt x="2" y="42"/>
                  <a:pt x="2" y="42"/>
                </a:cubicBezTo>
                <a:cubicBezTo>
                  <a:pt x="0" y="58"/>
                  <a:pt x="0" y="58"/>
                  <a:pt x="0" y="58"/>
                </a:cubicBezTo>
                <a:cubicBezTo>
                  <a:pt x="0" y="58"/>
                  <a:pt x="5" y="60"/>
                  <a:pt x="8" y="59"/>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8" name="MH_Other_67"/>
          <p:cNvSpPr/>
          <p:nvPr>
            <p:custDataLst>
              <p:tags r:id="rId71"/>
            </p:custDataLst>
          </p:nvPr>
        </p:nvSpPr>
        <p:spPr bwMode="auto">
          <a:xfrm>
            <a:off x="3343777" y="2694552"/>
            <a:ext cx="144038" cy="156246"/>
          </a:xfrm>
          <a:custGeom>
            <a:avLst/>
            <a:gdLst>
              <a:gd name="T0" fmla="*/ 1 w 15"/>
              <a:gd name="T1" fmla="*/ 1 h 16"/>
              <a:gd name="T2" fmla="*/ 8 w 15"/>
              <a:gd name="T3" fmla="*/ 8 h 16"/>
              <a:gd name="T4" fmla="*/ 11 w 15"/>
              <a:gd name="T5" fmla="*/ 6 h 16"/>
              <a:gd name="T6" fmla="*/ 10 w 15"/>
              <a:gd name="T7" fmla="*/ 0 h 16"/>
              <a:gd name="T8" fmla="*/ 12 w 15"/>
              <a:gd name="T9" fmla="*/ 4 h 16"/>
              <a:gd name="T10" fmla="*/ 12 w 15"/>
              <a:gd name="T11" fmla="*/ 3 h 16"/>
              <a:gd name="T12" fmla="*/ 12 w 15"/>
              <a:gd name="T13" fmla="*/ 1 h 16"/>
              <a:gd name="T14" fmla="*/ 13 w 15"/>
              <a:gd name="T15" fmla="*/ 1 h 16"/>
              <a:gd name="T16" fmla="*/ 15 w 15"/>
              <a:gd name="T17" fmla="*/ 3 h 16"/>
              <a:gd name="T18" fmla="*/ 14 w 15"/>
              <a:gd name="T19" fmla="*/ 16 h 16"/>
              <a:gd name="T20" fmla="*/ 10 w 15"/>
              <a:gd name="T21" fmla="*/ 16 h 16"/>
              <a:gd name="T22" fmla="*/ 0 w 15"/>
              <a:gd name="T23" fmla="*/ 11 h 16"/>
              <a:gd name="T24" fmla="*/ 1 w 15"/>
              <a:gd name="T25"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16">
                <a:moveTo>
                  <a:pt x="1" y="1"/>
                </a:moveTo>
                <a:cubicBezTo>
                  <a:pt x="1" y="1"/>
                  <a:pt x="7" y="7"/>
                  <a:pt x="8" y="8"/>
                </a:cubicBezTo>
                <a:cubicBezTo>
                  <a:pt x="11" y="6"/>
                  <a:pt x="11" y="6"/>
                  <a:pt x="11" y="6"/>
                </a:cubicBezTo>
                <a:cubicBezTo>
                  <a:pt x="11" y="6"/>
                  <a:pt x="10" y="3"/>
                  <a:pt x="10" y="0"/>
                </a:cubicBezTo>
                <a:cubicBezTo>
                  <a:pt x="10" y="0"/>
                  <a:pt x="11" y="4"/>
                  <a:pt x="12" y="4"/>
                </a:cubicBezTo>
                <a:cubicBezTo>
                  <a:pt x="12" y="3"/>
                  <a:pt x="12" y="3"/>
                  <a:pt x="12" y="3"/>
                </a:cubicBezTo>
                <a:cubicBezTo>
                  <a:pt x="12" y="3"/>
                  <a:pt x="12" y="1"/>
                  <a:pt x="12" y="1"/>
                </a:cubicBezTo>
                <a:cubicBezTo>
                  <a:pt x="12" y="1"/>
                  <a:pt x="13" y="1"/>
                  <a:pt x="13" y="1"/>
                </a:cubicBezTo>
                <a:cubicBezTo>
                  <a:pt x="15" y="3"/>
                  <a:pt x="15" y="3"/>
                  <a:pt x="15" y="3"/>
                </a:cubicBezTo>
                <a:cubicBezTo>
                  <a:pt x="14" y="16"/>
                  <a:pt x="14" y="16"/>
                  <a:pt x="14" y="16"/>
                </a:cubicBezTo>
                <a:cubicBezTo>
                  <a:pt x="10" y="16"/>
                  <a:pt x="10" y="16"/>
                  <a:pt x="10" y="16"/>
                </a:cubicBezTo>
                <a:cubicBezTo>
                  <a:pt x="10" y="16"/>
                  <a:pt x="0" y="11"/>
                  <a:pt x="0" y="11"/>
                </a:cubicBezTo>
                <a:cubicBezTo>
                  <a:pt x="2" y="7"/>
                  <a:pt x="1" y="1"/>
                  <a:pt x="1"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09" name="MH_Other_68"/>
          <p:cNvSpPr/>
          <p:nvPr>
            <p:custDataLst>
              <p:tags r:id="rId72"/>
            </p:custDataLst>
          </p:nvPr>
        </p:nvSpPr>
        <p:spPr bwMode="auto">
          <a:xfrm>
            <a:off x="3421900" y="2821504"/>
            <a:ext cx="124508" cy="87887"/>
          </a:xfrm>
          <a:custGeom>
            <a:avLst/>
            <a:gdLst>
              <a:gd name="T0" fmla="*/ 0 w 13"/>
              <a:gd name="T1" fmla="*/ 3 h 9"/>
              <a:gd name="T2" fmla="*/ 3 w 13"/>
              <a:gd name="T3" fmla="*/ 5 h 9"/>
              <a:gd name="T4" fmla="*/ 6 w 13"/>
              <a:gd name="T5" fmla="*/ 6 h 9"/>
              <a:gd name="T6" fmla="*/ 9 w 13"/>
              <a:gd name="T7" fmla="*/ 8 h 9"/>
              <a:gd name="T8" fmla="*/ 12 w 13"/>
              <a:gd name="T9" fmla="*/ 8 h 9"/>
              <a:gd name="T10" fmla="*/ 9 w 13"/>
              <a:gd name="T11" fmla="*/ 5 h 9"/>
              <a:gd name="T12" fmla="*/ 13 w 13"/>
              <a:gd name="T13" fmla="*/ 6 h 9"/>
              <a:gd name="T14" fmla="*/ 11 w 13"/>
              <a:gd name="T15" fmla="*/ 3 h 9"/>
              <a:gd name="T16" fmla="*/ 7 w 13"/>
              <a:gd name="T17" fmla="*/ 2 h 9"/>
              <a:gd name="T18" fmla="*/ 11 w 13"/>
              <a:gd name="T19" fmla="*/ 2 h 9"/>
              <a:gd name="T20" fmla="*/ 13 w 13"/>
              <a:gd name="T21" fmla="*/ 2 h 9"/>
              <a:gd name="T22" fmla="*/ 9 w 13"/>
              <a:gd name="T23" fmla="*/ 0 h 9"/>
              <a:gd name="T24" fmla="*/ 3 w 13"/>
              <a:gd name="T25" fmla="*/ 0 h 9"/>
              <a:gd name="T26" fmla="*/ 0 w 13"/>
              <a:gd name="T2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3"/>
                </a:moveTo>
                <a:cubicBezTo>
                  <a:pt x="0" y="3"/>
                  <a:pt x="2" y="3"/>
                  <a:pt x="3" y="5"/>
                </a:cubicBezTo>
                <a:cubicBezTo>
                  <a:pt x="5" y="6"/>
                  <a:pt x="6" y="6"/>
                  <a:pt x="6" y="6"/>
                </a:cubicBezTo>
                <a:cubicBezTo>
                  <a:pt x="6" y="6"/>
                  <a:pt x="9" y="9"/>
                  <a:pt x="9" y="8"/>
                </a:cubicBezTo>
                <a:cubicBezTo>
                  <a:pt x="9" y="8"/>
                  <a:pt x="12" y="8"/>
                  <a:pt x="12" y="8"/>
                </a:cubicBezTo>
                <a:cubicBezTo>
                  <a:pt x="9" y="5"/>
                  <a:pt x="9" y="5"/>
                  <a:pt x="9" y="5"/>
                </a:cubicBezTo>
                <a:cubicBezTo>
                  <a:pt x="9" y="5"/>
                  <a:pt x="11" y="7"/>
                  <a:pt x="13" y="6"/>
                </a:cubicBezTo>
                <a:cubicBezTo>
                  <a:pt x="13" y="6"/>
                  <a:pt x="12" y="3"/>
                  <a:pt x="11" y="3"/>
                </a:cubicBezTo>
                <a:cubicBezTo>
                  <a:pt x="10" y="3"/>
                  <a:pt x="7" y="2"/>
                  <a:pt x="7" y="2"/>
                </a:cubicBezTo>
                <a:cubicBezTo>
                  <a:pt x="11" y="2"/>
                  <a:pt x="11" y="2"/>
                  <a:pt x="11" y="2"/>
                </a:cubicBezTo>
                <a:cubicBezTo>
                  <a:pt x="11" y="2"/>
                  <a:pt x="12" y="2"/>
                  <a:pt x="13" y="2"/>
                </a:cubicBezTo>
                <a:cubicBezTo>
                  <a:pt x="13" y="2"/>
                  <a:pt x="9" y="0"/>
                  <a:pt x="9" y="0"/>
                </a:cubicBezTo>
                <a:cubicBezTo>
                  <a:pt x="3" y="0"/>
                  <a:pt x="3" y="0"/>
                  <a:pt x="3" y="0"/>
                </a:cubicBezTo>
                <a:lnTo>
                  <a:pt x="0" y="3"/>
                </a:lnTo>
                <a:close/>
              </a:path>
            </a:pathLst>
          </a:custGeom>
          <a:solidFill>
            <a:srgbClr val="F2C279"/>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0" name="MH_Other_69"/>
          <p:cNvSpPr/>
          <p:nvPr>
            <p:custDataLst>
              <p:tags r:id="rId73"/>
            </p:custDataLst>
          </p:nvPr>
        </p:nvSpPr>
        <p:spPr bwMode="auto">
          <a:xfrm>
            <a:off x="3536640" y="2433329"/>
            <a:ext cx="319813" cy="532213"/>
          </a:xfrm>
          <a:custGeom>
            <a:avLst/>
            <a:gdLst>
              <a:gd name="T0" fmla="*/ 14 w 33"/>
              <a:gd name="T1" fmla="*/ 55 h 55"/>
              <a:gd name="T2" fmla="*/ 17 w 33"/>
              <a:gd name="T3" fmla="*/ 41 h 55"/>
              <a:gd name="T4" fmla="*/ 11 w 33"/>
              <a:gd name="T5" fmla="*/ 30 h 55"/>
              <a:gd name="T6" fmla="*/ 4 w 33"/>
              <a:gd name="T7" fmla="*/ 13 h 55"/>
              <a:gd name="T8" fmla="*/ 2 w 33"/>
              <a:gd name="T9" fmla="*/ 9 h 55"/>
              <a:gd name="T10" fmla="*/ 5 w 33"/>
              <a:gd name="T11" fmla="*/ 6 h 55"/>
              <a:gd name="T12" fmla="*/ 0 w 33"/>
              <a:gd name="T13" fmla="*/ 2 h 55"/>
              <a:gd name="T14" fmla="*/ 7 w 33"/>
              <a:gd name="T15" fmla="*/ 4 h 55"/>
              <a:gd name="T16" fmla="*/ 10 w 33"/>
              <a:gd name="T17" fmla="*/ 7 h 55"/>
              <a:gd name="T18" fmla="*/ 14 w 33"/>
              <a:gd name="T19" fmla="*/ 8 h 55"/>
              <a:gd name="T20" fmla="*/ 16 w 33"/>
              <a:gd name="T21" fmla="*/ 9 h 55"/>
              <a:gd name="T22" fmla="*/ 19 w 33"/>
              <a:gd name="T23" fmla="*/ 6 h 55"/>
              <a:gd name="T24" fmla="*/ 23 w 33"/>
              <a:gd name="T25" fmla="*/ 4 h 55"/>
              <a:gd name="T26" fmla="*/ 26 w 33"/>
              <a:gd name="T27" fmla="*/ 3 h 55"/>
              <a:gd name="T28" fmla="*/ 29 w 33"/>
              <a:gd name="T29" fmla="*/ 0 h 55"/>
              <a:gd name="T30" fmla="*/ 33 w 33"/>
              <a:gd name="T31" fmla="*/ 5 h 55"/>
              <a:gd name="T32" fmla="*/ 28 w 33"/>
              <a:gd name="T33" fmla="*/ 10 h 55"/>
              <a:gd name="T34" fmla="*/ 20 w 33"/>
              <a:gd name="T35" fmla="*/ 15 h 55"/>
              <a:gd name="T36" fmla="*/ 16 w 33"/>
              <a:gd name="T37" fmla="*/ 16 h 55"/>
              <a:gd name="T38" fmla="*/ 12 w 33"/>
              <a:gd name="T39" fmla="*/ 16 h 55"/>
              <a:gd name="T40" fmla="*/ 16 w 33"/>
              <a:gd name="T41" fmla="*/ 28 h 55"/>
              <a:gd name="T42" fmla="*/ 21 w 33"/>
              <a:gd name="T43" fmla="*/ 47 h 55"/>
              <a:gd name="T44" fmla="*/ 14 w 33"/>
              <a:gd name="T4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5">
                <a:moveTo>
                  <a:pt x="14" y="55"/>
                </a:moveTo>
                <a:cubicBezTo>
                  <a:pt x="14" y="55"/>
                  <a:pt x="18" y="44"/>
                  <a:pt x="17" y="41"/>
                </a:cubicBezTo>
                <a:cubicBezTo>
                  <a:pt x="15" y="38"/>
                  <a:pt x="11" y="30"/>
                  <a:pt x="11" y="30"/>
                </a:cubicBezTo>
                <a:cubicBezTo>
                  <a:pt x="11" y="29"/>
                  <a:pt x="6" y="16"/>
                  <a:pt x="4" y="13"/>
                </a:cubicBezTo>
                <a:cubicBezTo>
                  <a:pt x="2" y="9"/>
                  <a:pt x="2" y="9"/>
                  <a:pt x="2" y="9"/>
                </a:cubicBezTo>
                <a:cubicBezTo>
                  <a:pt x="2" y="9"/>
                  <a:pt x="3" y="7"/>
                  <a:pt x="5" y="6"/>
                </a:cubicBezTo>
                <a:cubicBezTo>
                  <a:pt x="5" y="6"/>
                  <a:pt x="1" y="5"/>
                  <a:pt x="0" y="2"/>
                </a:cubicBezTo>
                <a:cubicBezTo>
                  <a:pt x="0" y="2"/>
                  <a:pt x="5" y="2"/>
                  <a:pt x="7" y="4"/>
                </a:cubicBezTo>
                <a:cubicBezTo>
                  <a:pt x="10" y="7"/>
                  <a:pt x="10" y="7"/>
                  <a:pt x="10" y="7"/>
                </a:cubicBezTo>
                <a:cubicBezTo>
                  <a:pt x="10" y="7"/>
                  <a:pt x="13" y="7"/>
                  <a:pt x="14" y="8"/>
                </a:cubicBezTo>
                <a:cubicBezTo>
                  <a:pt x="14" y="8"/>
                  <a:pt x="16" y="8"/>
                  <a:pt x="16" y="9"/>
                </a:cubicBezTo>
                <a:cubicBezTo>
                  <a:pt x="16" y="9"/>
                  <a:pt x="18" y="7"/>
                  <a:pt x="19" y="6"/>
                </a:cubicBezTo>
                <a:cubicBezTo>
                  <a:pt x="21" y="6"/>
                  <a:pt x="23" y="5"/>
                  <a:pt x="23" y="4"/>
                </a:cubicBezTo>
                <a:cubicBezTo>
                  <a:pt x="24" y="4"/>
                  <a:pt x="25" y="3"/>
                  <a:pt x="26" y="3"/>
                </a:cubicBezTo>
                <a:cubicBezTo>
                  <a:pt x="27" y="3"/>
                  <a:pt x="27" y="1"/>
                  <a:pt x="29" y="0"/>
                </a:cubicBezTo>
                <a:cubicBezTo>
                  <a:pt x="29" y="0"/>
                  <a:pt x="33" y="4"/>
                  <a:pt x="33" y="5"/>
                </a:cubicBezTo>
                <a:cubicBezTo>
                  <a:pt x="33" y="7"/>
                  <a:pt x="28" y="10"/>
                  <a:pt x="28" y="10"/>
                </a:cubicBezTo>
                <a:cubicBezTo>
                  <a:pt x="27" y="11"/>
                  <a:pt x="20" y="15"/>
                  <a:pt x="20" y="15"/>
                </a:cubicBezTo>
                <a:cubicBezTo>
                  <a:pt x="20" y="15"/>
                  <a:pt x="18" y="16"/>
                  <a:pt x="16" y="16"/>
                </a:cubicBezTo>
                <a:cubicBezTo>
                  <a:pt x="15" y="17"/>
                  <a:pt x="12" y="16"/>
                  <a:pt x="12" y="16"/>
                </a:cubicBezTo>
                <a:cubicBezTo>
                  <a:pt x="16" y="28"/>
                  <a:pt x="16" y="28"/>
                  <a:pt x="16" y="28"/>
                </a:cubicBezTo>
                <a:cubicBezTo>
                  <a:pt x="16" y="28"/>
                  <a:pt x="21" y="43"/>
                  <a:pt x="21" y="47"/>
                </a:cubicBezTo>
                <a:cubicBezTo>
                  <a:pt x="21" y="50"/>
                  <a:pt x="19" y="54"/>
                  <a:pt x="14" y="55"/>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1" name="MH_Other_70"/>
          <p:cNvSpPr/>
          <p:nvPr>
            <p:custDataLst>
              <p:tags r:id="rId74"/>
            </p:custDataLst>
          </p:nvPr>
        </p:nvSpPr>
        <p:spPr bwMode="auto">
          <a:xfrm>
            <a:off x="3604999" y="2472390"/>
            <a:ext cx="251455" cy="397940"/>
          </a:xfrm>
          <a:custGeom>
            <a:avLst/>
            <a:gdLst>
              <a:gd name="T0" fmla="*/ 16 w 26"/>
              <a:gd name="T1" fmla="*/ 8 h 41"/>
              <a:gd name="T2" fmla="*/ 20 w 26"/>
              <a:gd name="T3" fmla="*/ 3 h 41"/>
              <a:gd name="T4" fmla="*/ 17 w 26"/>
              <a:gd name="T5" fmla="*/ 5 h 41"/>
              <a:gd name="T6" fmla="*/ 17 w 26"/>
              <a:gd name="T7" fmla="*/ 0 h 41"/>
              <a:gd name="T8" fmla="*/ 16 w 26"/>
              <a:gd name="T9" fmla="*/ 0 h 41"/>
              <a:gd name="T10" fmla="*/ 15 w 26"/>
              <a:gd name="T11" fmla="*/ 1 h 41"/>
              <a:gd name="T12" fmla="*/ 16 w 26"/>
              <a:gd name="T13" fmla="*/ 4 h 41"/>
              <a:gd name="T14" fmla="*/ 9 w 26"/>
              <a:gd name="T15" fmla="*/ 11 h 41"/>
              <a:gd name="T16" fmla="*/ 12 w 26"/>
              <a:gd name="T17" fmla="*/ 4 h 41"/>
              <a:gd name="T18" fmla="*/ 5 w 26"/>
              <a:gd name="T19" fmla="*/ 11 h 41"/>
              <a:gd name="T20" fmla="*/ 5 w 26"/>
              <a:gd name="T21" fmla="*/ 10 h 41"/>
              <a:gd name="T22" fmla="*/ 8 w 26"/>
              <a:gd name="T23" fmla="*/ 7 h 41"/>
              <a:gd name="T24" fmla="*/ 5 w 26"/>
              <a:gd name="T25" fmla="*/ 9 h 41"/>
              <a:gd name="T26" fmla="*/ 7 w 26"/>
              <a:gd name="T27" fmla="*/ 6 h 41"/>
              <a:gd name="T28" fmla="*/ 5 w 26"/>
              <a:gd name="T29" fmla="*/ 8 h 41"/>
              <a:gd name="T30" fmla="*/ 6 w 26"/>
              <a:gd name="T31" fmla="*/ 4 h 41"/>
              <a:gd name="T32" fmla="*/ 5 w 26"/>
              <a:gd name="T33" fmla="*/ 4 h 41"/>
              <a:gd name="T34" fmla="*/ 3 w 26"/>
              <a:gd name="T35" fmla="*/ 9 h 41"/>
              <a:gd name="T36" fmla="*/ 1 w 26"/>
              <a:gd name="T37" fmla="*/ 13 h 41"/>
              <a:gd name="T38" fmla="*/ 2 w 26"/>
              <a:gd name="T39" fmla="*/ 7 h 41"/>
              <a:gd name="T40" fmla="*/ 1 w 26"/>
              <a:gd name="T41" fmla="*/ 11 h 41"/>
              <a:gd name="T42" fmla="*/ 0 w 26"/>
              <a:gd name="T43" fmla="*/ 14 h 41"/>
              <a:gd name="T44" fmla="*/ 3 w 26"/>
              <a:gd name="T45" fmla="*/ 22 h 41"/>
              <a:gd name="T46" fmla="*/ 7 w 26"/>
              <a:gd name="T47" fmla="*/ 30 h 41"/>
              <a:gd name="T48" fmla="*/ 10 w 26"/>
              <a:gd name="T49" fmla="*/ 34 h 41"/>
              <a:gd name="T50" fmla="*/ 13 w 26"/>
              <a:gd name="T51" fmla="*/ 41 h 41"/>
              <a:gd name="T52" fmla="*/ 14 w 26"/>
              <a:gd name="T53" fmla="*/ 40 h 41"/>
              <a:gd name="T54" fmla="*/ 9 w 26"/>
              <a:gd name="T55" fmla="*/ 24 h 41"/>
              <a:gd name="T56" fmla="*/ 5 w 26"/>
              <a:gd name="T57" fmla="*/ 12 h 41"/>
              <a:gd name="T58" fmla="*/ 9 w 26"/>
              <a:gd name="T59" fmla="*/ 12 h 41"/>
              <a:gd name="T60" fmla="*/ 13 w 26"/>
              <a:gd name="T61" fmla="*/ 11 h 41"/>
              <a:gd name="T62" fmla="*/ 21 w 26"/>
              <a:gd name="T63" fmla="*/ 6 h 41"/>
              <a:gd name="T64" fmla="*/ 26 w 26"/>
              <a:gd name="T65" fmla="*/ 1 h 41"/>
              <a:gd name="T66" fmla="*/ 26 w 26"/>
              <a:gd name="T67" fmla="*/ 1 h 41"/>
              <a:gd name="T68" fmla="*/ 21 w 26"/>
              <a:gd name="T69" fmla="*/ 4 h 41"/>
              <a:gd name="T70" fmla="*/ 16 w 26"/>
              <a:gd name="T71" fmla="*/ 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 h="41">
                <a:moveTo>
                  <a:pt x="16" y="8"/>
                </a:moveTo>
                <a:cubicBezTo>
                  <a:pt x="16" y="8"/>
                  <a:pt x="20" y="4"/>
                  <a:pt x="20" y="3"/>
                </a:cubicBezTo>
                <a:cubicBezTo>
                  <a:pt x="20" y="3"/>
                  <a:pt x="18" y="5"/>
                  <a:pt x="17" y="5"/>
                </a:cubicBezTo>
                <a:cubicBezTo>
                  <a:pt x="17" y="5"/>
                  <a:pt x="18" y="2"/>
                  <a:pt x="17" y="0"/>
                </a:cubicBezTo>
                <a:cubicBezTo>
                  <a:pt x="17" y="0"/>
                  <a:pt x="16" y="0"/>
                  <a:pt x="16" y="0"/>
                </a:cubicBezTo>
                <a:cubicBezTo>
                  <a:pt x="16" y="1"/>
                  <a:pt x="15" y="1"/>
                  <a:pt x="15" y="1"/>
                </a:cubicBezTo>
                <a:cubicBezTo>
                  <a:pt x="16" y="2"/>
                  <a:pt x="17" y="3"/>
                  <a:pt x="16" y="4"/>
                </a:cubicBezTo>
                <a:cubicBezTo>
                  <a:pt x="15" y="7"/>
                  <a:pt x="18" y="8"/>
                  <a:pt x="9" y="11"/>
                </a:cubicBezTo>
                <a:cubicBezTo>
                  <a:pt x="9" y="11"/>
                  <a:pt x="14" y="9"/>
                  <a:pt x="12" y="4"/>
                </a:cubicBezTo>
                <a:cubicBezTo>
                  <a:pt x="12" y="4"/>
                  <a:pt x="12" y="9"/>
                  <a:pt x="5" y="11"/>
                </a:cubicBezTo>
                <a:cubicBezTo>
                  <a:pt x="5" y="11"/>
                  <a:pt x="5" y="10"/>
                  <a:pt x="5" y="10"/>
                </a:cubicBezTo>
                <a:cubicBezTo>
                  <a:pt x="6" y="10"/>
                  <a:pt x="8" y="8"/>
                  <a:pt x="8" y="7"/>
                </a:cubicBezTo>
                <a:cubicBezTo>
                  <a:pt x="8" y="7"/>
                  <a:pt x="6" y="10"/>
                  <a:pt x="5" y="9"/>
                </a:cubicBezTo>
                <a:cubicBezTo>
                  <a:pt x="5" y="9"/>
                  <a:pt x="7" y="7"/>
                  <a:pt x="7" y="6"/>
                </a:cubicBezTo>
                <a:cubicBezTo>
                  <a:pt x="7" y="6"/>
                  <a:pt x="6" y="8"/>
                  <a:pt x="5" y="8"/>
                </a:cubicBezTo>
                <a:cubicBezTo>
                  <a:pt x="5" y="8"/>
                  <a:pt x="6" y="8"/>
                  <a:pt x="6" y="4"/>
                </a:cubicBezTo>
                <a:cubicBezTo>
                  <a:pt x="6" y="4"/>
                  <a:pt x="6" y="4"/>
                  <a:pt x="5" y="4"/>
                </a:cubicBezTo>
                <a:cubicBezTo>
                  <a:pt x="6" y="5"/>
                  <a:pt x="6" y="8"/>
                  <a:pt x="3" y="9"/>
                </a:cubicBezTo>
                <a:cubicBezTo>
                  <a:pt x="3" y="9"/>
                  <a:pt x="2" y="9"/>
                  <a:pt x="1" y="13"/>
                </a:cubicBezTo>
                <a:cubicBezTo>
                  <a:pt x="1" y="13"/>
                  <a:pt x="2" y="9"/>
                  <a:pt x="2" y="7"/>
                </a:cubicBezTo>
                <a:cubicBezTo>
                  <a:pt x="2" y="7"/>
                  <a:pt x="1" y="8"/>
                  <a:pt x="1" y="11"/>
                </a:cubicBezTo>
                <a:cubicBezTo>
                  <a:pt x="0" y="14"/>
                  <a:pt x="0" y="14"/>
                  <a:pt x="0" y="14"/>
                </a:cubicBezTo>
                <a:cubicBezTo>
                  <a:pt x="1" y="16"/>
                  <a:pt x="2" y="20"/>
                  <a:pt x="3" y="22"/>
                </a:cubicBezTo>
                <a:cubicBezTo>
                  <a:pt x="7" y="30"/>
                  <a:pt x="7" y="30"/>
                  <a:pt x="7" y="30"/>
                </a:cubicBezTo>
                <a:cubicBezTo>
                  <a:pt x="10" y="34"/>
                  <a:pt x="10" y="34"/>
                  <a:pt x="10" y="34"/>
                </a:cubicBezTo>
                <a:cubicBezTo>
                  <a:pt x="13" y="41"/>
                  <a:pt x="13" y="41"/>
                  <a:pt x="13" y="41"/>
                </a:cubicBezTo>
                <a:cubicBezTo>
                  <a:pt x="14" y="40"/>
                  <a:pt x="14" y="40"/>
                  <a:pt x="14" y="40"/>
                </a:cubicBezTo>
                <a:cubicBezTo>
                  <a:pt x="13" y="35"/>
                  <a:pt x="9" y="24"/>
                  <a:pt x="9" y="24"/>
                </a:cubicBezTo>
                <a:cubicBezTo>
                  <a:pt x="5" y="12"/>
                  <a:pt x="5" y="12"/>
                  <a:pt x="5" y="12"/>
                </a:cubicBezTo>
                <a:cubicBezTo>
                  <a:pt x="5" y="12"/>
                  <a:pt x="8" y="13"/>
                  <a:pt x="9" y="12"/>
                </a:cubicBezTo>
                <a:cubicBezTo>
                  <a:pt x="11" y="12"/>
                  <a:pt x="13" y="11"/>
                  <a:pt x="13" y="11"/>
                </a:cubicBezTo>
                <a:cubicBezTo>
                  <a:pt x="13" y="11"/>
                  <a:pt x="20" y="7"/>
                  <a:pt x="21" y="6"/>
                </a:cubicBezTo>
                <a:cubicBezTo>
                  <a:pt x="21" y="6"/>
                  <a:pt x="26" y="3"/>
                  <a:pt x="26" y="1"/>
                </a:cubicBezTo>
                <a:cubicBezTo>
                  <a:pt x="26" y="1"/>
                  <a:pt x="26" y="1"/>
                  <a:pt x="26" y="1"/>
                </a:cubicBezTo>
                <a:cubicBezTo>
                  <a:pt x="24" y="2"/>
                  <a:pt x="21" y="4"/>
                  <a:pt x="21" y="4"/>
                </a:cubicBezTo>
                <a:cubicBezTo>
                  <a:pt x="21" y="5"/>
                  <a:pt x="17" y="7"/>
                  <a:pt x="16"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2" name="MH_Other_71"/>
          <p:cNvSpPr/>
          <p:nvPr>
            <p:custDataLst>
              <p:tags r:id="rId75"/>
            </p:custDataLst>
          </p:nvPr>
        </p:nvSpPr>
        <p:spPr bwMode="auto">
          <a:xfrm>
            <a:off x="3334010" y="2462624"/>
            <a:ext cx="163569" cy="270989"/>
          </a:xfrm>
          <a:custGeom>
            <a:avLst/>
            <a:gdLst>
              <a:gd name="T0" fmla="*/ 0 w 17"/>
              <a:gd name="T1" fmla="*/ 2 h 28"/>
              <a:gd name="T2" fmla="*/ 2 w 17"/>
              <a:gd name="T3" fmla="*/ 15 h 28"/>
              <a:gd name="T4" fmla="*/ 1 w 17"/>
              <a:gd name="T5" fmla="*/ 22 h 28"/>
              <a:gd name="T6" fmla="*/ 1 w 17"/>
              <a:gd name="T7" fmla="*/ 27 h 28"/>
              <a:gd name="T8" fmla="*/ 3 w 17"/>
              <a:gd name="T9" fmla="*/ 28 h 28"/>
              <a:gd name="T10" fmla="*/ 3 w 17"/>
              <a:gd name="T11" fmla="*/ 20 h 28"/>
              <a:gd name="T12" fmla="*/ 4 w 17"/>
              <a:gd name="T13" fmla="*/ 16 h 28"/>
              <a:gd name="T14" fmla="*/ 8 w 17"/>
              <a:gd name="T15" fmla="*/ 8 h 28"/>
              <a:gd name="T16" fmla="*/ 5 w 17"/>
              <a:gd name="T17" fmla="*/ 13 h 28"/>
              <a:gd name="T18" fmla="*/ 2 w 17"/>
              <a:gd name="T19" fmla="*/ 2 h 28"/>
              <a:gd name="T20" fmla="*/ 9 w 17"/>
              <a:gd name="T21" fmla="*/ 1 h 28"/>
              <a:gd name="T22" fmla="*/ 11 w 17"/>
              <a:gd name="T23" fmla="*/ 4 h 28"/>
              <a:gd name="T24" fmla="*/ 12 w 17"/>
              <a:gd name="T25" fmla="*/ 5 h 28"/>
              <a:gd name="T26" fmla="*/ 11 w 17"/>
              <a:gd name="T27" fmla="*/ 5 h 28"/>
              <a:gd name="T28" fmla="*/ 15 w 17"/>
              <a:gd name="T29" fmla="*/ 22 h 28"/>
              <a:gd name="T30" fmla="*/ 14 w 17"/>
              <a:gd name="T31" fmla="*/ 26 h 28"/>
              <a:gd name="T32" fmla="*/ 15 w 17"/>
              <a:gd name="T33" fmla="*/ 28 h 28"/>
              <a:gd name="T34" fmla="*/ 16 w 17"/>
              <a:gd name="T35" fmla="*/ 25 h 28"/>
              <a:gd name="T36" fmla="*/ 17 w 17"/>
              <a:gd name="T37" fmla="*/ 23 h 28"/>
              <a:gd name="T38" fmla="*/ 11 w 17"/>
              <a:gd name="T39" fmla="*/ 6 h 28"/>
              <a:gd name="T40" fmla="*/ 13 w 17"/>
              <a:gd name="T41" fmla="*/ 4 h 28"/>
              <a:gd name="T42" fmla="*/ 10 w 17"/>
              <a:gd name="T43" fmla="*/ 2 h 28"/>
              <a:gd name="T44" fmla="*/ 9 w 17"/>
              <a:gd name="T45" fmla="*/ 0 h 28"/>
              <a:gd name="T46" fmla="*/ 8 w 17"/>
              <a:gd name="T47" fmla="*/ 0 h 28"/>
              <a:gd name="T48" fmla="*/ 0 w 17"/>
              <a:gd name="T4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28">
                <a:moveTo>
                  <a:pt x="0" y="2"/>
                </a:moveTo>
                <a:cubicBezTo>
                  <a:pt x="2" y="15"/>
                  <a:pt x="2" y="15"/>
                  <a:pt x="2" y="15"/>
                </a:cubicBezTo>
                <a:cubicBezTo>
                  <a:pt x="1" y="22"/>
                  <a:pt x="1" y="22"/>
                  <a:pt x="1" y="22"/>
                </a:cubicBezTo>
                <a:cubicBezTo>
                  <a:pt x="1" y="22"/>
                  <a:pt x="1" y="24"/>
                  <a:pt x="1" y="27"/>
                </a:cubicBezTo>
                <a:cubicBezTo>
                  <a:pt x="3" y="28"/>
                  <a:pt x="3" y="28"/>
                  <a:pt x="3" y="28"/>
                </a:cubicBezTo>
                <a:cubicBezTo>
                  <a:pt x="3" y="20"/>
                  <a:pt x="3" y="20"/>
                  <a:pt x="3" y="20"/>
                </a:cubicBezTo>
                <a:cubicBezTo>
                  <a:pt x="3" y="20"/>
                  <a:pt x="3" y="16"/>
                  <a:pt x="4" y="16"/>
                </a:cubicBezTo>
                <a:cubicBezTo>
                  <a:pt x="5" y="15"/>
                  <a:pt x="8" y="8"/>
                  <a:pt x="8" y="8"/>
                </a:cubicBezTo>
                <a:cubicBezTo>
                  <a:pt x="5" y="13"/>
                  <a:pt x="5" y="13"/>
                  <a:pt x="5" y="13"/>
                </a:cubicBezTo>
                <a:cubicBezTo>
                  <a:pt x="6" y="7"/>
                  <a:pt x="2" y="2"/>
                  <a:pt x="2" y="2"/>
                </a:cubicBezTo>
                <a:cubicBezTo>
                  <a:pt x="3" y="1"/>
                  <a:pt x="9" y="1"/>
                  <a:pt x="9" y="1"/>
                </a:cubicBezTo>
                <a:cubicBezTo>
                  <a:pt x="11" y="4"/>
                  <a:pt x="11" y="4"/>
                  <a:pt x="11" y="4"/>
                </a:cubicBezTo>
                <a:cubicBezTo>
                  <a:pt x="12" y="5"/>
                  <a:pt x="12" y="5"/>
                  <a:pt x="12" y="5"/>
                </a:cubicBezTo>
                <a:cubicBezTo>
                  <a:pt x="11" y="5"/>
                  <a:pt x="11" y="5"/>
                  <a:pt x="11" y="5"/>
                </a:cubicBezTo>
                <a:cubicBezTo>
                  <a:pt x="11" y="5"/>
                  <a:pt x="15" y="21"/>
                  <a:pt x="15" y="22"/>
                </a:cubicBezTo>
                <a:cubicBezTo>
                  <a:pt x="15" y="23"/>
                  <a:pt x="14" y="26"/>
                  <a:pt x="14" y="26"/>
                </a:cubicBezTo>
                <a:cubicBezTo>
                  <a:pt x="14" y="26"/>
                  <a:pt x="15" y="27"/>
                  <a:pt x="15" y="28"/>
                </a:cubicBezTo>
                <a:cubicBezTo>
                  <a:pt x="16" y="27"/>
                  <a:pt x="16" y="26"/>
                  <a:pt x="16" y="25"/>
                </a:cubicBezTo>
                <a:cubicBezTo>
                  <a:pt x="16" y="24"/>
                  <a:pt x="17" y="24"/>
                  <a:pt x="17" y="23"/>
                </a:cubicBezTo>
                <a:cubicBezTo>
                  <a:pt x="11" y="6"/>
                  <a:pt x="11" y="6"/>
                  <a:pt x="11" y="6"/>
                </a:cubicBezTo>
                <a:cubicBezTo>
                  <a:pt x="13" y="4"/>
                  <a:pt x="13" y="4"/>
                  <a:pt x="13" y="4"/>
                </a:cubicBezTo>
                <a:cubicBezTo>
                  <a:pt x="10" y="2"/>
                  <a:pt x="10" y="2"/>
                  <a:pt x="10" y="2"/>
                </a:cubicBezTo>
                <a:cubicBezTo>
                  <a:pt x="9" y="0"/>
                  <a:pt x="9" y="0"/>
                  <a:pt x="9" y="0"/>
                </a:cubicBezTo>
                <a:cubicBezTo>
                  <a:pt x="8" y="0"/>
                  <a:pt x="8" y="0"/>
                  <a:pt x="8" y="0"/>
                </a:cubicBezTo>
                <a:cubicBezTo>
                  <a:pt x="8" y="0"/>
                  <a:pt x="1" y="2"/>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3" name="MH_Other_72"/>
          <p:cNvSpPr/>
          <p:nvPr>
            <p:custDataLst>
              <p:tags r:id="rId76"/>
            </p:custDataLst>
          </p:nvPr>
        </p:nvSpPr>
        <p:spPr bwMode="auto">
          <a:xfrm>
            <a:off x="3294948" y="2801971"/>
            <a:ext cx="126947" cy="231928"/>
          </a:xfrm>
          <a:custGeom>
            <a:avLst/>
            <a:gdLst>
              <a:gd name="T0" fmla="*/ 8 w 13"/>
              <a:gd name="T1" fmla="*/ 23 h 24"/>
              <a:gd name="T2" fmla="*/ 13 w 13"/>
              <a:gd name="T3" fmla="*/ 4 h 24"/>
              <a:gd name="T4" fmla="*/ 12 w 13"/>
              <a:gd name="T5" fmla="*/ 5 h 24"/>
              <a:gd name="T6" fmla="*/ 8 w 13"/>
              <a:gd name="T7" fmla="*/ 14 h 24"/>
              <a:gd name="T8" fmla="*/ 5 w 13"/>
              <a:gd name="T9" fmla="*/ 20 h 24"/>
              <a:gd name="T10" fmla="*/ 4 w 13"/>
              <a:gd name="T11" fmla="*/ 16 h 24"/>
              <a:gd name="T12" fmla="*/ 5 w 13"/>
              <a:gd name="T13" fmla="*/ 5 h 24"/>
              <a:gd name="T14" fmla="*/ 5 w 13"/>
              <a:gd name="T15" fmla="*/ 1 h 24"/>
              <a:gd name="T16" fmla="*/ 4 w 13"/>
              <a:gd name="T17" fmla="*/ 0 h 24"/>
              <a:gd name="T18" fmla="*/ 1 w 13"/>
              <a:gd name="T19" fmla="*/ 5 h 24"/>
              <a:gd name="T20" fmla="*/ 2 w 13"/>
              <a:gd name="T21" fmla="*/ 6 h 24"/>
              <a:gd name="T22" fmla="*/ 0 w 13"/>
              <a:gd name="T23" fmla="*/ 22 h 24"/>
              <a:gd name="T24" fmla="*/ 8 w 13"/>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4">
                <a:moveTo>
                  <a:pt x="8" y="23"/>
                </a:moveTo>
                <a:cubicBezTo>
                  <a:pt x="8" y="23"/>
                  <a:pt x="11" y="10"/>
                  <a:pt x="13" y="4"/>
                </a:cubicBezTo>
                <a:cubicBezTo>
                  <a:pt x="12" y="5"/>
                  <a:pt x="12" y="5"/>
                  <a:pt x="12" y="5"/>
                </a:cubicBezTo>
                <a:cubicBezTo>
                  <a:pt x="12" y="5"/>
                  <a:pt x="8" y="12"/>
                  <a:pt x="8" y="14"/>
                </a:cubicBezTo>
                <a:cubicBezTo>
                  <a:pt x="7" y="16"/>
                  <a:pt x="5" y="20"/>
                  <a:pt x="5" y="20"/>
                </a:cubicBezTo>
                <a:cubicBezTo>
                  <a:pt x="4" y="16"/>
                  <a:pt x="4" y="16"/>
                  <a:pt x="4" y="16"/>
                </a:cubicBezTo>
                <a:cubicBezTo>
                  <a:pt x="4" y="16"/>
                  <a:pt x="6" y="6"/>
                  <a:pt x="5" y="5"/>
                </a:cubicBezTo>
                <a:cubicBezTo>
                  <a:pt x="4" y="4"/>
                  <a:pt x="5" y="1"/>
                  <a:pt x="5" y="1"/>
                </a:cubicBezTo>
                <a:cubicBezTo>
                  <a:pt x="4" y="0"/>
                  <a:pt x="4" y="0"/>
                  <a:pt x="4" y="0"/>
                </a:cubicBezTo>
                <a:cubicBezTo>
                  <a:pt x="3" y="2"/>
                  <a:pt x="1" y="5"/>
                  <a:pt x="1" y="5"/>
                </a:cubicBezTo>
                <a:cubicBezTo>
                  <a:pt x="2" y="6"/>
                  <a:pt x="2" y="6"/>
                  <a:pt x="2" y="6"/>
                </a:cubicBezTo>
                <a:cubicBezTo>
                  <a:pt x="0" y="22"/>
                  <a:pt x="0" y="22"/>
                  <a:pt x="0" y="22"/>
                </a:cubicBezTo>
                <a:cubicBezTo>
                  <a:pt x="0" y="22"/>
                  <a:pt x="5" y="24"/>
                  <a:pt x="8" y="2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4" name="MH_Other_73"/>
          <p:cNvSpPr/>
          <p:nvPr>
            <p:custDataLst>
              <p:tags r:id="rId77"/>
            </p:custDataLst>
          </p:nvPr>
        </p:nvSpPr>
        <p:spPr bwMode="auto">
          <a:xfrm>
            <a:off x="3216828" y="2482154"/>
            <a:ext cx="244131" cy="388174"/>
          </a:xfrm>
          <a:custGeom>
            <a:avLst/>
            <a:gdLst>
              <a:gd name="T0" fmla="*/ 15 w 25"/>
              <a:gd name="T1" fmla="*/ 18 h 40"/>
              <a:gd name="T2" fmla="*/ 16 w 25"/>
              <a:gd name="T3" fmla="*/ 5 h 40"/>
              <a:gd name="T4" fmla="*/ 12 w 25"/>
              <a:gd name="T5" fmla="*/ 0 h 40"/>
              <a:gd name="T6" fmla="*/ 9 w 25"/>
              <a:gd name="T7" fmla="*/ 7 h 40"/>
              <a:gd name="T8" fmla="*/ 1 w 25"/>
              <a:gd name="T9" fmla="*/ 23 h 40"/>
              <a:gd name="T10" fmla="*/ 8 w 25"/>
              <a:gd name="T11" fmla="*/ 32 h 40"/>
              <a:gd name="T12" fmla="*/ 20 w 25"/>
              <a:gd name="T13" fmla="*/ 40 h 40"/>
              <a:gd name="T14" fmla="*/ 24 w 25"/>
              <a:gd name="T15" fmla="*/ 34 h 40"/>
              <a:gd name="T16" fmla="*/ 20 w 25"/>
              <a:gd name="T17" fmla="*/ 31 h 40"/>
              <a:gd name="T18" fmla="*/ 13 w 25"/>
              <a:gd name="T19" fmla="*/ 23 h 40"/>
              <a:gd name="T20" fmla="*/ 13 w 25"/>
              <a:gd name="T21" fmla="*/ 20 h 40"/>
              <a:gd name="T22" fmla="*/ 15 w 25"/>
              <a:gd name="T23"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0">
                <a:moveTo>
                  <a:pt x="15" y="18"/>
                </a:moveTo>
                <a:cubicBezTo>
                  <a:pt x="15" y="18"/>
                  <a:pt x="19" y="9"/>
                  <a:pt x="16" y="5"/>
                </a:cubicBezTo>
                <a:cubicBezTo>
                  <a:pt x="14" y="0"/>
                  <a:pt x="12" y="0"/>
                  <a:pt x="12" y="0"/>
                </a:cubicBezTo>
                <a:cubicBezTo>
                  <a:pt x="12" y="0"/>
                  <a:pt x="10" y="6"/>
                  <a:pt x="9" y="7"/>
                </a:cubicBezTo>
                <a:cubicBezTo>
                  <a:pt x="9" y="7"/>
                  <a:pt x="0" y="18"/>
                  <a:pt x="1" y="23"/>
                </a:cubicBezTo>
                <a:cubicBezTo>
                  <a:pt x="1" y="23"/>
                  <a:pt x="5" y="31"/>
                  <a:pt x="8" y="32"/>
                </a:cubicBezTo>
                <a:cubicBezTo>
                  <a:pt x="11" y="34"/>
                  <a:pt x="17" y="40"/>
                  <a:pt x="20" y="40"/>
                </a:cubicBezTo>
                <a:cubicBezTo>
                  <a:pt x="20" y="40"/>
                  <a:pt x="25" y="37"/>
                  <a:pt x="24" y="34"/>
                </a:cubicBezTo>
                <a:cubicBezTo>
                  <a:pt x="24" y="34"/>
                  <a:pt x="23" y="33"/>
                  <a:pt x="20" y="31"/>
                </a:cubicBezTo>
                <a:cubicBezTo>
                  <a:pt x="18" y="29"/>
                  <a:pt x="14" y="24"/>
                  <a:pt x="13" y="23"/>
                </a:cubicBezTo>
                <a:cubicBezTo>
                  <a:pt x="11" y="22"/>
                  <a:pt x="11" y="22"/>
                  <a:pt x="13" y="20"/>
                </a:cubicBezTo>
                <a:cubicBezTo>
                  <a:pt x="15" y="18"/>
                  <a:pt x="15" y="18"/>
                  <a:pt x="15" y="18"/>
                </a:cubicBez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5" name="MH_Other_74"/>
          <p:cNvSpPr/>
          <p:nvPr>
            <p:custDataLst>
              <p:tags r:id="rId78"/>
            </p:custDataLst>
          </p:nvPr>
        </p:nvSpPr>
        <p:spPr bwMode="auto">
          <a:xfrm>
            <a:off x="3216827" y="2482154"/>
            <a:ext cx="224601" cy="388174"/>
          </a:xfrm>
          <a:custGeom>
            <a:avLst/>
            <a:gdLst>
              <a:gd name="T0" fmla="*/ 18 w 23"/>
              <a:gd name="T1" fmla="*/ 35 h 40"/>
              <a:gd name="T2" fmla="*/ 16 w 23"/>
              <a:gd name="T3" fmla="*/ 34 h 40"/>
              <a:gd name="T4" fmla="*/ 14 w 23"/>
              <a:gd name="T5" fmla="*/ 29 h 40"/>
              <a:gd name="T6" fmla="*/ 9 w 23"/>
              <a:gd name="T7" fmla="*/ 27 h 40"/>
              <a:gd name="T8" fmla="*/ 5 w 23"/>
              <a:gd name="T9" fmla="*/ 24 h 40"/>
              <a:gd name="T10" fmla="*/ 6 w 23"/>
              <a:gd name="T11" fmla="*/ 24 h 40"/>
              <a:gd name="T12" fmla="*/ 10 w 23"/>
              <a:gd name="T13" fmla="*/ 24 h 40"/>
              <a:gd name="T14" fmla="*/ 4 w 23"/>
              <a:gd name="T15" fmla="*/ 23 h 40"/>
              <a:gd name="T16" fmla="*/ 5 w 23"/>
              <a:gd name="T17" fmla="*/ 21 h 40"/>
              <a:gd name="T18" fmla="*/ 3 w 23"/>
              <a:gd name="T19" fmla="*/ 21 h 40"/>
              <a:gd name="T20" fmla="*/ 11 w 23"/>
              <a:gd name="T21" fmla="*/ 20 h 40"/>
              <a:gd name="T22" fmla="*/ 3 w 23"/>
              <a:gd name="T23" fmla="*/ 18 h 40"/>
              <a:gd name="T24" fmla="*/ 5 w 23"/>
              <a:gd name="T25" fmla="*/ 16 h 40"/>
              <a:gd name="T26" fmla="*/ 5 w 23"/>
              <a:gd name="T27" fmla="*/ 14 h 40"/>
              <a:gd name="T28" fmla="*/ 8 w 23"/>
              <a:gd name="T29" fmla="*/ 14 h 40"/>
              <a:gd name="T30" fmla="*/ 6 w 23"/>
              <a:gd name="T31" fmla="*/ 14 h 40"/>
              <a:gd name="T32" fmla="*/ 12 w 23"/>
              <a:gd name="T33" fmla="*/ 12 h 40"/>
              <a:gd name="T34" fmla="*/ 9 w 23"/>
              <a:gd name="T35" fmla="*/ 10 h 40"/>
              <a:gd name="T36" fmla="*/ 13 w 23"/>
              <a:gd name="T37" fmla="*/ 11 h 40"/>
              <a:gd name="T38" fmla="*/ 10 w 23"/>
              <a:gd name="T39" fmla="*/ 8 h 40"/>
              <a:gd name="T40" fmla="*/ 11 w 23"/>
              <a:gd name="T41" fmla="*/ 6 h 40"/>
              <a:gd name="T42" fmla="*/ 14 w 23"/>
              <a:gd name="T43" fmla="*/ 3 h 40"/>
              <a:gd name="T44" fmla="*/ 13 w 23"/>
              <a:gd name="T45" fmla="*/ 0 h 40"/>
              <a:gd name="T46" fmla="*/ 12 w 23"/>
              <a:gd name="T47" fmla="*/ 0 h 40"/>
              <a:gd name="T48" fmla="*/ 9 w 23"/>
              <a:gd name="T49" fmla="*/ 7 h 40"/>
              <a:gd name="T50" fmla="*/ 1 w 23"/>
              <a:gd name="T51" fmla="*/ 23 h 40"/>
              <a:gd name="T52" fmla="*/ 8 w 23"/>
              <a:gd name="T53" fmla="*/ 32 h 40"/>
              <a:gd name="T54" fmla="*/ 20 w 23"/>
              <a:gd name="T55" fmla="*/ 40 h 40"/>
              <a:gd name="T56" fmla="*/ 23 w 23"/>
              <a:gd name="T57" fmla="*/ 37 h 40"/>
              <a:gd name="T58" fmla="*/ 18 w 23"/>
              <a:gd name="T59"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40">
                <a:moveTo>
                  <a:pt x="18" y="35"/>
                </a:moveTo>
                <a:cubicBezTo>
                  <a:pt x="18" y="35"/>
                  <a:pt x="16" y="34"/>
                  <a:pt x="16" y="34"/>
                </a:cubicBezTo>
                <a:cubicBezTo>
                  <a:pt x="15" y="33"/>
                  <a:pt x="14" y="29"/>
                  <a:pt x="14" y="29"/>
                </a:cubicBezTo>
                <a:cubicBezTo>
                  <a:pt x="14" y="29"/>
                  <a:pt x="11" y="27"/>
                  <a:pt x="9" y="27"/>
                </a:cubicBezTo>
                <a:cubicBezTo>
                  <a:pt x="8" y="28"/>
                  <a:pt x="2" y="23"/>
                  <a:pt x="5" y="24"/>
                </a:cubicBezTo>
                <a:cubicBezTo>
                  <a:pt x="5" y="24"/>
                  <a:pt x="5" y="24"/>
                  <a:pt x="6" y="24"/>
                </a:cubicBezTo>
                <a:cubicBezTo>
                  <a:pt x="8" y="25"/>
                  <a:pt x="10" y="24"/>
                  <a:pt x="10" y="24"/>
                </a:cubicBezTo>
                <a:cubicBezTo>
                  <a:pt x="10" y="24"/>
                  <a:pt x="5" y="23"/>
                  <a:pt x="4" y="23"/>
                </a:cubicBezTo>
                <a:cubicBezTo>
                  <a:pt x="4" y="23"/>
                  <a:pt x="5" y="21"/>
                  <a:pt x="5" y="21"/>
                </a:cubicBezTo>
                <a:cubicBezTo>
                  <a:pt x="4" y="22"/>
                  <a:pt x="3" y="21"/>
                  <a:pt x="3" y="21"/>
                </a:cubicBezTo>
                <a:cubicBezTo>
                  <a:pt x="4" y="19"/>
                  <a:pt x="11" y="20"/>
                  <a:pt x="11" y="20"/>
                </a:cubicBezTo>
                <a:cubicBezTo>
                  <a:pt x="10" y="19"/>
                  <a:pt x="5" y="18"/>
                  <a:pt x="3" y="18"/>
                </a:cubicBezTo>
                <a:cubicBezTo>
                  <a:pt x="4" y="17"/>
                  <a:pt x="6" y="17"/>
                  <a:pt x="5" y="16"/>
                </a:cubicBezTo>
                <a:cubicBezTo>
                  <a:pt x="5" y="16"/>
                  <a:pt x="5" y="15"/>
                  <a:pt x="5" y="14"/>
                </a:cubicBezTo>
                <a:cubicBezTo>
                  <a:pt x="6" y="14"/>
                  <a:pt x="8" y="14"/>
                  <a:pt x="8" y="14"/>
                </a:cubicBezTo>
                <a:cubicBezTo>
                  <a:pt x="6" y="14"/>
                  <a:pt x="6" y="14"/>
                  <a:pt x="6" y="14"/>
                </a:cubicBezTo>
                <a:cubicBezTo>
                  <a:pt x="7" y="13"/>
                  <a:pt x="12" y="12"/>
                  <a:pt x="12" y="12"/>
                </a:cubicBezTo>
                <a:cubicBezTo>
                  <a:pt x="11" y="12"/>
                  <a:pt x="9" y="10"/>
                  <a:pt x="9" y="10"/>
                </a:cubicBezTo>
                <a:cubicBezTo>
                  <a:pt x="10" y="9"/>
                  <a:pt x="13" y="11"/>
                  <a:pt x="13" y="11"/>
                </a:cubicBezTo>
                <a:cubicBezTo>
                  <a:pt x="13" y="10"/>
                  <a:pt x="10" y="8"/>
                  <a:pt x="10" y="8"/>
                </a:cubicBezTo>
                <a:cubicBezTo>
                  <a:pt x="10" y="8"/>
                  <a:pt x="11" y="7"/>
                  <a:pt x="11" y="6"/>
                </a:cubicBezTo>
                <a:cubicBezTo>
                  <a:pt x="11" y="5"/>
                  <a:pt x="14" y="3"/>
                  <a:pt x="14" y="3"/>
                </a:cubicBezTo>
                <a:cubicBezTo>
                  <a:pt x="13" y="0"/>
                  <a:pt x="13" y="0"/>
                  <a:pt x="13" y="0"/>
                </a:cubicBezTo>
                <a:cubicBezTo>
                  <a:pt x="12" y="0"/>
                  <a:pt x="12" y="0"/>
                  <a:pt x="12" y="0"/>
                </a:cubicBezTo>
                <a:cubicBezTo>
                  <a:pt x="12" y="0"/>
                  <a:pt x="10" y="6"/>
                  <a:pt x="9" y="7"/>
                </a:cubicBezTo>
                <a:cubicBezTo>
                  <a:pt x="9" y="7"/>
                  <a:pt x="0" y="18"/>
                  <a:pt x="1" y="23"/>
                </a:cubicBezTo>
                <a:cubicBezTo>
                  <a:pt x="1" y="23"/>
                  <a:pt x="5" y="31"/>
                  <a:pt x="8" y="32"/>
                </a:cubicBezTo>
                <a:cubicBezTo>
                  <a:pt x="11" y="34"/>
                  <a:pt x="17" y="40"/>
                  <a:pt x="20" y="40"/>
                </a:cubicBezTo>
                <a:cubicBezTo>
                  <a:pt x="20" y="40"/>
                  <a:pt x="22" y="39"/>
                  <a:pt x="23" y="37"/>
                </a:cubicBezTo>
                <a:cubicBezTo>
                  <a:pt x="22" y="36"/>
                  <a:pt x="18" y="35"/>
                  <a:pt x="18" y="3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6" name="MH_Other_75"/>
          <p:cNvSpPr>
            <a:spLocks noEditPoints="1"/>
          </p:cNvSpPr>
          <p:nvPr>
            <p:custDataLst>
              <p:tags r:id="rId79"/>
            </p:custDataLst>
          </p:nvPr>
        </p:nvSpPr>
        <p:spPr bwMode="auto">
          <a:xfrm>
            <a:off x="3431664" y="2289290"/>
            <a:ext cx="134272" cy="163571"/>
          </a:xfrm>
          <a:custGeom>
            <a:avLst/>
            <a:gdLst>
              <a:gd name="T0" fmla="*/ 13 w 14"/>
              <a:gd name="T1" fmla="*/ 11 h 17"/>
              <a:gd name="T2" fmla="*/ 13 w 14"/>
              <a:gd name="T3" fmla="*/ 10 h 17"/>
              <a:gd name="T4" fmla="*/ 13 w 14"/>
              <a:gd name="T5" fmla="*/ 10 h 17"/>
              <a:gd name="T6" fmla="*/ 13 w 14"/>
              <a:gd name="T7" fmla="*/ 10 h 17"/>
              <a:gd name="T8" fmla="*/ 13 w 14"/>
              <a:gd name="T9" fmla="*/ 8 h 17"/>
              <a:gd name="T10" fmla="*/ 13 w 14"/>
              <a:gd name="T11" fmla="*/ 8 h 17"/>
              <a:gd name="T12" fmla="*/ 13 w 14"/>
              <a:gd name="T13" fmla="*/ 8 h 17"/>
              <a:gd name="T14" fmla="*/ 13 w 14"/>
              <a:gd name="T15" fmla="*/ 8 h 17"/>
              <a:gd name="T16" fmla="*/ 13 w 14"/>
              <a:gd name="T17" fmla="*/ 8 h 17"/>
              <a:gd name="T18" fmla="*/ 13 w 14"/>
              <a:gd name="T19" fmla="*/ 8 h 17"/>
              <a:gd name="T20" fmla="*/ 13 w 14"/>
              <a:gd name="T21" fmla="*/ 8 h 17"/>
              <a:gd name="T22" fmla="*/ 13 w 14"/>
              <a:gd name="T23" fmla="*/ 8 h 17"/>
              <a:gd name="T24" fmla="*/ 13 w 14"/>
              <a:gd name="T25" fmla="*/ 8 h 17"/>
              <a:gd name="T26" fmla="*/ 13 w 14"/>
              <a:gd name="T27" fmla="*/ 8 h 17"/>
              <a:gd name="T28" fmla="*/ 13 w 14"/>
              <a:gd name="T29" fmla="*/ 8 h 17"/>
              <a:gd name="T30" fmla="*/ 13 w 14"/>
              <a:gd name="T31" fmla="*/ 7 h 17"/>
              <a:gd name="T32" fmla="*/ 13 w 14"/>
              <a:gd name="T33" fmla="*/ 4 h 17"/>
              <a:gd name="T34" fmla="*/ 10 w 14"/>
              <a:gd name="T35" fmla="*/ 1 h 17"/>
              <a:gd name="T36" fmla="*/ 9 w 14"/>
              <a:gd name="T37" fmla="*/ 4 h 17"/>
              <a:gd name="T38" fmla="*/ 6 w 14"/>
              <a:gd name="T39" fmla="*/ 0 h 17"/>
              <a:gd name="T40" fmla="*/ 2 w 14"/>
              <a:gd name="T41" fmla="*/ 3 h 17"/>
              <a:gd name="T42" fmla="*/ 2 w 14"/>
              <a:gd name="T43" fmla="*/ 8 h 17"/>
              <a:gd name="T44" fmla="*/ 1 w 14"/>
              <a:gd name="T45" fmla="*/ 8 h 17"/>
              <a:gd name="T46" fmla="*/ 2 w 14"/>
              <a:gd name="T47" fmla="*/ 12 h 17"/>
              <a:gd name="T48" fmla="*/ 3 w 14"/>
              <a:gd name="T49" fmla="*/ 12 h 17"/>
              <a:gd name="T50" fmla="*/ 6 w 14"/>
              <a:gd name="T51" fmla="*/ 17 h 17"/>
              <a:gd name="T52" fmla="*/ 10 w 14"/>
              <a:gd name="T53" fmla="*/ 17 h 17"/>
              <a:gd name="T54" fmla="*/ 11 w 14"/>
              <a:gd name="T55" fmla="*/ 17 h 17"/>
              <a:gd name="T56" fmla="*/ 11 w 14"/>
              <a:gd name="T57" fmla="*/ 17 h 17"/>
              <a:gd name="T58" fmla="*/ 13 w 14"/>
              <a:gd name="T59" fmla="*/ 14 h 17"/>
              <a:gd name="T60" fmla="*/ 13 w 14"/>
              <a:gd name="T61" fmla="*/ 11 h 17"/>
              <a:gd name="T62" fmla="*/ 7 w 14"/>
              <a:gd name="T63" fmla="*/ 16 h 17"/>
              <a:gd name="T64" fmla="*/ 6 w 14"/>
              <a:gd name="T65" fmla="*/ 13 h 17"/>
              <a:gd name="T66" fmla="*/ 7 w 14"/>
              <a:gd name="T67" fmla="*/ 11 h 17"/>
              <a:gd name="T68" fmla="*/ 6 w 14"/>
              <a:gd name="T69" fmla="*/ 11 h 17"/>
              <a:gd name="T70" fmla="*/ 5 w 14"/>
              <a:gd name="T71" fmla="*/ 9 h 17"/>
              <a:gd name="T72" fmla="*/ 5 w 14"/>
              <a:gd name="T73" fmla="*/ 9 h 17"/>
              <a:gd name="T74" fmla="*/ 6 w 14"/>
              <a:gd name="T75" fmla="*/ 7 h 17"/>
              <a:gd name="T76" fmla="*/ 6 w 14"/>
              <a:gd name="T77" fmla="*/ 6 h 17"/>
              <a:gd name="T78" fmla="*/ 9 w 14"/>
              <a:gd name="T79" fmla="*/ 5 h 17"/>
              <a:gd name="T80" fmla="*/ 12 w 14"/>
              <a:gd name="T81" fmla="*/ 7 h 17"/>
              <a:gd name="T82" fmla="*/ 12 w 14"/>
              <a:gd name="T83" fmla="*/ 8 h 17"/>
              <a:gd name="T84" fmla="*/ 13 w 14"/>
              <a:gd name="T85" fmla="*/ 10 h 17"/>
              <a:gd name="T86" fmla="*/ 11 w 14"/>
              <a:gd name="T87" fmla="*/ 16 h 17"/>
              <a:gd name="T88" fmla="*/ 7 w 14"/>
              <a:gd name="T8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 h="17">
                <a:moveTo>
                  <a:pt x="13" y="11"/>
                </a:moveTo>
                <a:cubicBezTo>
                  <a:pt x="13" y="11"/>
                  <a:pt x="13" y="10"/>
                  <a:pt x="13" y="10"/>
                </a:cubicBezTo>
                <a:cubicBezTo>
                  <a:pt x="13" y="10"/>
                  <a:pt x="13" y="10"/>
                  <a:pt x="13" y="10"/>
                </a:cubicBezTo>
                <a:cubicBezTo>
                  <a:pt x="13" y="10"/>
                  <a:pt x="13" y="10"/>
                  <a:pt x="13" y="10"/>
                </a:cubicBezTo>
                <a:cubicBezTo>
                  <a:pt x="13" y="9"/>
                  <a:pt x="13" y="9"/>
                  <a:pt x="13" y="8"/>
                </a:cubicBezTo>
                <a:cubicBezTo>
                  <a:pt x="13" y="8"/>
                  <a:pt x="13" y="8"/>
                  <a:pt x="13" y="8"/>
                </a:cubicBezTo>
                <a:cubicBezTo>
                  <a:pt x="13" y="8"/>
                  <a:pt x="13" y="8"/>
                  <a:pt x="13" y="8"/>
                </a:cubicBezTo>
                <a:cubicBezTo>
                  <a:pt x="13" y="8"/>
                  <a:pt x="13" y="8"/>
                  <a:pt x="13" y="8"/>
                </a:cubicBezTo>
                <a:cubicBezTo>
                  <a:pt x="13" y="8"/>
                  <a:pt x="13" y="8"/>
                  <a:pt x="13" y="8"/>
                </a:cubicBezTo>
                <a:cubicBezTo>
                  <a:pt x="13" y="8"/>
                  <a:pt x="13" y="8"/>
                  <a:pt x="13" y="8"/>
                </a:cubicBezTo>
                <a:cubicBezTo>
                  <a:pt x="13" y="8"/>
                  <a:pt x="13" y="8"/>
                  <a:pt x="13" y="8"/>
                </a:cubicBezTo>
                <a:cubicBezTo>
                  <a:pt x="13" y="8"/>
                  <a:pt x="13" y="8"/>
                  <a:pt x="13" y="8"/>
                </a:cubicBezTo>
                <a:cubicBezTo>
                  <a:pt x="13" y="8"/>
                  <a:pt x="13" y="8"/>
                  <a:pt x="13" y="8"/>
                </a:cubicBezTo>
                <a:cubicBezTo>
                  <a:pt x="13" y="8"/>
                  <a:pt x="13" y="8"/>
                  <a:pt x="13" y="8"/>
                </a:cubicBezTo>
                <a:cubicBezTo>
                  <a:pt x="13" y="8"/>
                  <a:pt x="13" y="8"/>
                  <a:pt x="13" y="8"/>
                </a:cubicBezTo>
                <a:cubicBezTo>
                  <a:pt x="13" y="7"/>
                  <a:pt x="13" y="7"/>
                  <a:pt x="13" y="7"/>
                </a:cubicBezTo>
                <a:cubicBezTo>
                  <a:pt x="13" y="7"/>
                  <a:pt x="13" y="5"/>
                  <a:pt x="13" y="4"/>
                </a:cubicBezTo>
                <a:cubicBezTo>
                  <a:pt x="13" y="3"/>
                  <a:pt x="11" y="2"/>
                  <a:pt x="10" y="1"/>
                </a:cubicBezTo>
                <a:cubicBezTo>
                  <a:pt x="10" y="2"/>
                  <a:pt x="9" y="3"/>
                  <a:pt x="9" y="4"/>
                </a:cubicBezTo>
                <a:cubicBezTo>
                  <a:pt x="8" y="3"/>
                  <a:pt x="6" y="1"/>
                  <a:pt x="6" y="0"/>
                </a:cubicBezTo>
                <a:cubicBezTo>
                  <a:pt x="4" y="1"/>
                  <a:pt x="3" y="3"/>
                  <a:pt x="2" y="3"/>
                </a:cubicBezTo>
                <a:cubicBezTo>
                  <a:pt x="1" y="4"/>
                  <a:pt x="2" y="8"/>
                  <a:pt x="2" y="8"/>
                </a:cubicBezTo>
                <a:cubicBezTo>
                  <a:pt x="2" y="7"/>
                  <a:pt x="1" y="8"/>
                  <a:pt x="1" y="8"/>
                </a:cubicBezTo>
                <a:cubicBezTo>
                  <a:pt x="0" y="8"/>
                  <a:pt x="2" y="11"/>
                  <a:pt x="2" y="12"/>
                </a:cubicBezTo>
                <a:cubicBezTo>
                  <a:pt x="2" y="12"/>
                  <a:pt x="3" y="12"/>
                  <a:pt x="3" y="12"/>
                </a:cubicBezTo>
                <a:cubicBezTo>
                  <a:pt x="3" y="12"/>
                  <a:pt x="5" y="16"/>
                  <a:pt x="6" y="17"/>
                </a:cubicBezTo>
                <a:cubicBezTo>
                  <a:pt x="7" y="17"/>
                  <a:pt x="10" y="17"/>
                  <a:pt x="10" y="17"/>
                </a:cubicBezTo>
                <a:cubicBezTo>
                  <a:pt x="10" y="17"/>
                  <a:pt x="11" y="17"/>
                  <a:pt x="11" y="17"/>
                </a:cubicBezTo>
                <a:cubicBezTo>
                  <a:pt x="11" y="17"/>
                  <a:pt x="11" y="17"/>
                  <a:pt x="11" y="17"/>
                </a:cubicBezTo>
                <a:cubicBezTo>
                  <a:pt x="11" y="17"/>
                  <a:pt x="12" y="15"/>
                  <a:pt x="13" y="14"/>
                </a:cubicBezTo>
                <a:cubicBezTo>
                  <a:pt x="13" y="14"/>
                  <a:pt x="14" y="12"/>
                  <a:pt x="13" y="11"/>
                </a:cubicBezTo>
                <a:close/>
                <a:moveTo>
                  <a:pt x="7" y="16"/>
                </a:moveTo>
                <a:cubicBezTo>
                  <a:pt x="7" y="16"/>
                  <a:pt x="6" y="13"/>
                  <a:pt x="6" y="13"/>
                </a:cubicBezTo>
                <a:cubicBezTo>
                  <a:pt x="6" y="13"/>
                  <a:pt x="7" y="11"/>
                  <a:pt x="7" y="11"/>
                </a:cubicBezTo>
                <a:cubicBezTo>
                  <a:pt x="7" y="11"/>
                  <a:pt x="6" y="11"/>
                  <a:pt x="6" y="11"/>
                </a:cubicBezTo>
                <a:cubicBezTo>
                  <a:pt x="5" y="11"/>
                  <a:pt x="5" y="9"/>
                  <a:pt x="5" y="9"/>
                </a:cubicBezTo>
                <a:cubicBezTo>
                  <a:pt x="5" y="9"/>
                  <a:pt x="5" y="9"/>
                  <a:pt x="5" y="9"/>
                </a:cubicBezTo>
                <a:cubicBezTo>
                  <a:pt x="6" y="7"/>
                  <a:pt x="6" y="7"/>
                  <a:pt x="6" y="7"/>
                </a:cubicBezTo>
                <a:cubicBezTo>
                  <a:pt x="6" y="7"/>
                  <a:pt x="6" y="7"/>
                  <a:pt x="6" y="6"/>
                </a:cubicBezTo>
                <a:cubicBezTo>
                  <a:pt x="6" y="6"/>
                  <a:pt x="8" y="5"/>
                  <a:pt x="9" y="5"/>
                </a:cubicBezTo>
                <a:cubicBezTo>
                  <a:pt x="12" y="6"/>
                  <a:pt x="12" y="7"/>
                  <a:pt x="12" y="7"/>
                </a:cubicBezTo>
                <a:cubicBezTo>
                  <a:pt x="12" y="8"/>
                  <a:pt x="12" y="8"/>
                  <a:pt x="12" y="8"/>
                </a:cubicBezTo>
                <a:cubicBezTo>
                  <a:pt x="13" y="8"/>
                  <a:pt x="13" y="10"/>
                  <a:pt x="13" y="10"/>
                </a:cubicBezTo>
                <a:cubicBezTo>
                  <a:pt x="13" y="14"/>
                  <a:pt x="11" y="16"/>
                  <a:pt x="11" y="16"/>
                </a:cubicBezTo>
                <a:cubicBezTo>
                  <a:pt x="11" y="16"/>
                  <a:pt x="9" y="17"/>
                  <a:pt x="7" y="16"/>
                </a:cubicBezTo>
                <a:close/>
              </a:path>
            </a:pathLst>
          </a:custGeom>
          <a:solidFill>
            <a:srgbClr val="EBB27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7" name="MH_Other_76"/>
          <p:cNvSpPr/>
          <p:nvPr>
            <p:custDataLst>
              <p:tags r:id="rId80"/>
            </p:custDataLst>
          </p:nvPr>
        </p:nvSpPr>
        <p:spPr bwMode="auto">
          <a:xfrm>
            <a:off x="3441430" y="2279523"/>
            <a:ext cx="134272" cy="104978"/>
          </a:xfrm>
          <a:custGeom>
            <a:avLst/>
            <a:gdLst>
              <a:gd name="T0" fmla="*/ 1 w 14"/>
              <a:gd name="T1" fmla="*/ 9 h 11"/>
              <a:gd name="T2" fmla="*/ 2 w 14"/>
              <a:gd name="T3" fmla="*/ 11 h 11"/>
              <a:gd name="T4" fmla="*/ 3 w 14"/>
              <a:gd name="T5" fmla="*/ 11 h 11"/>
              <a:gd name="T6" fmla="*/ 3 w 14"/>
              <a:gd name="T7" fmla="*/ 10 h 11"/>
              <a:gd name="T8" fmla="*/ 5 w 14"/>
              <a:gd name="T9" fmla="*/ 7 h 11"/>
              <a:gd name="T10" fmla="*/ 9 w 14"/>
              <a:gd name="T11" fmla="*/ 6 h 11"/>
              <a:gd name="T12" fmla="*/ 12 w 14"/>
              <a:gd name="T13" fmla="*/ 7 h 11"/>
              <a:gd name="T14" fmla="*/ 12 w 14"/>
              <a:gd name="T15" fmla="*/ 9 h 11"/>
              <a:gd name="T16" fmla="*/ 13 w 14"/>
              <a:gd name="T17" fmla="*/ 8 h 11"/>
              <a:gd name="T18" fmla="*/ 13 w 14"/>
              <a:gd name="T19" fmla="*/ 4 h 11"/>
              <a:gd name="T20" fmla="*/ 8 w 14"/>
              <a:gd name="T21" fmla="*/ 0 h 11"/>
              <a:gd name="T22" fmla="*/ 7 w 14"/>
              <a:gd name="T23" fmla="*/ 0 h 11"/>
              <a:gd name="T24" fmla="*/ 5 w 14"/>
              <a:gd name="T25" fmla="*/ 0 h 11"/>
              <a:gd name="T26" fmla="*/ 0 w 14"/>
              <a:gd name="T27" fmla="*/ 4 h 11"/>
              <a:gd name="T28" fmla="*/ 0 w 14"/>
              <a:gd name="T29" fmla="*/ 9 h 11"/>
              <a:gd name="T30" fmla="*/ 1 w 14"/>
              <a:gd name="T3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1">
                <a:moveTo>
                  <a:pt x="1" y="9"/>
                </a:moveTo>
                <a:cubicBezTo>
                  <a:pt x="2" y="11"/>
                  <a:pt x="2" y="11"/>
                  <a:pt x="2" y="11"/>
                </a:cubicBezTo>
                <a:cubicBezTo>
                  <a:pt x="3" y="11"/>
                  <a:pt x="3" y="11"/>
                  <a:pt x="3" y="11"/>
                </a:cubicBezTo>
                <a:cubicBezTo>
                  <a:pt x="3" y="10"/>
                  <a:pt x="3" y="10"/>
                  <a:pt x="3" y="10"/>
                </a:cubicBezTo>
                <a:cubicBezTo>
                  <a:pt x="3" y="10"/>
                  <a:pt x="4" y="7"/>
                  <a:pt x="5" y="7"/>
                </a:cubicBezTo>
                <a:cubicBezTo>
                  <a:pt x="5" y="7"/>
                  <a:pt x="8" y="5"/>
                  <a:pt x="9" y="6"/>
                </a:cubicBezTo>
                <a:cubicBezTo>
                  <a:pt x="9" y="6"/>
                  <a:pt x="11" y="7"/>
                  <a:pt x="12" y="7"/>
                </a:cubicBezTo>
                <a:cubicBezTo>
                  <a:pt x="12" y="7"/>
                  <a:pt x="12" y="9"/>
                  <a:pt x="12" y="9"/>
                </a:cubicBezTo>
                <a:cubicBezTo>
                  <a:pt x="12" y="9"/>
                  <a:pt x="12" y="9"/>
                  <a:pt x="13" y="8"/>
                </a:cubicBezTo>
                <a:cubicBezTo>
                  <a:pt x="14" y="7"/>
                  <a:pt x="13" y="5"/>
                  <a:pt x="13" y="4"/>
                </a:cubicBezTo>
                <a:cubicBezTo>
                  <a:pt x="13" y="4"/>
                  <a:pt x="10" y="0"/>
                  <a:pt x="8" y="0"/>
                </a:cubicBezTo>
                <a:cubicBezTo>
                  <a:pt x="7" y="0"/>
                  <a:pt x="7" y="0"/>
                  <a:pt x="7" y="0"/>
                </a:cubicBezTo>
                <a:cubicBezTo>
                  <a:pt x="7" y="0"/>
                  <a:pt x="6" y="0"/>
                  <a:pt x="5" y="0"/>
                </a:cubicBezTo>
                <a:cubicBezTo>
                  <a:pt x="4" y="0"/>
                  <a:pt x="0" y="3"/>
                  <a:pt x="0" y="4"/>
                </a:cubicBezTo>
                <a:cubicBezTo>
                  <a:pt x="0" y="5"/>
                  <a:pt x="0" y="5"/>
                  <a:pt x="0" y="9"/>
                </a:cubicBezTo>
                <a:lnTo>
                  <a:pt x="1" y="9"/>
                </a:lnTo>
                <a:close/>
              </a:path>
            </a:pathLst>
          </a:custGeom>
          <a:solidFill>
            <a:srgbClr val="262423"/>
          </a:solidFill>
          <a:ln>
            <a:noFill/>
          </a:ln>
          <a:extLst>
            <a:ext uri="{91240B29-F687-4F45-9708-019B960494DF}">
              <a14:hiddenLine xmlns:a14="http://schemas.microsoft.com/office/drawing/2010/main" w="9525">
                <a:solidFill>
                  <a:srgbClr val="000000"/>
                </a:solidFill>
                <a:round/>
              </a14:hiddenLine>
            </a:ext>
          </a:extLst>
        </p:spPr>
        <p:txBody>
          <a:bodyPr lIns="51447" tIns="25724" rIns="51447" bIns="25724"/>
          <a:lstStyle/>
          <a:p>
            <a:pPr>
              <a:defRPr/>
            </a:pPr>
            <a:endParaRPr lang="zh-CN" altLang="en-US" sz="1015">
              <a:solidFill>
                <a:prstClr val="black"/>
              </a:solidFill>
            </a:endParaRPr>
          </a:p>
        </p:txBody>
      </p:sp>
      <p:sp>
        <p:nvSpPr>
          <p:cNvPr id="118" name="文本框 2"/>
          <p:cNvSpPr txBox="1"/>
          <p:nvPr/>
        </p:nvSpPr>
        <p:spPr>
          <a:xfrm>
            <a:off x="108613" y="138069"/>
            <a:ext cx="6278594"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微软雅黑" pitchFamily="34" charset="-122"/>
                <a:ea typeface="微软雅黑" pitchFamily="34" charset="-122"/>
              </a:rPr>
              <a:t>暂行规定解读之其他情形</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958052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8"/>
                                        </p:tgtEl>
                                        <p:attrNameLst>
                                          <p:attrName>ppt_y</p:attrName>
                                        </p:attrNameLst>
                                      </p:cBhvr>
                                      <p:tavLst>
                                        <p:tav tm="0">
                                          <p:val>
                                            <p:strVal val="#ppt_y"/>
                                          </p:val>
                                        </p:tav>
                                        <p:tav tm="100000">
                                          <p:val>
                                            <p:strVal val="#ppt_y"/>
                                          </p:val>
                                        </p:tav>
                                      </p:tavLst>
                                    </p:anim>
                                    <p:anim calcmode="lin" valueType="num">
                                      <p:cBhvr>
                                        <p:cTn id="9" dur="500" fill="hold"/>
                                        <p:tgtEl>
                                          <p:spTgt spid="1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8350" cy="6859588"/>
          </a:xfrm>
          <a:prstGeom prst="rect">
            <a:avLst/>
          </a:prstGeom>
        </p:spPr>
      </p:pic>
      <p:sp>
        <p:nvSpPr>
          <p:cNvPr id="23" name="TextBox 22"/>
          <p:cNvSpPr txBox="1"/>
          <p:nvPr/>
        </p:nvSpPr>
        <p:spPr>
          <a:xfrm>
            <a:off x="2282751" y="1845618"/>
            <a:ext cx="7776864" cy="707918"/>
          </a:xfrm>
          <a:prstGeom prst="rect">
            <a:avLst/>
          </a:prstGeom>
          <a:noFill/>
        </p:spPr>
        <p:txBody>
          <a:bodyPr wrap="square" lIns="91472" tIns="45736" rIns="91472" bIns="45736" rtlCol="0" anchor="ctr">
            <a:spAutoFit/>
          </a:bodyPr>
          <a:lstStyle/>
          <a:p>
            <a:pPr algn="ctr"/>
            <a:r>
              <a:rPr lang="zh-CN" altLang="en-US" sz="4000" b="1" dirty="0" smtClean="0">
                <a:solidFill>
                  <a:srgbClr val="669900"/>
                </a:solidFill>
                <a:latin typeface="Arial" pitchFamily="34" charset="0"/>
                <a:ea typeface="微软雅黑" pitchFamily="34" charset="-122"/>
                <a:cs typeface="Arial" pitchFamily="34" charset="0"/>
              </a:rPr>
              <a:t>不当之处请批评指正，谢谢！</a:t>
            </a:r>
            <a:endParaRPr lang="zh-CN" altLang="en-US" sz="4000" b="1" dirty="0">
              <a:solidFill>
                <a:srgbClr val="669900"/>
              </a:solidFill>
              <a:latin typeface="Arial" pitchFamily="34" charset="0"/>
              <a:ea typeface="微软雅黑" pitchFamily="34" charset="-122"/>
              <a:cs typeface="Arial" pitchFamily="34" charset="0"/>
            </a:endParaRPr>
          </a:p>
        </p:txBody>
      </p:sp>
      <p:sp>
        <p:nvSpPr>
          <p:cNvPr id="5" name="TextBox 4"/>
          <p:cNvSpPr txBox="1"/>
          <p:nvPr/>
        </p:nvSpPr>
        <p:spPr>
          <a:xfrm>
            <a:off x="338535" y="6022082"/>
            <a:ext cx="4536504" cy="523252"/>
          </a:xfrm>
          <a:prstGeom prst="rect">
            <a:avLst/>
          </a:prstGeom>
          <a:noFill/>
        </p:spPr>
        <p:txBody>
          <a:bodyPr wrap="square" lIns="91472" tIns="45736" rIns="91472" bIns="45736" rtlCol="0" anchor="ctr">
            <a:spAutoFit/>
          </a:bodyPr>
          <a:lstStyle/>
          <a:p>
            <a:r>
              <a:rPr lang="zh-CN" altLang="en-US" sz="2800" b="1" dirty="0" smtClean="0">
                <a:solidFill>
                  <a:srgbClr val="669900"/>
                </a:solidFill>
                <a:latin typeface="Arial" pitchFamily="34" charset="0"/>
                <a:ea typeface="微软雅黑" pitchFamily="34" charset="-122"/>
                <a:cs typeface="Arial" pitchFamily="34" charset="0"/>
              </a:rPr>
              <a:t>李文胜  </a:t>
            </a:r>
            <a:r>
              <a:rPr lang="en-US" altLang="zh-CN" sz="2800" b="1" dirty="0" smtClean="0">
                <a:solidFill>
                  <a:srgbClr val="669900"/>
                </a:solidFill>
                <a:latin typeface="Arial" pitchFamily="34" charset="0"/>
                <a:ea typeface="微软雅黑" pitchFamily="34" charset="-122"/>
                <a:cs typeface="Arial" pitchFamily="34" charset="0"/>
              </a:rPr>
              <a:t>13925123626</a:t>
            </a:r>
            <a:endParaRPr lang="zh-CN" altLang="en-US" sz="2800" b="1" dirty="0">
              <a:solidFill>
                <a:srgbClr val="669900"/>
              </a:solidFill>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2029612965"/>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ppt_x</p:attrName>
                                        </p:attrNameLst>
                                      </p:cBhvr>
                                      <p:tavLst>
                                        <p:tav tm="0">
                                          <p:val>
                                            <p:strVal val="#ppt_x"/>
                                          </p:val>
                                        </p:tav>
                                        <p:tav tm="100000">
                                          <p:val>
                                            <p:strVal val="#ppt_x"/>
                                          </p:val>
                                        </p:tav>
                                      </p:tavLst>
                                    </p:anim>
                                    <p:anim calcmode="lin" valueType="num">
                                      <p:cBhvr>
                                        <p:cTn id="8" dur="250" fill="hold"/>
                                        <p:tgtEl>
                                          <p:spTgt spid="23"/>
                                        </p:tgtEl>
                                        <p:attrNameLst>
                                          <p:attrName>ppt_y</p:attrName>
                                        </p:attrNameLst>
                                      </p:cBhvr>
                                      <p:tavLst>
                                        <p:tav tm="0">
                                          <p:val>
                                            <p:strVal val="#ppt_y-#ppt_h/2"/>
                                          </p:val>
                                        </p:tav>
                                        <p:tav tm="100000">
                                          <p:val>
                                            <p:strVal val="#ppt_y"/>
                                          </p:val>
                                        </p:tav>
                                      </p:tavLst>
                                    </p:anim>
                                    <p:anim calcmode="lin" valueType="num">
                                      <p:cBhvr>
                                        <p:cTn id="9" dur="250" fill="hold"/>
                                        <p:tgtEl>
                                          <p:spTgt spid="23"/>
                                        </p:tgtEl>
                                        <p:attrNameLst>
                                          <p:attrName>ppt_w</p:attrName>
                                        </p:attrNameLst>
                                      </p:cBhvr>
                                      <p:tavLst>
                                        <p:tav tm="0">
                                          <p:val>
                                            <p:strVal val="#ppt_w"/>
                                          </p:val>
                                        </p:tav>
                                        <p:tav tm="100000">
                                          <p:val>
                                            <p:strVal val="#ppt_w"/>
                                          </p:val>
                                        </p:tav>
                                      </p:tavLst>
                                    </p:anim>
                                    <p:anim calcmode="lin" valueType="num">
                                      <p:cBhvr>
                                        <p:cTn id="10" dur="250" fill="hold"/>
                                        <p:tgtEl>
                                          <p:spTgt spid="23"/>
                                        </p:tgtEl>
                                        <p:attrNameLst>
                                          <p:attrName>ppt_h</p:attrName>
                                        </p:attrNameLst>
                                      </p:cBhvr>
                                      <p:tavLst>
                                        <p:tav tm="0">
                                          <p:val>
                                            <p:fltVal val="0"/>
                                          </p:val>
                                        </p:tav>
                                        <p:tav tm="100000">
                                          <p:val>
                                            <p:strVal val="#ppt_h"/>
                                          </p:val>
                                        </p:tav>
                                      </p:tavLst>
                                    </p:anim>
                                  </p:childTnLst>
                                </p:cTn>
                              </p:par>
                              <p:par>
                                <p:cTn id="11" presetID="42"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450"/>
                            </p:stCondLst>
                            <p:childTnLst>
                              <p:par>
                                <p:cTn id="17" presetID="17" presetClass="entr" presetSubtype="1" fill="hold" grpId="0" nodeType="afterEffect">
                                  <p:stCondLst>
                                    <p:cond delay="0"/>
                                  </p:stCondLst>
                                  <p:iterate type="lt">
                                    <p:tmPct val="40000"/>
                                  </p:iterate>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ppt_x</p:attrName>
                                        </p:attrNameLst>
                                      </p:cBhvr>
                                      <p:tavLst>
                                        <p:tav tm="0">
                                          <p:val>
                                            <p:strVal val="#ppt_x"/>
                                          </p:val>
                                        </p:tav>
                                        <p:tav tm="100000">
                                          <p:val>
                                            <p:strVal val="#ppt_x"/>
                                          </p:val>
                                        </p:tav>
                                      </p:tavLst>
                                    </p:anim>
                                    <p:anim calcmode="lin" valueType="num">
                                      <p:cBhvr>
                                        <p:cTn id="20" dur="250" fill="hold"/>
                                        <p:tgtEl>
                                          <p:spTgt spid="5"/>
                                        </p:tgtEl>
                                        <p:attrNameLst>
                                          <p:attrName>ppt_y</p:attrName>
                                        </p:attrNameLst>
                                      </p:cBhvr>
                                      <p:tavLst>
                                        <p:tav tm="0">
                                          <p:val>
                                            <p:strVal val="#ppt_y-#ppt_h/2"/>
                                          </p:val>
                                        </p:tav>
                                        <p:tav tm="100000">
                                          <p:val>
                                            <p:strVal val="#ppt_y"/>
                                          </p:val>
                                        </p:tav>
                                      </p:tavLst>
                                    </p:anim>
                                    <p:anim calcmode="lin" valueType="num">
                                      <p:cBhvr>
                                        <p:cTn id="21" dur="250" fill="hold"/>
                                        <p:tgtEl>
                                          <p:spTgt spid="5"/>
                                        </p:tgtEl>
                                        <p:attrNameLst>
                                          <p:attrName>ppt_w</p:attrName>
                                        </p:attrNameLst>
                                      </p:cBhvr>
                                      <p:tavLst>
                                        <p:tav tm="0">
                                          <p:val>
                                            <p:strVal val="#ppt_w"/>
                                          </p:val>
                                        </p:tav>
                                        <p:tav tm="100000">
                                          <p:val>
                                            <p:strVal val="#ppt_w"/>
                                          </p:val>
                                        </p:tav>
                                      </p:tavLst>
                                    </p:anim>
                                    <p:anim calcmode="lin" valueType="num">
                                      <p:cBhvr>
                                        <p:cTn id="22" dur="25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1490663" y="26254"/>
            <a:ext cx="4647818"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环保法律要求</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4" name="矩形 13"/>
          <p:cNvSpPr/>
          <p:nvPr/>
        </p:nvSpPr>
        <p:spPr>
          <a:xfrm>
            <a:off x="3722911" y="837506"/>
            <a:ext cx="5112568" cy="2169825"/>
          </a:xfrm>
          <a:prstGeom prst="rect">
            <a:avLst/>
          </a:prstGeom>
        </p:spPr>
        <p:txBody>
          <a:bodyPr wrap="square">
            <a:spAutoFit/>
          </a:bodyPr>
          <a:lstStyle/>
          <a:p>
            <a:pPr>
              <a:lnSpc>
                <a:spcPct val="150000"/>
              </a:lnSpc>
            </a:pPr>
            <a:r>
              <a:rPr lang="en-US" altLang="zh-CN" sz="1800" b="1" dirty="0" smtClean="0">
                <a:solidFill>
                  <a:srgbClr val="444444"/>
                </a:solidFill>
                <a:latin typeface="微软雅黑" panose="020B0503020204020204" pitchFamily="34" charset="-122"/>
                <a:ea typeface="微软雅黑" panose="020B0503020204020204" pitchFamily="34" charset="-122"/>
              </a:rPr>
              <a:t>《</a:t>
            </a:r>
            <a:r>
              <a:rPr lang="zh-CN" altLang="en-US" sz="1800" b="1" dirty="0" smtClean="0">
                <a:solidFill>
                  <a:srgbClr val="444444"/>
                </a:solidFill>
                <a:latin typeface="微软雅黑" panose="020B0503020204020204" pitchFamily="34" charset="-122"/>
                <a:ea typeface="微软雅黑" panose="020B0503020204020204" pitchFamily="34" charset="-122"/>
              </a:rPr>
              <a:t>中华人民共和国环境保护法</a:t>
            </a:r>
            <a:r>
              <a:rPr lang="en-US" altLang="zh-CN" sz="1800" b="1" dirty="0" smtClean="0">
                <a:solidFill>
                  <a:srgbClr val="444444"/>
                </a:solidFill>
                <a:latin typeface="微软雅黑" panose="020B0503020204020204" pitchFamily="34" charset="-122"/>
                <a:ea typeface="微软雅黑" panose="020B0503020204020204" pitchFamily="34" charset="-122"/>
              </a:rPr>
              <a:t>》</a:t>
            </a:r>
            <a:r>
              <a:rPr lang="zh-CN" altLang="en-US" sz="1800" b="1" dirty="0">
                <a:solidFill>
                  <a:srgbClr val="444444"/>
                </a:solidFill>
                <a:latin typeface="微软雅黑" panose="020B0503020204020204" pitchFamily="34" charset="-122"/>
                <a:ea typeface="微软雅黑" panose="020B0503020204020204" pitchFamily="34" charset="-122"/>
              </a:rPr>
              <a:t>第四十五条 </a:t>
            </a:r>
            <a:r>
              <a:rPr lang="zh-CN" altLang="en-US" sz="1800" b="1" dirty="0" smtClean="0">
                <a:solidFill>
                  <a:srgbClr val="444444"/>
                </a:solidFill>
                <a:latin typeface="微软雅黑" panose="020B0503020204020204" pitchFamily="34" charset="-122"/>
                <a:ea typeface="微软雅黑" panose="020B0503020204020204" pitchFamily="34" charset="-122"/>
              </a:rPr>
              <a:t>规定</a:t>
            </a:r>
            <a:r>
              <a:rPr lang="zh-CN" altLang="en-US" sz="1800" dirty="0" smtClean="0">
                <a:solidFill>
                  <a:srgbClr val="444444"/>
                </a:solidFill>
                <a:latin typeface="微软雅黑" panose="020B0503020204020204" pitchFamily="34" charset="-122"/>
                <a:ea typeface="微软雅黑" panose="020B0503020204020204" pitchFamily="34" charset="-122"/>
              </a:rPr>
              <a:t>“</a:t>
            </a:r>
            <a:r>
              <a:rPr lang="zh-CN" altLang="en-US" sz="1800" dirty="0">
                <a:solidFill>
                  <a:srgbClr val="444444"/>
                </a:solidFill>
                <a:latin typeface="微软雅黑" panose="020B0503020204020204" pitchFamily="34" charset="-122"/>
                <a:ea typeface="微软雅黑" panose="020B0503020204020204" pitchFamily="34" charset="-122"/>
              </a:rPr>
              <a:t>国家</a:t>
            </a:r>
            <a:r>
              <a:rPr lang="zh-CN" altLang="en-US" sz="1800" dirty="0">
                <a:solidFill>
                  <a:srgbClr val="FF0000"/>
                </a:solidFill>
                <a:latin typeface="微软雅黑" panose="020B0503020204020204" pitchFamily="34" charset="-122"/>
                <a:ea typeface="微软雅黑" panose="020B0503020204020204" pitchFamily="34" charset="-122"/>
              </a:rPr>
              <a:t>依照法律规定实行排污许可管理制度</a:t>
            </a:r>
            <a:r>
              <a:rPr lang="zh-CN" altLang="en-US" sz="1800" dirty="0">
                <a:solidFill>
                  <a:srgbClr val="444444"/>
                </a:solidFill>
                <a:latin typeface="微软雅黑" panose="020B0503020204020204" pitchFamily="34" charset="-122"/>
                <a:ea typeface="微软雅黑" panose="020B0503020204020204" pitchFamily="34" charset="-122"/>
              </a:rPr>
              <a:t>；实行排污许可管理的企业事业单位和其他生产经营者应当按照排污许可证的要求排放污染物；未取得排污许可证的，不得排放污染物”</a:t>
            </a:r>
            <a:r>
              <a:rPr lang="zh-CN" altLang="en-US" sz="1800" dirty="0" smtClean="0">
                <a:solidFill>
                  <a:srgbClr val="444444"/>
                </a:solidFill>
                <a:latin typeface="微软雅黑" panose="020B0503020204020204" pitchFamily="34" charset="-122"/>
                <a:ea typeface="微软雅黑" panose="020B0503020204020204" pitchFamily="34" charset="-122"/>
              </a:rPr>
              <a:t>。</a:t>
            </a:r>
            <a:endParaRPr lang="zh-CN" altLang="en-US" sz="1800" b="1" dirty="0"/>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572" y="745768"/>
            <a:ext cx="1512168" cy="2189259"/>
          </a:xfrm>
          <a:prstGeom prst="rect">
            <a:avLst/>
          </a:prstGeom>
        </p:spPr>
      </p:pic>
      <p:sp>
        <p:nvSpPr>
          <p:cNvPr id="16" name="MH_SubTitle_2"/>
          <p:cNvSpPr txBox="1">
            <a:spLocks/>
          </p:cNvSpPr>
          <p:nvPr>
            <p:custDataLst>
              <p:tags r:id="rId1"/>
            </p:custDataLst>
          </p:nvPr>
        </p:nvSpPr>
        <p:spPr bwMode="auto">
          <a:xfrm>
            <a:off x="338535" y="3573810"/>
            <a:ext cx="6768752" cy="328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defRPr/>
            </a:pPr>
            <a:r>
              <a:rPr lang="zh-CN" altLang="en-US" sz="1800" dirty="0" smtClean="0">
                <a:latin typeface="微软雅黑" panose="020B0503020204020204" pitchFamily="34" charset="-122"/>
                <a:ea typeface="微软雅黑" panose="020B0503020204020204" pitchFamily="34" charset="-122"/>
              </a:rPr>
              <a:t>第二十条　</a:t>
            </a:r>
            <a:r>
              <a:rPr lang="zh-CN" altLang="en-US" sz="1800" dirty="0" smtClean="0">
                <a:solidFill>
                  <a:srgbClr val="FF0000"/>
                </a:solidFill>
                <a:latin typeface="微软雅黑" panose="020B0503020204020204" pitchFamily="34" charset="-122"/>
                <a:ea typeface="微软雅黑" panose="020B0503020204020204" pitchFamily="34" charset="-122"/>
              </a:rPr>
              <a:t>国家实行排污许可制度。</a:t>
            </a:r>
            <a:r>
              <a:rPr lang="zh-CN" altLang="en-US" sz="1800" dirty="0" smtClean="0">
                <a:latin typeface="微软雅黑" panose="020B0503020204020204" pitchFamily="34" charset="-122"/>
                <a:ea typeface="微软雅黑" panose="020B0503020204020204" pitchFamily="34" charset="-122"/>
              </a:rPr>
              <a:t/>
            </a:r>
            <a:br>
              <a:rPr lang="zh-CN" altLang="en-US" sz="1800" dirty="0" smtClean="0">
                <a:latin typeface="微软雅黑" panose="020B0503020204020204" pitchFamily="34" charset="-122"/>
                <a:ea typeface="微软雅黑" panose="020B0503020204020204" pitchFamily="34" charset="-122"/>
              </a:rPr>
            </a:br>
            <a:r>
              <a:rPr lang="zh-CN" altLang="en-US" sz="1800" dirty="0" smtClean="0">
                <a:latin typeface="微软雅黑" panose="020B0503020204020204" pitchFamily="34" charset="-122"/>
                <a:ea typeface="微软雅黑" panose="020B0503020204020204" pitchFamily="34" charset="-122"/>
              </a:rPr>
              <a:t>    </a:t>
            </a:r>
            <a:r>
              <a:rPr lang="zh-CN" altLang="en-US" sz="1800" dirty="0" smtClean="0">
                <a:solidFill>
                  <a:srgbClr val="FF0000"/>
                </a:solidFill>
                <a:latin typeface="微软雅黑" panose="020B0503020204020204" pitchFamily="34" charset="-122"/>
                <a:ea typeface="微软雅黑" panose="020B0503020204020204" pitchFamily="34" charset="-122"/>
              </a:rPr>
              <a:t>直接或者间接向水体排放</a:t>
            </a:r>
            <a:r>
              <a:rPr lang="zh-CN" altLang="en-US" sz="1800" dirty="0" smtClean="0">
                <a:latin typeface="微软雅黑" panose="020B0503020204020204" pitchFamily="34" charset="-122"/>
                <a:ea typeface="微软雅黑" panose="020B0503020204020204" pitchFamily="34" charset="-122"/>
              </a:rPr>
              <a:t>工业废水和医疗污水以及其他按照规定应当取得排污许可证方可排放的</a:t>
            </a:r>
            <a:r>
              <a:rPr lang="zh-CN" altLang="en-US" sz="1800" dirty="0" smtClean="0">
                <a:solidFill>
                  <a:srgbClr val="FF0000"/>
                </a:solidFill>
                <a:latin typeface="微软雅黑" panose="020B0503020204020204" pitchFamily="34" charset="-122"/>
                <a:ea typeface="微软雅黑" panose="020B0503020204020204" pitchFamily="34" charset="-122"/>
              </a:rPr>
              <a:t>废水、污水的企业事业单位</a:t>
            </a:r>
            <a:r>
              <a:rPr lang="zh-CN" altLang="en-US" sz="1800" dirty="0" smtClean="0">
                <a:latin typeface="微软雅黑" panose="020B0503020204020204" pitchFamily="34" charset="-122"/>
                <a:ea typeface="微软雅黑" panose="020B0503020204020204" pitchFamily="34" charset="-122"/>
              </a:rPr>
              <a:t>，</a:t>
            </a:r>
            <a:r>
              <a:rPr lang="zh-CN" altLang="en-US" sz="1800" dirty="0" smtClean="0">
                <a:solidFill>
                  <a:srgbClr val="FF0000"/>
                </a:solidFill>
                <a:latin typeface="微软雅黑" panose="020B0503020204020204" pitchFamily="34" charset="-122"/>
                <a:ea typeface="微软雅黑" panose="020B0503020204020204" pitchFamily="34" charset="-122"/>
              </a:rPr>
              <a:t>应当取得排污许可证</a:t>
            </a:r>
            <a:r>
              <a:rPr lang="zh-CN" altLang="en-US" sz="1800" dirty="0" smtClean="0">
                <a:latin typeface="微软雅黑" panose="020B0503020204020204" pitchFamily="34" charset="-122"/>
                <a:ea typeface="微软雅黑" panose="020B0503020204020204" pitchFamily="34" charset="-122"/>
              </a:rPr>
              <a:t>；城镇污水集中处理设施的运营单位，也应当取得排污许可证。</a:t>
            </a:r>
            <a:r>
              <a:rPr lang="zh-CN" altLang="en-US" sz="1800" dirty="0" smtClean="0">
                <a:solidFill>
                  <a:srgbClr val="FF0000"/>
                </a:solidFill>
                <a:latin typeface="微软雅黑" panose="020B0503020204020204" pitchFamily="34" charset="-122"/>
                <a:ea typeface="微软雅黑" panose="020B0503020204020204" pitchFamily="34" charset="-122"/>
              </a:rPr>
              <a:t>排污许可的具体办法和实施步骤由国务院规定。</a:t>
            </a:r>
            <a:r>
              <a:rPr lang="zh-CN" altLang="en-US" sz="1800" dirty="0" smtClean="0">
                <a:latin typeface="微软雅黑" panose="020B0503020204020204" pitchFamily="34" charset="-122"/>
                <a:ea typeface="微软雅黑" panose="020B0503020204020204" pitchFamily="34" charset="-122"/>
              </a:rPr>
              <a:t/>
            </a:r>
            <a:br>
              <a:rPr lang="zh-CN" altLang="en-US" sz="1800" dirty="0" smtClean="0">
                <a:latin typeface="微软雅黑" panose="020B0503020204020204" pitchFamily="34" charset="-122"/>
                <a:ea typeface="微软雅黑" panose="020B0503020204020204" pitchFamily="34" charset="-122"/>
              </a:rPr>
            </a:br>
            <a:r>
              <a:rPr lang="zh-CN" altLang="en-US" sz="1800" dirty="0" smtClean="0">
                <a:latin typeface="微软雅黑" panose="020B0503020204020204" pitchFamily="34" charset="-122"/>
                <a:ea typeface="微软雅黑" panose="020B0503020204020204" pitchFamily="34" charset="-122"/>
              </a:rPr>
              <a:t>    禁止企业事业单位无排污许可证或者违反排污许可证的规定向水体排放前款规定的废水、污水。</a:t>
            </a:r>
            <a:endParaRPr lang="zh-CN" altLang="en-US" sz="1800" dirty="0">
              <a:latin typeface="微软雅黑" panose="020B0503020204020204" pitchFamily="34" charset="-122"/>
              <a:ea typeface="微软雅黑" panose="020B0503020204020204" pitchFamily="34" charset="-122"/>
            </a:endParaRPr>
          </a:p>
        </p:txBody>
      </p:sp>
      <p:sp>
        <p:nvSpPr>
          <p:cNvPr id="19" name="矩形 18"/>
          <p:cNvSpPr/>
          <p:nvPr/>
        </p:nvSpPr>
        <p:spPr>
          <a:xfrm>
            <a:off x="7085782" y="3132470"/>
            <a:ext cx="5112568" cy="369332"/>
          </a:xfrm>
          <a:prstGeom prst="rect">
            <a:avLst/>
          </a:prstGeom>
        </p:spPr>
        <p:txBody>
          <a:bodyPr wrap="square">
            <a:spAutoFit/>
          </a:bodyPr>
          <a:lstStyle/>
          <a:p>
            <a:pPr algn="ctr"/>
            <a:r>
              <a:rPr lang="en-US" altLang="zh-CN" sz="1800" b="1" dirty="0">
                <a:latin typeface="微软雅黑" panose="020B0503020204020204" pitchFamily="34" charset="-122"/>
                <a:ea typeface="微软雅黑" panose="020B0503020204020204" pitchFamily="34" charset="-122"/>
              </a:rPr>
              <a:t>《</a:t>
            </a:r>
            <a:r>
              <a:rPr lang="zh-CN" altLang="en-US" sz="1800" b="1" dirty="0">
                <a:latin typeface="微软雅黑" panose="020B0503020204020204" pitchFamily="34" charset="-122"/>
                <a:ea typeface="微软雅黑" panose="020B0503020204020204" pitchFamily="34" charset="-122"/>
              </a:rPr>
              <a:t>中华人民共和国大气污染防治法</a:t>
            </a:r>
            <a:r>
              <a:rPr lang="en-US" altLang="zh-CN" sz="1800" b="1" dirty="0" smtClean="0">
                <a:latin typeface="微软雅黑" panose="020B0503020204020204" pitchFamily="34" charset="-122"/>
                <a:ea typeface="微软雅黑" panose="020B0503020204020204" pitchFamily="34" charset="-122"/>
              </a:rPr>
              <a:t>》</a:t>
            </a:r>
            <a:r>
              <a:rPr lang="zh-CN" altLang="en-US" sz="1800" b="1" dirty="0" smtClean="0">
                <a:latin typeface="微软雅黑" panose="020B0503020204020204" pitchFamily="34" charset="-122"/>
                <a:ea typeface="微软雅黑" panose="020B0503020204020204" pitchFamily="34" charset="-122"/>
              </a:rPr>
              <a:t>（</a:t>
            </a:r>
            <a:r>
              <a:rPr lang="en-US" altLang="zh-CN" sz="1800" b="1" dirty="0" smtClean="0">
                <a:latin typeface="微软雅黑" panose="020B0503020204020204" pitchFamily="34" charset="-122"/>
                <a:ea typeface="微软雅黑" panose="020B0503020204020204" pitchFamily="34" charset="-122"/>
              </a:rPr>
              <a:t>2015</a:t>
            </a:r>
            <a:r>
              <a:rPr lang="zh-CN" altLang="en-US" sz="1800" b="1" dirty="0" smtClean="0">
                <a:latin typeface="微软雅黑" panose="020B0503020204020204" pitchFamily="34" charset="-122"/>
                <a:ea typeface="微软雅黑" panose="020B0503020204020204" pitchFamily="34" charset="-122"/>
              </a:rPr>
              <a:t>年）</a:t>
            </a:r>
            <a:endParaRPr lang="zh-CN" altLang="en-US" sz="1800" b="1" dirty="0">
              <a:latin typeface="微软雅黑" panose="020B0503020204020204" pitchFamily="34" charset="-122"/>
              <a:ea typeface="微软雅黑" panose="020B0503020204020204" pitchFamily="34" charset="-122"/>
            </a:endParaRPr>
          </a:p>
        </p:txBody>
      </p:sp>
      <p:sp>
        <p:nvSpPr>
          <p:cNvPr id="20" name="矩形 19"/>
          <p:cNvSpPr/>
          <p:nvPr/>
        </p:nvSpPr>
        <p:spPr>
          <a:xfrm>
            <a:off x="626567" y="3213770"/>
            <a:ext cx="4680520" cy="369332"/>
          </a:xfrm>
          <a:prstGeom prst="rect">
            <a:avLst/>
          </a:prstGeom>
        </p:spPr>
        <p:txBody>
          <a:bodyPr wrap="square">
            <a:spAutoFit/>
          </a:bodyPr>
          <a:lstStyle/>
          <a:p>
            <a:pPr algn="ctr"/>
            <a:r>
              <a:rPr lang="en-US" altLang="zh-CN" sz="1800" b="1" dirty="0" smtClean="0">
                <a:latin typeface="微软雅黑" panose="020B0503020204020204" pitchFamily="34" charset="-122"/>
                <a:ea typeface="微软雅黑" panose="020B0503020204020204" pitchFamily="34" charset="-122"/>
              </a:rPr>
              <a:t>《</a:t>
            </a:r>
            <a:r>
              <a:rPr lang="zh-CN" altLang="en-US" sz="1800" b="1" dirty="0" smtClean="0">
                <a:latin typeface="微软雅黑" panose="020B0503020204020204" pitchFamily="34" charset="-122"/>
                <a:ea typeface="微软雅黑" panose="020B0503020204020204" pitchFamily="34" charset="-122"/>
              </a:rPr>
              <a:t>中华人民共和国水污染防治法</a:t>
            </a:r>
            <a:r>
              <a:rPr lang="en-US" altLang="zh-CN" sz="1800" b="1" dirty="0" smtClean="0">
                <a:latin typeface="微软雅黑" panose="020B0503020204020204" pitchFamily="34" charset="-122"/>
                <a:ea typeface="微软雅黑" panose="020B0503020204020204" pitchFamily="34" charset="-122"/>
              </a:rPr>
              <a:t>》</a:t>
            </a:r>
            <a:r>
              <a:rPr lang="zh-CN" altLang="en-US" sz="1800" b="1" dirty="0" smtClean="0">
                <a:latin typeface="微软雅黑" panose="020B0503020204020204" pitchFamily="34" charset="-122"/>
                <a:ea typeface="微软雅黑" panose="020B0503020204020204" pitchFamily="34" charset="-122"/>
              </a:rPr>
              <a:t>（</a:t>
            </a:r>
            <a:r>
              <a:rPr lang="en-US" altLang="zh-CN" sz="1800" b="1" dirty="0" smtClean="0">
                <a:latin typeface="微软雅黑" panose="020B0503020204020204" pitchFamily="34" charset="-122"/>
                <a:ea typeface="微软雅黑" panose="020B0503020204020204" pitchFamily="34" charset="-122"/>
              </a:rPr>
              <a:t>2008</a:t>
            </a:r>
            <a:r>
              <a:rPr lang="zh-CN" altLang="en-US" sz="1800" b="1" dirty="0" smtClean="0">
                <a:latin typeface="微软雅黑" panose="020B0503020204020204" pitchFamily="34" charset="-122"/>
                <a:ea typeface="微软雅黑" panose="020B0503020204020204" pitchFamily="34" charset="-122"/>
              </a:rPr>
              <a:t>年）</a:t>
            </a:r>
            <a:endParaRPr lang="zh-CN" altLang="en-US" sz="1800" b="1" dirty="0">
              <a:latin typeface="微软雅黑" panose="020B0503020204020204" pitchFamily="34" charset="-122"/>
              <a:ea typeface="微软雅黑" panose="020B0503020204020204" pitchFamily="34" charset="-122"/>
            </a:endParaRPr>
          </a:p>
        </p:txBody>
      </p:sp>
      <p:sp>
        <p:nvSpPr>
          <p:cNvPr id="21" name="矩形 20"/>
          <p:cNvSpPr/>
          <p:nvPr/>
        </p:nvSpPr>
        <p:spPr>
          <a:xfrm>
            <a:off x="7251303" y="3645818"/>
            <a:ext cx="4680520" cy="2585323"/>
          </a:xfrm>
          <a:prstGeom prst="rect">
            <a:avLst/>
          </a:prstGeom>
        </p:spPr>
        <p:txBody>
          <a:bodyPr wrap="square">
            <a:spAutoFit/>
          </a:bodyPr>
          <a:lstStyle/>
          <a:p>
            <a:pPr algn="just">
              <a:lnSpc>
                <a:spcPct val="150000"/>
              </a:lnSpc>
            </a:pPr>
            <a:r>
              <a:rPr lang="zh-CN" altLang="en-US" sz="1800" dirty="0" smtClean="0">
                <a:latin typeface="微软雅黑" panose="020B0503020204020204" pitchFamily="34" charset="-122"/>
                <a:ea typeface="微软雅黑" panose="020B0503020204020204" pitchFamily="34" charset="-122"/>
              </a:rPr>
              <a:t>第十九条 </a:t>
            </a:r>
            <a:r>
              <a:rPr lang="zh-CN" altLang="en-US" sz="1800" dirty="0">
                <a:solidFill>
                  <a:srgbClr val="FF0000"/>
                </a:solidFill>
                <a:latin typeface="微软雅黑" panose="020B0503020204020204" pitchFamily="34" charset="-122"/>
                <a:ea typeface="微软雅黑" panose="020B0503020204020204" pitchFamily="34" charset="-122"/>
              </a:rPr>
              <a:t>排放工业废气或者</a:t>
            </a:r>
            <a:r>
              <a:rPr lang="zh-CN" altLang="en-US" sz="1800" dirty="0">
                <a:latin typeface="微软雅黑" panose="020B0503020204020204" pitchFamily="34" charset="-122"/>
                <a:ea typeface="微软雅黑" panose="020B0503020204020204" pitchFamily="34" charset="-122"/>
              </a:rPr>
              <a:t>本法第七十八条规定名录中所列</a:t>
            </a:r>
            <a:r>
              <a:rPr lang="zh-CN" altLang="en-US" sz="1800" dirty="0">
                <a:solidFill>
                  <a:srgbClr val="FF0000"/>
                </a:solidFill>
                <a:latin typeface="微软雅黑" panose="020B0503020204020204" pitchFamily="34" charset="-122"/>
                <a:ea typeface="微软雅黑" panose="020B0503020204020204" pitchFamily="34" charset="-122"/>
              </a:rPr>
              <a:t>有毒有害大气污染物的企业事业单位</a:t>
            </a:r>
            <a:r>
              <a:rPr lang="zh-CN" altLang="en-US" sz="1800" dirty="0">
                <a:latin typeface="微软雅黑" panose="020B0503020204020204" pitchFamily="34" charset="-122"/>
                <a:ea typeface="微软雅黑" panose="020B0503020204020204" pitchFamily="34" charset="-122"/>
              </a:rPr>
              <a:t>、集中供热设施的燃煤热源生产运营单位以及其他依法实行排污许可管理的单位，</a:t>
            </a:r>
            <a:r>
              <a:rPr lang="zh-CN" altLang="en-US" sz="1800" dirty="0">
                <a:solidFill>
                  <a:srgbClr val="FF0000"/>
                </a:solidFill>
                <a:latin typeface="微软雅黑" panose="020B0503020204020204" pitchFamily="34" charset="-122"/>
                <a:ea typeface="微软雅黑" panose="020B0503020204020204" pitchFamily="34" charset="-122"/>
              </a:rPr>
              <a:t>应当取得排污许可证</a:t>
            </a:r>
            <a:r>
              <a:rPr lang="zh-CN" altLang="en-US" sz="1800" dirty="0">
                <a:latin typeface="微软雅黑" panose="020B0503020204020204" pitchFamily="34" charset="-122"/>
                <a:ea typeface="微软雅黑" panose="020B0503020204020204" pitchFamily="34" charset="-122"/>
              </a:rPr>
              <a:t>。</a:t>
            </a:r>
            <a:r>
              <a:rPr lang="zh-CN" altLang="en-US" sz="1800" dirty="0">
                <a:solidFill>
                  <a:srgbClr val="FF0000"/>
                </a:solidFill>
                <a:latin typeface="微软雅黑" panose="020B0503020204020204" pitchFamily="34" charset="-122"/>
                <a:ea typeface="微软雅黑" panose="020B0503020204020204" pitchFamily="34" charset="-122"/>
              </a:rPr>
              <a:t>排污许可的具体办法和实施步骤由国务院规定。</a:t>
            </a:r>
          </a:p>
        </p:txBody>
      </p:sp>
    </p:spTree>
    <p:extLst>
      <p:ext uri="{BB962C8B-B14F-4D97-AF65-F5344CB8AC3E}">
        <p14:creationId xmlns:p14="http://schemas.microsoft.com/office/powerpoint/2010/main" val="38897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1490663" y="26254"/>
            <a:ext cx="4647818"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环保法律要求</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6" name="MH_SubTitle_2"/>
          <p:cNvSpPr txBox="1">
            <a:spLocks/>
          </p:cNvSpPr>
          <p:nvPr>
            <p:custDataLst>
              <p:tags r:id="rId1"/>
            </p:custDataLst>
          </p:nvPr>
        </p:nvSpPr>
        <p:spPr bwMode="auto">
          <a:xfrm>
            <a:off x="1706687" y="1989634"/>
            <a:ext cx="8496944"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defRPr/>
            </a:pPr>
            <a:r>
              <a:rPr lang="zh-CN" altLang="en-US" sz="2000" dirty="0" smtClean="0">
                <a:latin typeface="微软雅黑" panose="020B0503020204020204" pitchFamily="34" charset="-122"/>
                <a:ea typeface="微软雅黑" panose="020B0503020204020204" pitchFamily="34" charset="-122"/>
              </a:rPr>
              <a:t>第二十一条</a:t>
            </a:r>
            <a:r>
              <a:rPr lang="zh-CN" altLang="en-US" sz="2000"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直接或者间接向水体排放工业废水和医疗污水以及其他按照规定应当取得排污许可证方可排放废水、污水的企事业单位和其他生产经营者，应当取得排污许可证，城镇污水集中处历史设施的运营单位也应当取得排污许可证。</a:t>
            </a:r>
            <a:r>
              <a:rPr lang="zh-CN" altLang="en-US" sz="2000" dirty="0" smtClean="0">
                <a:solidFill>
                  <a:srgbClr val="FF0000"/>
                </a:solidFill>
                <a:latin typeface="微软雅黑" panose="020B0503020204020204" pitchFamily="34" charset="-122"/>
                <a:ea typeface="微软雅黑" panose="020B0503020204020204" pitchFamily="34" charset="-122"/>
              </a:rPr>
              <a:t>排污许可证应当明确排放水污染物的种类、浓度、总量和排放去向等要求。</a:t>
            </a:r>
            <a:r>
              <a:rPr lang="zh-CN" altLang="en-US" sz="2000" dirty="0" smtClean="0">
                <a:latin typeface="微软雅黑" panose="020B0503020204020204" pitchFamily="34" charset="-122"/>
                <a:ea typeface="微软雅黑" panose="020B0503020204020204" pitchFamily="34" charset="-122"/>
              </a:rPr>
              <a:t>排污许可具体办法由国务院规定。禁止无证和违规排污。</a:t>
            </a:r>
            <a:endParaRPr lang="en-US" altLang="zh-CN" sz="2000" dirty="0" smtClean="0">
              <a:latin typeface="微软雅黑" panose="020B0503020204020204" pitchFamily="34" charset="-122"/>
              <a:ea typeface="微软雅黑" panose="020B0503020204020204" pitchFamily="34" charset="-122"/>
            </a:endParaRPr>
          </a:p>
          <a:p>
            <a:pPr>
              <a:lnSpc>
                <a:spcPct val="150000"/>
              </a:lnSpc>
              <a:defRPr/>
            </a:pPr>
            <a:r>
              <a:rPr lang="zh-CN" altLang="en-US" sz="2000" dirty="0" smtClean="0">
                <a:latin typeface="微软雅黑" panose="020B0503020204020204" pitchFamily="34" charset="-122"/>
                <a:ea typeface="微软雅黑" panose="020B0503020204020204" pitchFamily="34" charset="-122"/>
              </a:rPr>
              <a:t>第二十二</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二十四条对排污口设置、自行监测和企业主体责任做了详细明确。</a:t>
            </a:r>
            <a:endParaRPr lang="zh-CN" altLang="en-US" sz="2000" dirty="0">
              <a:latin typeface="微软雅黑" panose="020B0503020204020204" pitchFamily="34" charset="-122"/>
              <a:ea typeface="微软雅黑" panose="020B0503020204020204" pitchFamily="34" charset="-122"/>
            </a:endParaRPr>
          </a:p>
        </p:txBody>
      </p:sp>
      <p:sp>
        <p:nvSpPr>
          <p:cNvPr id="20" name="矩形 19"/>
          <p:cNvSpPr/>
          <p:nvPr/>
        </p:nvSpPr>
        <p:spPr>
          <a:xfrm>
            <a:off x="2642791" y="1341562"/>
            <a:ext cx="6336704" cy="400110"/>
          </a:xfrm>
          <a:prstGeom prst="rect">
            <a:avLst/>
          </a:prstGeom>
        </p:spPr>
        <p:txBody>
          <a:bodyPr wrap="square">
            <a:spAutoFit/>
          </a:bodyPr>
          <a:lstStyle/>
          <a:p>
            <a:pPr algn="ctr"/>
            <a:r>
              <a:rPr lang="zh-CN" altLang="en-US" sz="2000" b="1" dirty="0" smtClean="0">
                <a:latin typeface="微软雅黑" panose="020B0503020204020204" pitchFamily="34" charset="-122"/>
                <a:ea typeface="微软雅黑" panose="020B0503020204020204" pitchFamily="34" charset="-122"/>
              </a:rPr>
              <a:t>新修正的</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中华人民共和国水污染防治法</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a:t>
            </a:r>
            <a:r>
              <a:rPr lang="en-US" altLang="zh-CN" sz="2000" b="1" dirty="0" smtClean="0">
                <a:latin typeface="微软雅黑" panose="020B0503020204020204" pitchFamily="34" charset="-122"/>
                <a:ea typeface="微软雅黑" panose="020B0503020204020204" pitchFamily="34" charset="-122"/>
              </a:rPr>
              <a:t>2018</a:t>
            </a:r>
            <a:r>
              <a:rPr lang="zh-CN" altLang="en-US" sz="2000" b="1" dirty="0" smtClean="0">
                <a:latin typeface="微软雅黑" panose="020B0503020204020204" pitchFamily="34" charset="-122"/>
                <a:ea typeface="微软雅黑" panose="020B0503020204020204" pitchFamily="34" charset="-122"/>
              </a:rPr>
              <a:t>年）</a:t>
            </a:r>
            <a:endParaRPr lang="zh-CN" altLang="en-US" sz="2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897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p:cNvSpPr txBox="1"/>
          <p:nvPr/>
        </p:nvSpPr>
        <p:spPr>
          <a:xfrm>
            <a:off x="1490663" y="26254"/>
            <a:ext cx="4647818"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环保法律要求</a:t>
            </a:r>
            <a:endParaRPr lang="zh-CN" altLang="en-US" sz="2800" b="1" dirty="0">
              <a:solidFill>
                <a:schemeClr val="tx1">
                  <a:lumMod val="75000"/>
                  <a:lumOff val="25000"/>
                </a:schemeClr>
              </a:solidFill>
              <a:latin typeface="微软雅黑" pitchFamily="34" charset="-122"/>
              <a:ea typeface="微软雅黑" pitchFamily="34" charset="-122"/>
            </a:endParaRPr>
          </a:p>
        </p:txBody>
      </p:sp>
      <p:sp>
        <p:nvSpPr>
          <p:cNvPr id="16" name="MH_SubTitle_2"/>
          <p:cNvSpPr txBox="1">
            <a:spLocks/>
          </p:cNvSpPr>
          <p:nvPr>
            <p:custDataLst>
              <p:tags r:id="rId1"/>
            </p:custDataLst>
          </p:nvPr>
        </p:nvSpPr>
        <p:spPr bwMode="auto">
          <a:xfrm>
            <a:off x="1994719" y="1917626"/>
            <a:ext cx="7560840" cy="299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defRPr/>
            </a:pPr>
            <a:r>
              <a:rPr lang="zh-CN" altLang="en-US" sz="2000" b="1" dirty="0" smtClean="0">
                <a:latin typeface="微软雅黑" panose="020B0503020204020204" pitchFamily="34" charset="-122"/>
                <a:ea typeface="微软雅黑" panose="020B0503020204020204" pitchFamily="34" charset="-122"/>
              </a:rPr>
              <a:t>国务院办公厅</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关于印发</a:t>
            </a:r>
            <a:r>
              <a:rPr lang="en-US" altLang="zh-CN" sz="2000" b="1" dirty="0" smtClean="0">
                <a:latin typeface="微软雅黑" panose="020B0503020204020204" pitchFamily="34" charset="-122"/>
                <a:ea typeface="微软雅黑" panose="020B0503020204020204" pitchFamily="34" charset="-122"/>
              </a:rPr>
              <a:t>&lt;</a:t>
            </a:r>
            <a:r>
              <a:rPr lang="zh-CN" altLang="en-US" sz="2000" b="1" dirty="0" smtClean="0">
                <a:latin typeface="微软雅黑" panose="020B0503020204020204" pitchFamily="34" charset="-122"/>
                <a:ea typeface="微软雅黑" panose="020B0503020204020204" pitchFamily="34" charset="-122"/>
              </a:rPr>
              <a:t>控制污染物排放许可制实施方案</a:t>
            </a:r>
            <a:r>
              <a:rPr lang="en-US" altLang="zh-CN" sz="2000" b="1" dirty="0" smtClean="0">
                <a:latin typeface="微软雅黑" panose="020B0503020204020204" pitchFamily="34" charset="-122"/>
                <a:ea typeface="微软雅黑" panose="020B0503020204020204" pitchFamily="34" charset="-122"/>
              </a:rPr>
              <a:t>&gt;</a:t>
            </a:r>
            <a:r>
              <a:rPr lang="zh-CN" altLang="en-US" sz="2000" b="1" dirty="0" smtClean="0">
                <a:latin typeface="微软雅黑" panose="020B0503020204020204" pitchFamily="34" charset="-122"/>
                <a:ea typeface="微软雅黑" panose="020B0503020204020204" pitchFamily="34" charset="-122"/>
              </a:rPr>
              <a:t>的通知 </a:t>
            </a:r>
            <a:r>
              <a:rPr lang="en-US" altLang="zh-CN"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 国办发</a:t>
            </a:r>
            <a:r>
              <a:rPr lang="en-US" altLang="en-US" sz="2000" b="1" dirty="0" smtClean="0">
                <a:latin typeface="微软雅黑" panose="020B0503020204020204" pitchFamily="34" charset="-122"/>
                <a:ea typeface="微软雅黑" panose="020B0503020204020204" pitchFamily="34" charset="-122"/>
              </a:rPr>
              <a:t>〔2016〕81</a:t>
            </a:r>
            <a:r>
              <a:rPr lang="zh-CN" altLang="en-US" sz="2000" b="1" dirty="0" smtClean="0">
                <a:latin typeface="微软雅黑" panose="020B0503020204020204" pitchFamily="34" charset="-122"/>
                <a:ea typeface="微软雅黑" panose="020B0503020204020204" pitchFamily="34" charset="-122"/>
              </a:rPr>
              <a:t>号）</a:t>
            </a:r>
            <a:r>
              <a:rPr lang="zh-CN" altLang="en-US" sz="2000" dirty="0" smtClean="0"/>
              <a:t>，</a:t>
            </a:r>
            <a:r>
              <a:rPr lang="zh-CN" altLang="en-US" sz="2000" kern="100" dirty="0" smtClean="0">
                <a:latin typeface="Times New Roman" panose="02020603050405020304" pitchFamily="18" charset="0"/>
                <a:ea typeface="黑体" panose="02010609060101010101" pitchFamily="49" charset="-122"/>
                <a:cs typeface="Times New Roman" panose="02020603050405020304" pitchFamily="18" charset="0"/>
              </a:rPr>
              <a:t>是依法律规定明确国家排污许可制具体实施办法和步骤的指导性文件。</a:t>
            </a:r>
            <a:endParaRPr lang="en-US" altLang="zh-CN" sz="2000" kern="100" dirty="0" smtClean="0">
              <a:latin typeface="Times New Roman" panose="02020603050405020304" pitchFamily="18" charset="0"/>
              <a:ea typeface="黑体" panose="02010609060101010101" pitchFamily="49" charset="-122"/>
              <a:cs typeface="Times New Roman" panose="02020603050405020304" pitchFamily="18" charset="0"/>
            </a:endParaRPr>
          </a:p>
          <a:p>
            <a:pPr lvl="0">
              <a:lnSpc>
                <a:spcPct val="150000"/>
              </a:lnSpc>
              <a:defRPr/>
            </a:pPr>
            <a:r>
              <a:rPr lang="en-US" altLang="en-US"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关于印发</a:t>
            </a:r>
            <a:r>
              <a:rPr lang="en-US" altLang="en-US" sz="2000" b="1" dirty="0" smtClean="0">
                <a:latin typeface="微软雅黑" panose="020B0503020204020204" pitchFamily="34" charset="-122"/>
                <a:ea typeface="微软雅黑" panose="020B0503020204020204" pitchFamily="34" charset="-122"/>
              </a:rPr>
              <a:t>&lt;</a:t>
            </a:r>
            <a:r>
              <a:rPr lang="zh-CN" altLang="en-US" sz="2000" b="1" dirty="0" smtClean="0">
                <a:latin typeface="微软雅黑" panose="020B0503020204020204" pitchFamily="34" charset="-122"/>
                <a:ea typeface="微软雅黑" panose="020B0503020204020204" pitchFamily="34" charset="-122"/>
              </a:rPr>
              <a:t>排污许可证管理暂行规定</a:t>
            </a:r>
            <a:r>
              <a:rPr lang="en-US" altLang="en-US" sz="2000" b="1" dirty="0" smtClean="0">
                <a:latin typeface="微软雅黑" panose="020B0503020204020204" pitchFamily="34" charset="-122"/>
                <a:ea typeface="微软雅黑" panose="020B0503020204020204" pitchFamily="34" charset="-122"/>
              </a:rPr>
              <a:t>&gt;</a:t>
            </a:r>
            <a:r>
              <a:rPr lang="zh-CN" altLang="en-US" sz="2000" b="1" dirty="0" smtClean="0">
                <a:latin typeface="微软雅黑" panose="020B0503020204020204" pitchFamily="34" charset="-122"/>
                <a:ea typeface="微软雅黑" panose="020B0503020204020204" pitchFamily="34" charset="-122"/>
              </a:rPr>
              <a:t>的通知</a:t>
            </a:r>
            <a:r>
              <a:rPr lang="en-US" altLang="en-US" sz="2000" b="1" dirty="0" smtClean="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（环水体</a:t>
            </a:r>
            <a:r>
              <a:rPr lang="en-US" altLang="en-US" sz="2000" b="1" dirty="0" smtClean="0">
                <a:latin typeface="微软雅黑" panose="020B0503020204020204" pitchFamily="34" charset="-122"/>
                <a:ea typeface="微软雅黑" panose="020B0503020204020204" pitchFamily="34" charset="-122"/>
              </a:rPr>
              <a:t>[2016]186</a:t>
            </a:r>
            <a:r>
              <a:rPr lang="zh-CN" altLang="en-US" sz="2000" b="1" dirty="0" smtClean="0">
                <a:latin typeface="微软雅黑" panose="020B0503020204020204" pitchFamily="34" charset="-122"/>
                <a:ea typeface="微软雅黑" panose="020B0503020204020204" pitchFamily="34" charset="-122"/>
              </a:rPr>
              <a:t>号），</a:t>
            </a:r>
            <a:r>
              <a:rPr lang="zh-CN" altLang="en-US" sz="2000" kern="100" dirty="0" smtClean="0">
                <a:latin typeface="Times New Roman" panose="02020603050405020304" pitchFamily="18" charset="0"/>
                <a:ea typeface="黑体" panose="02010609060101010101" pitchFamily="49" charset="-122"/>
                <a:cs typeface="Times New Roman" panose="02020603050405020304" pitchFamily="18" charset="0"/>
              </a:rPr>
              <a:t>规定了排污许可证的载明内容，并且规范了排污许可证申请、审核、发放和管理程序。</a:t>
            </a:r>
            <a:endParaRPr lang="zh-CN" altLang="en-US" sz="2000" kern="1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88975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5"/>
          <p:cNvSpPr>
            <a:spLocks noChangeArrowheads="1"/>
          </p:cNvSpPr>
          <p:nvPr/>
        </p:nvSpPr>
        <p:spPr bwMode="auto">
          <a:xfrm>
            <a:off x="626567" y="2386147"/>
            <a:ext cx="2716672" cy="4512993"/>
          </a:xfrm>
          <a:prstGeom prst="rect">
            <a:avLst/>
          </a:prstGeom>
          <a:solidFill>
            <a:schemeClr val="accent5">
              <a:lumMod val="60000"/>
              <a:lumOff val="40000"/>
            </a:schemeClr>
          </a:solidFill>
          <a:ln>
            <a:noFill/>
          </a:ln>
          <a:extLst/>
        </p:spPr>
        <p:txBody>
          <a:bodyPr/>
          <a:lstStyle/>
          <a:p>
            <a:pPr algn="just"/>
            <a:r>
              <a:rPr lang="zh-CN" altLang="en-US" sz="2000" dirty="0" smtClean="0">
                <a:latin typeface="微软雅黑" panose="020B0503020204020204" pitchFamily="34" charset="-122"/>
                <a:ea typeface="微软雅黑" panose="020B0503020204020204" pitchFamily="34" charset="-122"/>
              </a:rPr>
              <a:t>全生命周期的许可：以美国</a:t>
            </a:r>
            <a:r>
              <a:rPr lang="en-US" altLang="zh-CN" sz="2000" dirty="0" smtClean="0">
                <a:latin typeface="微软雅黑" panose="020B0503020204020204" pitchFamily="34" charset="-122"/>
                <a:ea typeface="微软雅黑" panose="020B0503020204020204" pitchFamily="34" charset="-122"/>
              </a:rPr>
              <a:t>NPDES</a:t>
            </a:r>
            <a:r>
              <a:rPr lang="zh-CN" altLang="en-US" sz="2000" dirty="0" smtClean="0">
                <a:latin typeface="微软雅黑" panose="020B0503020204020204" pitchFamily="34" charset="-122"/>
                <a:ea typeface="微软雅黑" panose="020B0503020204020204" pitchFamily="34" charset="-122"/>
              </a:rPr>
              <a:t>排污</a:t>
            </a:r>
            <a:r>
              <a:rPr lang="zh-CN" altLang="en-US" sz="2000" dirty="0">
                <a:latin typeface="微软雅黑" panose="020B0503020204020204" pitchFamily="34" charset="-122"/>
                <a:ea typeface="微软雅黑" panose="020B0503020204020204" pitchFamily="34" charset="-122"/>
              </a:rPr>
              <a:t>许可证为</a:t>
            </a:r>
            <a:r>
              <a:rPr lang="zh-CN" altLang="en-US" sz="2000" dirty="0" smtClean="0">
                <a:latin typeface="微软雅黑" panose="020B0503020204020204" pitchFamily="34" charset="-122"/>
                <a:ea typeface="微软雅黑" panose="020B0503020204020204" pitchFamily="34" charset="-122"/>
              </a:rPr>
              <a:t>例</a:t>
            </a:r>
            <a:r>
              <a:rPr lang="zh-CN" altLang="en-US" sz="2000" dirty="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排污许可</a:t>
            </a:r>
            <a:r>
              <a:rPr lang="zh-CN" altLang="en-US" sz="2000" dirty="0">
                <a:latin typeface="微软雅黑" panose="020B0503020204020204" pitchFamily="34" charset="-122"/>
                <a:ea typeface="微软雅黑" panose="020B0503020204020204" pitchFamily="34" charset="-122"/>
              </a:rPr>
              <a:t>是贯通项目建设、试生产、运营、监管、后期评估全过程的许可</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gn="just"/>
            <a:r>
              <a:rPr lang="zh-CN" altLang="en-US" sz="2000" dirty="0" smtClean="0">
                <a:latin typeface="微软雅黑" panose="020B0503020204020204" pitchFamily="34" charset="-122"/>
                <a:ea typeface="微软雅黑" panose="020B0503020204020204" pitchFamily="34" charset="-122"/>
              </a:rPr>
              <a:t>环境影响评价作为申请</a:t>
            </a:r>
            <a:r>
              <a:rPr lang="zh-CN" altLang="en-US" sz="2000" dirty="0">
                <a:latin typeface="微软雅黑" panose="020B0503020204020204" pitchFamily="34" charset="-122"/>
                <a:ea typeface="微软雅黑" panose="020B0503020204020204" pitchFamily="34" charset="-122"/>
              </a:rPr>
              <a:t>许可过程中的相关证明</a:t>
            </a:r>
            <a:r>
              <a:rPr lang="zh-CN" altLang="en-US" sz="2000" dirty="0" smtClean="0">
                <a:latin typeface="微软雅黑" panose="020B0503020204020204" pitchFamily="34" charset="-122"/>
                <a:ea typeface="微软雅黑" panose="020B0503020204020204" pitchFamily="34" charset="-122"/>
              </a:rPr>
              <a:t>文件，对于</a:t>
            </a:r>
            <a:r>
              <a:rPr lang="zh-CN" altLang="en-US" sz="2000" dirty="0">
                <a:latin typeface="微软雅黑" panose="020B0503020204020204" pitchFamily="34" charset="-122"/>
                <a:ea typeface="微软雅黑" panose="020B0503020204020204" pitchFamily="34" charset="-122"/>
              </a:rPr>
              <a:t>排污设施的建设与运行而言，实行的是一证式管理，不存在多重许可的问题。</a:t>
            </a:r>
          </a:p>
        </p:txBody>
      </p:sp>
      <p:sp>
        <p:nvSpPr>
          <p:cNvPr id="66" name="Rectangle 6"/>
          <p:cNvSpPr>
            <a:spLocks noChangeArrowheads="1"/>
          </p:cNvSpPr>
          <p:nvPr/>
        </p:nvSpPr>
        <p:spPr bwMode="auto">
          <a:xfrm>
            <a:off x="3794919" y="2421682"/>
            <a:ext cx="2214412" cy="3867310"/>
          </a:xfrm>
          <a:prstGeom prst="rect">
            <a:avLst/>
          </a:prstGeom>
          <a:solidFill>
            <a:srgbClr val="669900"/>
          </a:solidFill>
          <a:ln>
            <a:noFill/>
          </a:ln>
          <a:extLst/>
        </p:spPr>
        <p:txBody>
          <a:bodyPr/>
          <a:lstStyle/>
          <a:p>
            <a:r>
              <a:rPr lang="zh-CN" altLang="en-US" sz="2000" dirty="0">
                <a:latin typeface="微软雅黑" pitchFamily="34" charset="-122"/>
                <a:ea typeface="微软雅黑" pitchFamily="34" charset="-122"/>
              </a:rPr>
              <a:t>排污许可证与环境质量相</a:t>
            </a:r>
            <a:r>
              <a:rPr lang="zh-CN" altLang="en-US" sz="2000" dirty="0" smtClean="0">
                <a:latin typeface="微软雅黑" pitchFamily="34" charset="-122"/>
                <a:ea typeface="微软雅黑" pitchFamily="34" charset="-122"/>
              </a:rPr>
              <a:t>衔接：美国</a:t>
            </a:r>
            <a:r>
              <a:rPr lang="zh-CN" altLang="en-US" sz="2000" dirty="0">
                <a:latin typeface="微软雅黑" pitchFamily="34" charset="-122"/>
                <a:ea typeface="微软雅黑" pitchFamily="34" charset="-122"/>
              </a:rPr>
              <a:t>的</a:t>
            </a:r>
            <a:r>
              <a:rPr lang="en-US" altLang="zh-CN" sz="2000" dirty="0">
                <a:latin typeface="微软雅黑" pitchFamily="34" charset="-122"/>
                <a:ea typeface="微软雅黑" pitchFamily="34" charset="-122"/>
              </a:rPr>
              <a:t>TMDL</a:t>
            </a:r>
            <a:r>
              <a:rPr lang="zh-CN" altLang="en-US" sz="2000" dirty="0" smtClean="0">
                <a:latin typeface="微软雅黑" pitchFamily="34" charset="-122"/>
                <a:ea typeface="微软雅黑" pitchFamily="34" charset="-122"/>
              </a:rPr>
              <a:t>计划，将污染源</a:t>
            </a:r>
            <a:r>
              <a:rPr lang="zh-CN" altLang="en-US" sz="2000" dirty="0">
                <a:latin typeface="微软雅黑" pitchFamily="34" charset="-122"/>
                <a:ea typeface="微软雅黑" pitchFamily="34" charset="-122"/>
              </a:rPr>
              <a:t>的排放行为与环境质量挂钩</a:t>
            </a:r>
            <a:r>
              <a:rPr lang="zh-CN" altLang="en-US" sz="2000" dirty="0" smtClean="0">
                <a:latin typeface="微软雅黑" pitchFamily="34" charset="-122"/>
                <a:ea typeface="微软雅黑" pitchFamily="34" charset="-122"/>
              </a:rPr>
              <a:t>，般</a:t>
            </a:r>
            <a:r>
              <a:rPr lang="zh-CN" altLang="en-US" sz="2000" dirty="0">
                <a:latin typeface="微软雅黑" pitchFamily="34" charset="-122"/>
                <a:ea typeface="微软雅黑" pitchFamily="34" charset="-122"/>
              </a:rPr>
              <a:t>通过建立污染排放与环境质量之间的响应关系，确定允许污染源排放的浓度与总量</a:t>
            </a:r>
            <a:r>
              <a:rPr lang="zh-CN" altLang="en-US" sz="2000" dirty="0" smtClean="0">
                <a:latin typeface="微软雅黑" pitchFamily="34" charset="-122"/>
                <a:ea typeface="微软雅黑" pitchFamily="34" charset="-122"/>
              </a:rPr>
              <a:t>限值。</a:t>
            </a:r>
            <a:endParaRPr lang="zh-CN" altLang="en-US" sz="2000" dirty="0">
              <a:latin typeface="微软雅黑" pitchFamily="34" charset="-122"/>
              <a:ea typeface="微软雅黑" pitchFamily="34" charset="-122"/>
            </a:endParaRPr>
          </a:p>
        </p:txBody>
      </p:sp>
      <p:sp>
        <p:nvSpPr>
          <p:cNvPr id="67" name="Rectangle 7"/>
          <p:cNvSpPr>
            <a:spLocks noChangeArrowheads="1"/>
          </p:cNvSpPr>
          <p:nvPr/>
        </p:nvSpPr>
        <p:spPr bwMode="auto">
          <a:xfrm>
            <a:off x="6531223" y="2395970"/>
            <a:ext cx="2069781" cy="4274184"/>
          </a:xfrm>
          <a:prstGeom prst="rect">
            <a:avLst/>
          </a:prstGeom>
          <a:solidFill>
            <a:srgbClr val="FFC400"/>
          </a:solidFill>
          <a:ln>
            <a:noFill/>
          </a:ln>
          <a:extLst/>
        </p:spPr>
        <p:txBody>
          <a:bodyPr/>
          <a:lstStyle/>
          <a:p>
            <a:r>
              <a:rPr lang="zh-CN" altLang="en-US" sz="2000" dirty="0">
                <a:latin typeface="微软雅黑" pitchFamily="34" charset="-122"/>
                <a:ea typeface="微软雅黑" pitchFamily="34" charset="-122"/>
              </a:rPr>
              <a:t> 精细化的证后监管</a:t>
            </a:r>
            <a:r>
              <a:rPr lang="zh-CN" altLang="en-US" sz="2000" dirty="0" smtClean="0">
                <a:latin typeface="微软雅黑" pitchFamily="34" charset="-122"/>
                <a:ea typeface="微软雅黑" pitchFamily="34" charset="-122"/>
              </a:rPr>
              <a:t>模式：不论</a:t>
            </a:r>
            <a:r>
              <a:rPr lang="zh-CN" altLang="en-US" sz="2000" dirty="0">
                <a:latin typeface="微软雅黑" pitchFamily="34" charset="-122"/>
                <a:ea typeface="微软雅黑" pitchFamily="34" charset="-122"/>
              </a:rPr>
              <a:t>美国还是欧盟各国的排污许可证管理，都建立在完备的法律框架基础下，以完善的管理框架与精细化的制度体系设计作为排污许可制度顺利实施的保障。</a:t>
            </a:r>
          </a:p>
        </p:txBody>
      </p:sp>
      <p:sp>
        <p:nvSpPr>
          <p:cNvPr id="68" name="Rectangle 8"/>
          <p:cNvSpPr>
            <a:spLocks noChangeArrowheads="1"/>
          </p:cNvSpPr>
          <p:nvPr/>
        </p:nvSpPr>
        <p:spPr bwMode="auto">
          <a:xfrm>
            <a:off x="9051503" y="2421682"/>
            <a:ext cx="1946997" cy="4207643"/>
          </a:xfrm>
          <a:prstGeom prst="rect">
            <a:avLst/>
          </a:prstGeom>
          <a:solidFill>
            <a:schemeClr val="accent6">
              <a:lumMod val="60000"/>
              <a:lumOff val="40000"/>
            </a:schemeClr>
          </a:solidFill>
          <a:ln>
            <a:noFill/>
          </a:ln>
          <a:extLst/>
        </p:spPr>
        <p:txBody>
          <a:bodyPr/>
          <a:lstStyle/>
          <a:p>
            <a:r>
              <a:rPr lang="zh-CN" altLang="en-US" sz="2000" dirty="0">
                <a:latin typeface="微软雅黑" pitchFamily="34" charset="-122"/>
                <a:ea typeface="微软雅黑" pitchFamily="34" charset="-122"/>
              </a:rPr>
              <a:t>凸显企业主体责任的重要性。各国实施排污许可证多年，企业自主承担治污主体责任的思路已深入人心，而政府主要是对企业排放行为开展监管。</a:t>
            </a:r>
          </a:p>
        </p:txBody>
      </p:sp>
      <p:sp>
        <p:nvSpPr>
          <p:cNvPr id="16" name="矩形 15"/>
          <p:cNvSpPr/>
          <p:nvPr/>
        </p:nvSpPr>
        <p:spPr>
          <a:xfrm>
            <a:off x="1360607" y="1258478"/>
            <a:ext cx="9361040" cy="830997"/>
          </a:xfrm>
          <a:prstGeom prst="rect">
            <a:avLst/>
          </a:prstGeom>
        </p:spPr>
        <p:txBody>
          <a:bodyPr wrap="square">
            <a:spAutoFit/>
          </a:bodyPr>
          <a:lstStyle/>
          <a:p>
            <a:r>
              <a:rPr lang="zh-CN" altLang="en-US" b="1" dirty="0">
                <a:latin typeface="微软雅黑" pitchFamily="34" charset="-122"/>
                <a:ea typeface="微软雅黑" pitchFamily="34" charset="-122"/>
              </a:rPr>
              <a:t>美国、欧盟、日本等国家都已对排放水、大气污染物的</a:t>
            </a:r>
            <a:r>
              <a:rPr lang="zh-CN" altLang="en-US" b="1" dirty="0" smtClean="0">
                <a:latin typeface="微软雅黑" pitchFamily="34" charset="-122"/>
                <a:ea typeface="微软雅黑" pitchFamily="34" charset="-122"/>
              </a:rPr>
              <a:t>行为</a:t>
            </a:r>
            <a:r>
              <a:rPr lang="zh-CN" altLang="en-US" b="1" dirty="0">
                <a:latin typeface="微软雅黑" pitchFamily="34" charset="-122"/>
                <a:ea typeface="微软雅黑" pitchFamily="34" charset="-122"/>
              </a:rPr>
              <a:t>实行许可管理</a:t>
            </a:r>
            <a:r>
              <a:rPr lang="zh-CN" altLang="en-US" b="1" dirty="0" smtClean="0">
                <a:latin typeface="微软雅黑" pitchFamily="34" charset="-122"/>
                <a:ea typeface="微软雅黑" pitchFamily="34" charset="-122"/>
              </a:rPr>
              <a:t>，并且取得了明显</a:t>
            </a:r>
            <a:r>
              <a:rPr lang="zh-CN" altLang="en-US" b="1" dirty="0">
                <a:latin typeface="微软雅黑" pitchFamily="34" charset="-122"/>
                <a:ea typeface="微软雅黑" pitchFamily="34" charset="-122"/>
              </a:rPr>
              <a:t>成效。</a:t>
            </a:r>
            <a:endParaRPr lang="en-US" altLang="zh-CN" sz="1800" dirty="0">
              <a:latin typeface="微软雅黑" pitchFamily="34" charset="-122"/>
              <a:ea typeface="微软雅黑" pitchFamily="34" charset="-122"/>
              <a:cs typeface="华文黑体" pitchFamily="2" charset="-122"/>
            </a:endParaRPr>
          </a:p>
        </p:txBody>
      </p:sp>
      <p:sp>
        <p:nvSpPr>
          <p:cNvPr id="19" name="文本框 2"/>
          <p:cNvSpPr txBox="1"/>
          <p:nvPr/>
        </p:nvSpPr>
        <p:spPr>
          <a:xfrm>
            <a:off x="1514981" y="98262"/>
            <a:ext cx="4055864"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itchFamily="34" charset="-122"/>
                <a:ea typeface="微软雅黑" pitchFamily="34" charset="-122"/>
              </a:rPr>
              <a:t>改革背景</a:t>
            </a:r>
            <a:r>
              <a:rPr lang="en-US" altLang="zh-CN" sz="2800" b="1" dirty="0" smtClean="0">
                <a:solidFill>
                  <a:schemeClr val="tx1">
                    <a:lumMod val="75000"/>
                    <a:lumOff val="25000"/>
                  </a:schemeClr>
                </a:solidFill>
                <a:latin typeface="微软雅黑" pitchFamily="34" charset="-122"/>
                <a:ea typeface="微软雅黑" pitchFamily="34" charset="-122"/>
              </a:rPr>
              <a:t>-</a:t>
            </a:r>
            <a:r>
              <a:rPr lang="zh-CN" altLang="en-US" sz="2800" b="1" dirty="0" smtClean="0">
                <a:solidFill>
                  <a:schemeClr val="tx1">
                    <a:lumMod val="75000"/>
                    <a:lumOff val="25000"/>
                  </a:schemeClr>
                </a:solidFill>
                <a:latin typeface="微软雅黑" pitchFamily="34" charset="-122"/>
                <a:ea typeface="微软雅黑" pitchFamily="34" charset="-122"/>
              </a:rPr>
              <a:t>国际经验</a:t>
            </a:r>
            <a:endParaRPr lang="zh-CN" altLang="en-US" sz="28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752146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9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400"/>
                            </p:stCondLst>
                            <p:childTnLst>
                              <p:par>
                                <p:cTn id="17" presetID="22" presetClass="entr" presetSubtype="4" fill="hold" grpId="0"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down)">
                                      <p:cBhvr>
                                        <p:cTn id="19" dur="500"/>
                                        <p:tgtEl>
                                          <p:spTgt spid="65"/>
                                        </p:tgtEl>
                                      </p:cBhvr>
                                    </p:animEffect>
                                  </p:childTnLst>
                                </p:cTn>
                              </p:par>
                            </p:childTnLst>
                          </p:cTn>
                        </p:par>
                        <p:par>
                          <p:cTn id="20" fill="hold">
                            <p:stCondLst>
                              <p:cond delay="1900"/>
                            </p:stCondLst>
                            <p:childTnLst>
                              <p:par>
                                <p:cTn id="21" presetID="22" presetClass="entr" presetSubtype="4"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down)">
                                      <p:cBhvr>
                                        <p:cTn id="23" dur="500"/>
                                        <p:tgtEl>
                                          <p:spTgt spid="66"/>
                                        </p:tgtEl>
                                      </p:cBhvr>
                                    </p:animEffect>
                                  </p:childTnLst>
                                </p:cTn>
                              </p:par>
                            </p:childTnLst>
                          </p:cTn>
                        </p:par>
                        <p:par>
                          <p:cTn id="24" fill="hold">
                            <p:stCondLst>
                              <p:cond delay="2400"/>
                            </p:stCondLst>
                            <p:childTnLst>
                              <p:par>
                                <p:cTn id="25" presetID="22" presetClass="entr" presetSubtype="4"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down)">
                                      <p:cBhvr>
                                        <p:cTn id="27" dur="500"/>
                                        <p:tgtEl>
                                          <p:spTgt spid="67"/>
                                        </p:tgtEl>
                                      </p:cBhvr>
                                    </p:animEffect>
                                  </p:childTnLst>
                                </p:cTn>
                              </p:par>
                            </p:childTnLst>
                          </p:cTn>
                        </p:par>
                        <p:par>
                          <p:cTn id="28" fill="hold">
                            <p:stCondLst>
                              <p:cond delay="2900"/>
                            </p:stCondLst>
                            <p:childTnLst>
                              <p:par>
                                <p:cTn id="29" presetID="22" presetClass="entr" presetSubtype="4"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down)">
                                      <p:cBhvr>
                                        <p:cTn id="3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16"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4"/>
  <p:tag name="ISPRING_PRESENTATION_TITLE" val="falsh"/>
  <p:tag name="ISPRING_RESOURCE_PATHS_HASH_PRESENTER" val="f535894f41b458301b80b78bc3feb5a27eb3cb6"/>
</p:tagLst>
</file>

<file path=ppt/tags/tag10.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7"/>
</p:tagLst>
</file>

<file path=ppt/tags/tag10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
</p:tagLst>
</file>

<file path=ppt/tags/tag10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
</p:tagLst>
</file>

<file path=ppt/tags/tag10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
</p:tagLst>
</file>

<file path=ppt/tags/tag10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
</p:tagLst>
</file>

<file path=ppt/tags/tag10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
</p:tagLst>
</file>

<file path=ppt/tags/tag10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
</p:tagLst>
</file>

<file path=ppt/tags/tag10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
</p:tagLst>
</file>

<file path=ppt/tags/tag10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
</p:tagLst>
</file>

<file path=ppt/tags/tag10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
</p:tagLst>
</file>

<file path=ppt/tags/tag10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
</p:tagLst>
</file>

<file path=ppt/tags/tag11.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8"/>
</p:tagLst>
</file>

<file path=ppt/tags/tag11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
</p:tagLst>
</file>

<file path=ppt/tags/tag11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
</p:tagLst>
</file>

<file path=ppt/tags/tag11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
</p:tagLst>
</file>

<file path=ppt/tags/tag11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
</p:tagLst>
</file>

<file path=ppt/tags/tag11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
</p:tagLst>
</file>

<file path=ppt/tags/tag11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
</p:tagLst>
</file>

<file path=ppt/tags/tag11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
</p:tagLst>
</file>

<file path=ppt/tags/tag11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
</p:tagLst>
</file>

<file path=ppt/tags/tag11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
</p:tagLst>
</file>

<file path=ppt/tags/tag11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
</p:tagLst>
</file>

<file path=ppt/tags/tag12.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9"/>
</p:tagLst>
</file>

<file path=ppt/tags/tag12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
</p:tagLst>
</file>

<file path=ppt/tags/tag12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
</p:tagLst>
</file>

<file path=ppt/tags/tag12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
</p:tagLst>
</file>

<file path=ppt/tags/tag12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
</p:tagLst>
</file>

<file path=ppt/tags/tag12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
</p:tagLst>
</file>

<file path=ppt/tags/tag12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
</p:tagLst>
</file>

<file path=ppt/tags/tag12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
</p:tagLst>
</file>

<file path=ppt/tags/tag12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2"/>
</p:tagLst>
</file>

<file path=ppt/tags/tag12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3"/>
</p:tagLst>
</file>

<file path=ppt/tags/tag12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4"/>
</p:tagLst>
</file>

<file path=ppt/tags/tag13.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0"/>
</p:tagLst>
</file>

<file path=ppt/tags/tag13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5"/>
</p:tagLst>
</file>

<file path=ppt/tags/tag13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6"/>
</p:tagLst>
</file>

<file path=ppt/tags/tag13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7"/>
</p:tagLst>
</file>

<file path=ppt/tags/tag13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8"/>
</p:tagLst>
</file>

<file path=ppt/tags/tag13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9"/>
</p:tagLst>
</file>

<file path=ppt/tags/tag13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0"/>
</p:tagLst>
</file>

<file path=ppt/tags/tag13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1"/>
</p:tagLst>
</file>

<file path=ppt/tags/tag13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2"/>
</p:tagLst>
</file>

<file path=ppt/tags/tag13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3"/>
</p:tagLst>
</file>

<file path=ppt/tags/tag13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4"/>
</p:tagLst>
</file>

<file path=ppt/tags/tag14.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1"/>
</p:tagLst>
</file>

<file path=ppt/tags/tag14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5"/>
</p:tagLst>
</file>

<file path=ppt/tags/tag14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6"/>
</p:tagLst>
</file>

<file path=ppt/tags/tag14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7"/>
</p:tagLst>
</file>

<file path=ppt/tags/tag14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8"/>
</p:tagLst>
</file>

<file path=ppt/tags/tag14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9"/>
</p:tagLst>
</file>

<file path=ppt/tags/tag14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0"/>
</p:tagLst>
</file>

<file path=ppt/tags/tag14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1"/>
</p:tagLst>
</file>

<file path=ppt/tags/tag14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2"/>
</p:tagLst>
</file>

<file path=ppt/tags/tag14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3"/>
</p:tagLst>
</file>

<file path=ppt/tags/tag14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4"/>
</p:tagLst>
</file>

<file path=ppt/tags/tag15.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2"/>
</p:tagLst>
</file>

<file path=ppt/tags/tag15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5"/>
</p:tagLst>
</file>

<file path=ppt/tags/tag15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6"/>
</p:tagLst>
</file>

<file path=ppt/tags/tag15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7"/>
</p:tagLst>
</file>

<file path=ppt/tags/tag15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8"/>
</p:tagLst>
</file>

<file path=ppt/tags/tag15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9"/>
</p:tagLst>
</file>

<file path=ppt/tags/tag15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0"/>
</p:tagLst>
</file>

<file path=ppt/tags/tag15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1"/>
</p:tagLst>
</file>

<file path=ppt/tags/tag15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2"/>
</p:tagLst>
</file>

<file path=ppt/tags/tag15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3"/>
</p:tagLst>
</file>

<file path=ppt/tags/tag15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4"/>
</p:tagLst>
</file>

<file path=ppt/tags/tag16.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3"/>
</p:tagLst>
</file>

<file path=ppt/tags/tag16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5"/>
</p:tagLst>
</file>

<file path=ppt/tags/tag16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6"/>
</p:tagLst>
</file>

<file path=ppt/tags/tag16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7"/>
</p:tagLst>
</file>

<file path=ppt/tags/tag16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8"/>
</p:tagLst>
</file>

<file path=ppt/tags/tag16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9"/>
</p:tagLst>
</file>

<file path=ppt/tags/tag16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0"/>
</p:tagLst>
</file>

<file path=ppt/tags/tag16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1"/>
</p:tagLst>
</file>

<file path=ppt/tags/tag16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2"/>
</p:tagLst>
</file>

<file path=ppt/tags/tag16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3"/>
</p:tagLst>
</file>

<file path=ppt/tags/tag16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4"/>
</p:tagLst>
</file>

<file path=ppt/tags/tag17.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4"/>
</p:tagLst>
</file>

<file path=ppt/tags/tag17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5"/>
</p:tagLst>
</file>

<file path=ppt/tags/tag17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6"/>
</p:tagLst>
</file>

<file path=ppt/tags/tag17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7"/>
</p:tagLst>
</file>

<file path=ppt/tags/tag17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8"/>
</p:tagLst>
</file>

<file path=ppt/tags/tag17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9"/>
</p:tagLst>
</file>

<file path=ppt/tags/tag17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0"/>
</p:tagLst>
</file>

<file path=ppt/tags/tag17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1"/>
</p:tagLst>
</file>

<file path=ppt/tags/tag17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2"/>
</p:tagLst>
</file>

<file path=ppt/tags/tag17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3"/>
</p:tagLst>
</file>

<file path=ppt/tags/tag17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4"/>
</p:tagLst>
</file>

<file path=ppt/tags/tag18.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5"/>
</p:tagLst>
</file>

<file path=ppt/tags/tag18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5"/>
</p:tagLst>
</file>

<file path=ppt/tags/tag18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6"/>
</p:tagLst>
</file>

<file path=ppt/tags/tag18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7"/>
</p:tagLst>
</file>

<file path=ppt/tags/tag18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8"/>
</p:tagLst>
</file>

<file path=ppt/tags/tag18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9"/>
</p:tagLst>
</file>

<file path=ppt/tags/tag18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0"/>
</p:tagLst>
</file>

<file path=ppt/tags/tag18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1"/>
</p:tagLst>
</file>

<file path=ppt/tags/tag18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2"/>
</p:tagLst>
</file>

<file path=ppt/tags/tag18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3"/>
</p:tagLst>
</file>

<file path=ppt/tags/tag18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4"/>
</p:tagLst>
</file>

<file path=ppt/tags/tag19.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6"/>
</p:tagLst>
</file>

<file path=ppt/tags/tag19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5"/>
</p:tagLst>
</file>

<file path=ppt/tags/tag19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6"/>
</p:tagLst>
</file>

<file path=ppt/tags/tag19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7"/>
</p:tagLst>
</file>

<file path=ppt/tags/tag19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8"/>
</p:tagLst>
</file>

<file path=ppt/tags/tag19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9"/>
</p:tagLst>
</file>

<file path=ppt/tags/tag19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0"/>
</p:tagLst>
</file>

<file path=ppt/tags/tag19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1"/>
</p:tagLst>
</file>

<file path=ppt/tags/tag19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2"/>
</p:tagLst>
</file>

<file path=ppt/tags/tag19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3"/>
</p:tagLst>
</file>

<file path=ppt/tags/tag19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4"/>
</p:tagLst>
</file>

<file path=ppt/tags/tag2.xml><?xml version="1.0" encoding="utf-8"?>
<p:tagLst xmlns:a="http://schemas.openxmlformats.org/drawingml/2006/main" xmlns:r="http://schemas.openxmlformats.org/officeDocument/2006/relationships" xmlns:p="http://schemas.openxmlformats.org/presentationml/2006/main">
  <p:tag name="MH" val="20170309141637"/>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7"/>
</p:tagLst>
</file>

<file path=ppt/tags/tag20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5"/>
</p:tagLst>
</file>

<file path=ppt/tags/tag20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6"/>
</p:tagLst>
</file>

<file path=ppt/tags/tag20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7"/>
</p:tagLst>
</file>

<file path=ppt/tags/tag20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8"/>
</p:tagLst>
</file>

<file path=ppt/tags/tag20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9"/>
</p:tagLst>
</file>

<file path=ppt/tags/tag20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0"/>
</p:tagLst>
</file>

<file path=ppt/tags/tag20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1"/>
</p:tagLst>
</file>

<file path=ppt/tags/tag20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2"/>
</p:tagLst>
</file>

<file path=ppt/tags/tag20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3"/>
</p:tagLst>
</file>

<file path=ppt/tags/tag20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4"/>
</p:tagLst>
</file>

<file path=ppt/tags/tag21.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8"/>
</p:tagLst>
</file>

<file path=ppt/tags/tag21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5"/>
</p:tagLst>
</file>

<file path=ppt/tags/tag21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6"/>
</p:tagLst>
</file>

<file path=ppt/tags/tag21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7"/>
</p:tagLst>
</file>

<file path=ppt/tags/tag21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8"/>
</p:tagLst>
</file>

<file path=ppt/tags/tag21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9"/>
</p:tagLst>
</file>

<file path=ppt/tags/tag21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0"/>
</p:tagLst>
</file>

<file path=ppt/tags/tag21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1"/>
</p:tagLst>
</file>

<file path=ppt/tags/tag21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2"/>
</p:tagLst>
</file>

<file path=ppt/tags/tag21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3"/>
</p:tagLst>
</file>

<file path=ppt/tags/tag21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4"/>
</p:tagLst>
</file>

<file path=ppt/tags/tag22.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9"/>
</p:tagLst>
</file>

<file path=ppt/tags/tag22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5"/>
</p:tagLst>
</file>

<file path=ppt/tags/tag22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6"/>
</p:tagLst>
</file>

<file path=ppt/tags/tag22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7"/>
</p:tagLst>
</file>

<file path=ppt/tags/tag22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8"/>
</p:tagLst>
</file>

<file path=ppt/tags/tag22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9"/>
</p:tagLst>
</file>

<file path=ppt/tags/tag22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0"/>
</p:tagLst>
</file>

<file path=ppt/tags/tag22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1"/>
</p:tagLst>
</file>

<file path=ppt/tags/tag22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2"/>
</p:tagLst>
</file>

<file path=ppt/tags/tag22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3"/>
</p:tagLst>
</file>

<file path=ppt/tags/tag22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4"/>
</p:tagLst>
</file>

<file path=ppt/tags/tag23.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20"/>
</p:tagLst>
</file>

<file path=ppt/tags/tag23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5"/>
</p:tagLst>
</file>

<file path=ppt/tags/tag23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6"/>
</p:tagLst>
</file>

<file path=ppt/tags/tag23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7"/>
</p:tagLst>
</file>

<file path=ppt/tags/tag23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8"/>
</p:tagLst>
</file>

<file path=ppt/tags/tag23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9"/>
</p:tagLst>
</file>

<file path=ppt/tags/tag23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0"/>
</p:tagLst>
</file>

<file path=ppt/tags/tag23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1"/>
</p:tagLst>
</file>

<file path=ppt/tags/tag23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2"/>
</p:tagLst>
</file>

<file path=ppt/tags/tag23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3"/>
</p:tagLst>
</file>

<file path=ppt/tags/tag23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4"/>
</p:tagLst>
</file>

<file path=ppt/tags/tag24.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21"/>
</p:tagLst>
</file>

<file path=ppt/tags/tag24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5"/>
</p:tagLst>
</file>

<file path=ppt/tags/tag24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6"/>
</p:tagLst>
</file>

<file path=ppt/tags/tag24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7"/>
</p:tagLst>
</file>

<file path=ppt/tags/tag24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8"/>
</p:tagLst>
</file>

<file path=ppt/tags/tag24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9"/>
</p:tagLst>
</file>

<file path=ppt/tags/tag24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0"/>
</p:tagLst>
</file>

<file path=ppt/tags/tag24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1"/>
</p:tagLst>
</file>

<file path=ppt/tags/tag24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2"/>
</p:tagLst>
</file>

<file path=ppt/tags/tag24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3"/>
</p:tagLst>
</file>

<file path=ppt/tags/tag24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4"/>
</p:tagLst>
</file>

<file path=ppt/tags/tag25.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22"/>
</p:tagLst>
</file>

<file path=ppt/tags/tag25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5"/>
</p:tagLst>
</file>

<file path=ppt/tags/tag25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6"/>
</p:tagLst>
</file>

<file path=ppt/tags/tag25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7"/>
</p:tagLst>
</file>

<file path=ppt/tags/tag25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8"/>
</p:tagLst>
</file>

<file path=ppt/tags/tag25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9"/>
</p:tagLst>
</file>

<file path=ppt/tags/tag25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0"/>
</p:tagLst>
</file>

<file path=ppt/tags/tag25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1"/>
</p:tagLst>
</file>

<file path=ppt/tags/tag25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2"/>
</p:tagLst>
</file>

<file path=ppt/tags/tag25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3"/>
</p:tagLst>
</file>

<file path=ppt/tags/tag25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4"/>
</p:tagLst>
</file>

<file path=ppt/tags/tag26.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SubTitle"/>
  <p:tag name="MH_ORDER" val="1"/>
</p:tagLst>
</file>

<file path=ppt/tags/tag26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5"/>
</p:tagLst>
</file>

<file path=ppt/tags/tag26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6"/>
</p:tagLst>
</file>

<file path=ppt/tags/tag26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7"/>
</p:tagLst>
</file>

<file path=ppt/tags/tag26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8"/>
</p:tagLst>
</file>

<file path=ppt/tags/tag26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9"/>
</p:tagLst>
</file>

<file path=ppt/tags/tag26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0"/>
</p:tagLst>
</file>

<file path=ppt/tags/tag26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1"/>
</p:tagLst>
</file>

<file path=ppt/tags/tag26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2"/>
</p:tagLst>
</file>

<file path=ppt/tags/tag26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3"/>
</p:tagLst>
</file>

<file path=ppt/tags/tag26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4"/>
</p:tagLst>
</file>

<file path=ppt/tags/tag27.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SubTitle"/>
  <p:tag name="MH_ORDER" val="2"/>
</p:tagLst>
</file>

<file path=ppt/tags/tag27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5"/>
</p:tagLst>
</file>

<file path=ppt/tags/tag27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6"/>
</p:tagLst>
</file>

<file path=ppt/tags/tag27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7"/>
</p:tagLst>
</file>

<file path=ppt/tags/tag27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8"/>
</p:tagLst>
</file>

<file path=ppt/tags/tag27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9"/>
</p:tagLst>
</file>

<file path=ppt/tags/tag27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0"/>
</p:tagLst>
</file>

<file path=ppt/tags/tag27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1"/>
</p:tagLst>
</file>

<file path=ppt/tags/tag27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2"/>
</p:tagLst>
</file>

<file path=ppt/tags/tag27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3"/>
</p:tagLst>
</file>

<file path=ppt/tags/tag27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4"/>
</p:tagLst>
</file>

<file path=ppt/tags/tag28.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SubTitle"/>
  <p:tag name="MH_ORDER" val="3"/>
</p:tagLst>
</file>

<file path=ppt/tags/tag28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5"/>
</p:tagLst>
</file>

<file path=ppt/tags/tag28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6"/>
</p:tagLst>
</file>

<file path=ppt/tags/tag28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7"/>
</p:tagLst>
</file>

<file path=ppt/tags/tag28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8"/>
</p:tagLst>
</file>

<file path=ppt/tags/tag28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9"/>
</p:tagLst>
</file>

<file path=ppt/tags/tag28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0"/>
</p:tagLst>
</file>

<file path=ppt/tags/tag28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1"/>
</p:tagLst>
</file>

<file path=ppt/tags/tag28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2"/>
</p:tagLst>
</file>

<file path=ppt/tags/tag28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3"/>
</p:tagLst>
</file>

<file path=ppt/tags/tag28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4"/>
</p:tagLst>
</file>

<file path=ppt/tags/tag29.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SubTitle"/>
  <p:tag name="MH_ORDER" val="4"/>
</p:tagLst>
</file>

<file path=ppt/tags/tag29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5"/>
</p:tagLst>
</file>

<file path=ppt/tags/tag29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6"/>
</p:tagLst>
</file>

<file path=ppt/tags/tag29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7"/>
</p:tagLst>
</file>

<file path=ppt/tags/tag29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8"/>
</p:tagLst>
</file>

<file path=ppt/tags/tag29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9"/>
</p:tagLst>
</file>

<file path=ppt/tags/tag29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0"/>
</p:tagLst>
</file>

<file path=ppt/tags/tag29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1"/>
</p:tagLst>
</file>

<file path=ppt/tags/tag29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2"/>
</p:tagLst>
</file>

<file path=ppt/tags/tag29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3"/>
</p:tagLst>
</file>

<file path=ppt/tags/tag29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4"/>
</p:tagLst>
</file>

<file path=ppt/tags/tag3.xml><?xml version="1.0" encoding="utf-8"?>
<p:tagLst xmlns:a="http://schemas.openxmlformats.org/drawingml/2006/main" xmlns:r="http://schemas.openxmlformats.org/officeDocument/2006/relationships" xmlns:p="http://schemas.openxmlformats.org/presentationml/2006/main">
  <p:tag name="MH" val="20170309141637"/>
  <p:tag name="MH_LIBRARY" val="GRAPHIC"/>
  <p:tag name="MH_TYPE" val="SubTitle"/>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SubTitle"/>
  <p:tag name="MH_ORDER" val="5"/>
</p:tagLst>
</file>

<file path=ppt/tags/tag30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5"/>
</p:tagLst>
</file>

<file path=ppt/tags/tag30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6"/>
</p:tagLst>
</file>

<file path=ppt/tags/tag30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7"/>
</p:tagLst>
</file>

<file path=ppt/tags/tag30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8"/>
</p:tagLst>
</file>

<file path=ppt/tags/tag30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9"/>
</p:tagLst>
</file>

<file path=ppt/tags/tag30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0"/>
</p:tagLst>
</file>

<file path=ppt/tags/tag30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1"/>
</p:tagLst>
</file>

<file path=ppt/tags/tag30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2"/>
</p:tagLst>
</file>

<file path=ppt/tags/tag30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3"/>
</p:tagLst>
</file>

<file path=ppt/tags/tag30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4"/>
</p:tagLst>
</file>

<file path=ppt/tags/tag31.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SubTitle"/>
  <p:tag name="MH_ORDER" val="6"/>
</p:tagLst>
</file>

<file path=ppt/tags/tag31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5"/>
</p:tagLst>
</file>

<file path=ppt/tags/tag31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6"/>
</p:tagLst>
</file>

<file path=ppt/tags/tag31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7"/>
</p:tagLst>
</file>

<file path=ppt/tags/tag31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8"/>
</p:tagLst>
</file>

<file path=ppt/tags/tag31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9"/>
</p:tagLst>
</file>

<file path=ppt/tags/tag31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0"/>
</p:tagLst>
</file>

<file path=ppt/tags/tag31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1"/>
</p:tagLst>
</file>

<file path=ppt/tags/tag31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2"/>
</p:tagLst>
</file>

<file path=ppt/tags/tag31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3"/>
</p:tagLst>
</file>

<file path=ppt/tags/tag31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4"/>
</p:tagLst>
</file>

<file path=ppt/tags/tag32.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SubTitle"/>
  <p:tag name="MH_ORDER" val="7"/>
</p:tagLst>
</file>

<file path=ppt/tags/tag32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5"/>
</p:tagLst>
</file>

<file path=ppt/tags/tag32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6"/>
</p:tagLst>
</file>

<file path=ppt/tags/tag32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7"/>
</p:tagLst>
</file>

<file path=ppt/tags/tag32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8"/>
</p:tagLst>
</file>

<file path=ppt/tags/tag32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9"/>
</p:tagLst>
</file>

<file path=ppt/tags/tag32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0"/>
</p:tagLst>
</file>

<file path=ppt/tags/tag32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1"/>
</p:tagLst>
</file>

<file path=ppt/tags/tag32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2"/>
</p:tagLst>
</file>

<file path=ppt/tags/tag32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3"/>
</p:tagLst>
</file>

<file path=ppt/tags/tag32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4"/>
</p:tagLst>
</file>

<file path=ppt/tags/tag33.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Other"/>
  <p:tag name="MH_ORDER" val="1"/>
</p:tagLst>
</file>

<file path=ppt/tags/tag33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5"/>
</p:tagLst>
</file>

<file path=ppt/tags/tag33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6"/>
</p:tagLst>
</file>

<file path=ppt/tags/tag33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7"/>
</p:tagLst>
</file>

<file path=ppt/tags/tag33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8"/>
</p:tagLst>
</file>

<file path=ppt/tags/tag33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59"/>
</p:tagLst>
</file>

<file path=ppt/tags/tag33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0"/>
</p:tagLst>
</file>

<file path=ppt/tags/tag33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1"/>
</p:tagLst>
</file>

<file path=ppt/tags/tag33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2"/>
</p:tagLst>
</file>

<file path=ppt/tags/tag33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3"/>
</p:tagLst>
</file>

<file path=ppt/tags/tag33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4"/>
</p:tagLst>
</file>

<file path=ppt/tags/tag34.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Title"/>
  <p:tag name="MH_ORDER" val="1"/>
</p:tagLst>
</file>

<file path=ppt/tags/tag34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5"/>
</p:tagLst>
</file>

<file path=ppt/tags/tag34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6"/>
</p:tagLst>
</file>

<file path=ppt/tags/tag34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7"/>
</p:tagLst>
</file>

<file path=ppt/tags/tag34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8"/>
</p:tagLst>
</file>

<file path=ppt/tags/tag34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69"/>
</p:tagLst>
</file>

<file path=ppt/tags/tag34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0"/>
</p:tagLst>
</file>

<file path=ppt/tags/tag34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1"/>
</p:tagLst>
</file>

<file path=ppt/tags/tag34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2"/>
</p:tagLst>
</file>

<file path=ppt/tags/tag34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3"/>
</p:tagLst>
</file>

<file path=ppt/tags/tag34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4"/>
</p:tagLst>
</file>

<file path=ppt/tags/tag35.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Other"/>
  <p:tag name="MH_ORDER" val="3"/>
</p:tagLst>
</file>

<file path=ppt/tags/tag35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5"/>
</p:tagLst>
</file>

<file path=ppt/tags/tag35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6"/>
</p:tagLst>
</file>

<file path=ppt/tags/tag35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7"/>
</p:tagLst>
</file>

<file path=ppt/tags/tag35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8"/>
</p:tagLst>
</file>

<file path=ppt/tags/tag35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79"/>
</p:tagLst>
</file>

<file path=ppt/tags/tag35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0"/>
</p:tagLst>
</file>

<file path=ppt/tags/tag35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1"/>
</p:tagLst>
</file>

<file path=ppt/tags/tag35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2"/>
</p:tagLst>
</file>

<file path=ppt/tags/tag35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3"/>
</p:tagLst>
</file>

<file path=ppt/tags/tag35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4"/>
</p:tagLst>
</file>

<file path=ppt/tags/tag36.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SubTitle"/>
  <p:tag name="MH_ORDER" val="2"/>
</p:tagLst>
</file>

<file path=ppt/tags/tag36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5"/>
</p:tagLst>
</file>

<file path=ppt/tags/tag36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6"/>
</p:tagLst>
</file>

<file path=ppt/tags/tag36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7"/>
</p:tagLst>
</file>

<file path=ppt/tags/tag36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8"/>
</p:tagLst>
</file>

<file path=ppt/tags/tag36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89"/>
</p:tagLst>
</file>

<file path=ppt/tags/tag36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0"/>
</p:tagLst>
</file>

<file path=ppt/tags/tag36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1"/>
</p:tagLst>
</file>

<file path=ppt/tags/tag36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2"/>
</p:tagLst>
</file>

<file path=ppt/tags/tag36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3"/>
</p:tagLst>
</file>

<file path=ppt/tags/tag36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4"/>
</p:tagLst>
</file>

<file path=ppt/tags/tag37.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Other"/>
  <p:tag name="MH_ORDER" val="5"/>
</p:tagLst>
</file>

<file path=ppt/tags/tag37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5"/>
</p:tagLst>
</file>

<file path=ppt/tags/tag37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6"/>
</p:tagLst>
</file>

<file path=ppt/tags/tag37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7"/>
</p:tagLst>
</file>

<file path=ppt/tags/tag37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8"/>
</p:tagLst>
</file>

<file path=ppt/tags/tag37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99"/>
</p:tagLst>
</file>

<file path=ppt/tags/tag37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0"/>
</p:tagLst>
</file>

<file path=ppt/tags/tag37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1"/>
</p:tagLst>
</file>

<file path=ppt/tags/tag37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2"/>
</p:tagLst>
</file>

<file path=ppt/tags/tag37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3"/>
</p:tagLst>
</file>

<file path=ppt/tags/tag37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4"/>
</p:tagLst>
</file>

<file path=ppt/tags/tag38.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SubTitle"/>
  <p:tag name="MH_ORDER" val="3"/>
</p:tagLst>
</file>

<file path=ppt/tags/tag38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5"/>
</p:tagLst>
</file>

<file path=ppt/tags/tag38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6"/>
</p:tagLst>
</file>

<file path=ppt/tags/tag38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7"/>
</p:tagLst>
</file>

<file path=ppt/tags/tag38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8"/>
</p:tagLst>
</file>

<file path=ppt/tags/tag38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09"/>
</p:tagLst>
</file>

<file path=ppt/tags/tag38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0"/>
</p:tagLst>
</file>

<file path=ppt/tags/tag38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1"/>
</p:tagLst>
</file>

<file path=ppt/tags/tag38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2"/>
</p:tagLst>
</file>

<file path=ppt/tags/tag38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3"/>
</p:tagLst>
</file>

<file path=ppt/tags/tag38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4"/>
</p:tagLst>
</file>

<file path=ppt/tags/tag39.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Other"/>
  <p:tag name="MH_ORDER" val="7"/>
</p:tagLst>
</file>

<file path=ppt/tags/tag39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5"/>
</p:tagLst>
</file>

<file path=ppt/tags/tag39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6"/>
</p:tagLst>
</file>

<file path=ppt/tags/tag39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7"/>
</p:tagLst>
</file>

<file path=ppt/tags/tag39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8"/>
</p:tagLst>
</file>

<file path=ppt/tags/tag39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19"/>
</p:tagLst>
</file>

<file path=ppt/tags/tag39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0"/>
</p:tagLst>
</file>

<file path=ppt/tags/tag39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1"/>
</p:tagLst>
</file>

<file path=ppt/tags/tag39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2"/>
</p:tagLst>
</file>

<file path=ppt/tags/tag39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3"/>
</p:tagLst>
</file>

<file path=ppt/tags/tag39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4"/>
</p:tagLst>
</file>

<file path=ppt/tags/tag4.xml><?xml version="1.0" encoding="utf-8"?>
<p:tagLst xmlns:a="http://schemas.openxmlformats.org/drawingml/2006/main" xmlns:r="http://schemas.openxmlformats.org/officeDocument/2006/relationships" xmlns:p="http://schemas.openxmlformats.org/presentationml/2006/main">
  <p:tag name="MH" val="20170309141637"/>
  <p:tag name="MH_LIBRARY" val="GRAPHIC"/>
  <p:tag name="MH_TYPE" val="SubTitle"/>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SubTitle"/>
  <p:tag name="MH_ORDER" val="1"/>
</p:tagLst>
</file>

<file path=ppt/tags/tag40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5"/>
</p:tagLst>
</file>

<file path=ppt/tags/tag40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6"/>
</p:tagLst>
</file>

<file path=ppt/tags/tag40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7"/>
</p:tagLst>
</file>

<file path=ppt/tags/tag40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8"/>
</p:tagLst>
</file>

<file path=ppt/tags/tag40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29"/>
</p:tagLst>
</file>

<file path=ppt/tags/tag40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0"/>
</p:tagLst>
</file>

<file path=ppt/tags/tag40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1"/>
</p:tagLst>
</file>

<file path=ppt/tags/tag40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2"/>
</p:tagLst>
</file>

<file path=ppt/tags/tag40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3"/>
</p:tagLst>
</file>

<file path=ppt/tags/tag40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4"/>
</p:tagLst>
</file>

<file path=ppt/tags/tag41.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Other"/>
  <p:tag name="MH_ORDER" val="9"/>
</p:tagLst>
</file>

<file path=ppt/tags/tag41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5"/>
</p:tagLst>
</file>

<file path=ppt/tags/tag41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6"/>
</p:tagLst>
</file>

<file path=ppt/tags/tag41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7"/>
</p:tagLst>
</file>

<file path=ppt/tags/tag41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8"/>
</p:tagLst>
</file>

<file path=ppt/tags/tag41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39"/>
</p:tagLst>
</file>

<file path=ppt/tags/tag41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0"/>
</p:tagLst>
</file>

<file path=ppt/tags/tag41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1"/>
</p:tagLst>
</file>

<file path=ppt/tags/tag41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2"/>
</p:tagLst>
</file>

<file path=ppt/tags/tag41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3"/>
</p:tagLst>
</file>

<file path=ppt/tags/tag41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4"/>
</p:tagLst>
</file>

<file path=ppt/tags/tag42.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Other"/>
  <p:tag name="MH_ORDER" val="10"/>
</p:tagLst>
</file>

<file path=ppt/tags/tag42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5"/>
</p:tagLst>
</file>

<file path=ppt/tags/tag42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6"/>
</p:tagLst>
</file>

<file path=ppt/tags/tag42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7"/>
</p:tagLst>
</file>

<file path=ppt/tags/tag42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8"/>
</p:tagLst>
</file>

<file path=ppt/tags/tag42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49"/>
</p:tagLst>
</file>

<file path=ppt/tags/tag42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0"/>
</p:tagLst>
</file>

<file path=ppt/tags/tag42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1"/>
</p:tagLst>
</file>

<file path=ppt/tags/tag42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2"/>
</p:tagLst>
</file>

<file path=ppt/tags/tag42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3"/>
</p:tagLst>
</file>

<file path=ppt/tags/tag42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4"/>
</p:tagLst>
</file>

<file path=ppt/tags/tag43.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Other"/>
  <p:tag name="MH_ORDER" val="11"/>
</p:tagLst>
</file>

<file path=ppt/tags/tag43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5"/>
</p:tagLst>
</file>

<file path=ppt/tags/tag43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6"/>
</p:tagLst>
</file>

<file path=ppt/tags/tag43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7"/>
</p:tagLst>
</file>

<file path=ppt/tags/tag43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8"/>
</p:tagLst>
</file>

<file path=ppt/tags/tag43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59"/>
</p:tagLst>
</file>

<file path=ppt/tags/tag43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0"/>
</p:tagLst>
</file>

<file path=ppt/tags/tag43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1"/>
</p:tagLst>
</file>

<file path=ppt/tags/tag43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2"/>
</p:tagLst>
</file>

<file path=ppt/tags/tag43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3"/>
</p:tagLst>
</file>

<file path=ppt/tags/tag43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4"/>
</p:tagLst>
</file>

<file path=ppt/tags/tag44.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Text"/>
  <p:tag name="MH_ORDER" val="3"/>
</p:tagLst>
</file>

<file path=ppt/tags/tag44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5"/>
</p:tagLst>
</file>

<file path=ppt/tags/tag44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6"/>
</p:tagLst>
</file>

<file path=ppt/tags/tag44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7"/>
</p:tagLst>
</file>

<file path=ppt/tags/tag44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8"/>
</p:tagLst>
</file>

<file path=ppt/tags/tag44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9"/>
</p:tagLst>
</file>

<file path=ppt/tags/tag44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0"/>
</p:tagLst>
</file>

<file path=ppt/tags/tag44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1"/>
</p:tagLst>
</file>

<file path=ppt/tags/tag44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2"/>
</p:tagLst>
</file>

<file path=ppt/tags/tag44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3"/>
</p:tagLst>
</file>

<file path=ppt/tags/tag44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4"/>
</p:tagLst>
</file>

<file path=ppt/tags/tag45.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Text"/>
  <p:tag name="MH_ORDER" val="2"/>
</p:tagLst>
</file>

<file path=ppt/tags/tag45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5"/>
</p:tagLst>
</file>

<file path=ppt/tags/tag45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6"/>
</p:tagLst>
</file>

<file path=ppt/tags/tag45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7"/>
</p:tagLst>
</file>

<file path=ppt/tags/tag45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8"/>
</p:tagLst>
</file>

<file path=ppt/tags/tag45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79"/>
</p:tagLst>
</file>

<file path=ppt/tags/tag45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0"/>
</p:tagLst>
</file>

<file path=ppt/tags/tag45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1"/>
</p:tagLst>
</file>

<file path=ppt/tags/tag45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2"/>
</p:tagLst>
</file>

<file path=ppt/tags/tag45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3"/>
</p:tagLst>
</file>

<file path=ppt/tags/tag45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4"/>
</p:tagLst>
</file>

<file path=ppt/tags/tag46.xml><?xml version="1.0" encoding="utf-8"?>
<p:tagLst xmlns:a="http://schemas.openxmlformats.org/drawingml/2006/main" xmlns:r="http://schemas.openxmlformats.org/officeDocument/2006/relationships" xmlns:p="http://schemas.openxmlformats.org/presentationml/2006/main">
  <p:tag name="MH" val="20170303103344"/>
  <p:tag name="MH_LIBRARY" val="GRAPHIC"/>
  <p:tag name="MH_TYPE" val="Text"/>
  <p:tag name="MH_ORDER" val="1"/>
</p:tagLst>
</file>

<file path=ppt/tags/tag46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5"/>
</p:tagLst>
</file>

<file path=ppt/tags/tag46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6"/>
</p:tagLst>
</file>

<file path=ppt/tags/tag46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7"/>
</p:tagLst>
</file>

<file path=ppt/tags/tag46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8"/>
</p:tagLst>
</file>

<file path=ppt/tags/tag46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89"/>
</p:tagLst>
</file>

<file path=ppt/tags/tag46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0"/>
</p:tagLst>
</file>

<file path=ppt/tags/tag46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1"/>
</p:tagLst>
</file>

<file path=ppt/tags/tag46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2"/>
</p:tagLst>
</file>

<file path=ppt/tags/tag46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3"/>
</p:tagLst>
</file>

<file path=ppt/tags/tag46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4"/>
</p:tagLst>
</file>

<file path=ppt/tags/tag47.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Other"/>
  <p:tag name="MH_ORDER" val="1"/>
</p:tagLst>
</file>

<file path=ppt/tags/tag47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5"/>
</p:tagLst>
</file>

<file path=ppt/tags/tag47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6"/>
</p:tagLst>
</file>

<file path=ppt/tags/tag47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7"/>
</p:tagLst>
</file>

<file path=ppt/tags/tag47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8"/>
</p:tagLst>
</file>

<file path=ppt/tags/tag47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99"/>
</p:tagLst>
</file>

<file path=ppt/tags/tag47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0"/>
</p:tagLst>
</file>

<file path=ppt/tags/tag47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1"/>
</p:tagLst>
</file>

<file path=ppt/tags/tag47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2"/>
</p:tagLst>
</file>

<file path=ppt/tags/tag47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3"/>
</p:tagLst>
</file>

<file path=ppt/tags/tag47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4"/>
</p:tagLst>
</file>

<file path=ppt/tags/tag48.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Other"/>
  <p:tag name="MH_ORDER" val="2"/>
</p:tagLst>
</file>

<file path=ppt/tags/tag48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5"/>
</p:tagLst>
</file>

<file path=ppt/tags/tag48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6"/>
</p:tagLst>
</file>

<file path=ppt/tags/tag48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7"/>
</p:tagLst>
</file>

<file path=ppt/tags/tag48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8"/>
</p:tagLst>
</file>

<file path=ppt/tags/tag48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09"/>
</p:tagLst>
</file>

<file path=ppt/tags/tag48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0"/>
</p:tagLst>
</file>

<file path=ppt/tags/tag48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1"/>
</p:tagLst>
</file>

<file path=ppt/tags/tag48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2"/>
</p:tagLst>
</file>

<file path=ppt/tags/tag48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3"/>
</p:tagLst>
</file>

<file path=ppt/tags/tag48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4"/>
</p:tagLst>
</file>

<file path=ppt/tags/tag49.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Other"/>
  <p:tag name="MH_ORDER" val="3"/>
</p:tagLst>
</file>

<file path=ppt/tags/tag49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5"/>
</p:tagLst>
</file>

<file path=ppt/tags/tag49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6"/>
</p:tagLst>
</file>

<file path=ppt/tags/tag49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7"/>
</p:tagLst>
</file>

<file path=ppt/tags/tag49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8"/>
</p:tagLst>
</file>

<file path=ppt/tags/tag49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19"/>
</p:tagLst>
</file>

<file path=ppt/tags/tag49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0"/>
</p:tagLst>
</file>

<file path=ppt/tags/tag49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1"/>
</p:tagLst>
</file>

<file path=ppt/tags/tag49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2"/>
</p:tagLst>
</file>

<file path=ppt/tags/tag49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3"/>
</p:tagLst>
</file>

<file path=ppt/tags/tag49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4"/>
</p:tagLst>
</file>

<file path=ppt/tags/tag5.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Other"/>
  <p:tag name="MH_ORDER" val="4"/>
</p:tagLst>
</file>

<file path=ppt/tags/tag50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5"/>
</p:tagLst>
</file>

<file path=ppt/tags/tag50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6"/>
</p:tagLst>
</file>

<file path=ppt/tags/tag50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7"/>
</p:tagLst>
</file>

<file path=ppt/tags/tag50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8"/>
</p:tagLst>
</file>

<file path=ppt/tags/tag50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29"/>
</p:tagLst>
</file>

<file path=ppt/tags/tag50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0"/>
</p:tagLst>
</file>

<file path=ppt/tags/tag50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1"/>
</p:tagLst>
</file>

<file path=ppt/tags/tag50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2"/>
</p:tagLst>
</file>

<file path=ppt/tags/tag50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3"/>
</p:tagLst>
</file>

<file path=ppt/tags/tag50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4"/>
</p:tagLst>
</file>

<file path=ppt/tags/tag51.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Other"/>
  <p:tag name="MH_ORDER" val="5"/>
</p:tagLst>
</file>

<file path=ppt/tags/tag51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5"/>
</p:tagLst>
</file>

<file path=ppt/tags/tag51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6"/>
</p:tagLst>
</file>

<file path=ppt/tags/tag51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7"/>
</p:tagLst>
</file>

<file path=ppt/tags/tag51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8"/>
</p:tagLst>
</file>

<file path=ppt/tags/tag51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39"/>
</p:tagLst>
</file>

<file path=ppt/tags/tag51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0"/>
</p:tagLst>
</file>

<file path=ppt/tags/tag51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1"/>
</p:tagLst>
</file>

<file path=ppt/tags/tag51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2"/>
</p:tagLst>
</file>

<file path=ppt/tags/tag51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3"/>
</p:tagLst>
</file>

<file path=ppt/tags/tag51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4"/>
</p:tagLst>
</file>

<file path=ppt/tags/tag52.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Other"/>
  <p:tag name="MH_ORDER" val="6"/>
</p:tagLst>
</file>

<file path=ppt/tags/tag52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5"/>
</p:tagLst>
</file>

<file path=ppt/tags/tag52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6"/>
</p:tagLst>
</file>

<file path=ppt/tags/tag52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7"/>
</p:tagLst>
</file>

<file path=ppt/tags/tag52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8"/>
</p:tagLst>
</file>

<file path=ppt/tags/tag52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49"/>
</p:tagLst>
</file>

<file path=ppt/tags/tag52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0"/>
</p:tagLst>
</file>

<file path=ppt/tags/tag52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1"/>
</p:tagLst>
</file>

<file path=ppt/tags/tag52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2"/>
</p:tagLst>
</file>

<file path=ppt/tags/tag52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3"/>
</p:tagLst>
</file>

<file path=ppt/tags/tag52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4"/>
</p:tagLst>
</file>

<file path=ppt/tags/tag53.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Other"/>
  <p:tag name="MH_ORDER" val="7"/>
</p:tagLst>
</file>

<file path=ppt/tags/tag53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5"/>
</p:tagLst>
</file>

<file path=ppt/tags/tag53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6"/>
</p:tagLst>
</file>

<file path=ppt/tags/tag53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7"/>
</p:tagLst>
</file>

<file path=ppt/tags/tag53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8"/>
</p:tagLst>
</file>

<file path=ppt/tags/tag53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59"/>
</p:tagLst>
</file>

<file path=ppt/tags/tag53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0"/>
</p:tagLst>
</file>

<file path=ppt/tags/tag53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1"/>
</p:tagLst>
</file>

<file path=ppt/tags/tag53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2"/>
</p:tagLst>
</file>

<file path=ppt/tags/tag53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3"/>
</p:tagLst>
</file>

<file path=ppt/tags/tag53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4"/>
</p:tagLst>
</file>

<file path=ppt/tags/tag54.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PageTitle"/>
  <p:tag name="MH_ORDER" val="PageTitle"/>
</p:tagLst>
</file>

<file path=ppt/tags/tag54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5"/>
</p:tagLst>
</file>

<file path=ppt/tags/tag54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6"/>
</p:tagLst>
</file>

<file path=ppt/tags/tag54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7"/>
</p:tagLst>
</file>

<file path=ppt/tags/tag54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8"/>
</p:tagLst>
</file>

<file path=ppt/tags/tag54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69"/>
</p:tagLst>
</file>

<file path=ppt/tags/tag54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0"/>
</p:tagLst>
</file>

<file path=ppt/tags/tag54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1"/>
</p:tagLst>
</file>

<file path=ppt/tags/tag54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2"/>
</p:tagLst>
</file>

<file path=ppt/tags/tag54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3"/>
</p:tagLst>
</file>

<file path=ppt/tags/tag54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4"/>
</p:tagLst>
</file>

<file path=ppt/tags/tag55.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Text"/>
  <p:tag name="MH_ORDER" val="1"/>
</p:tagLst>
</file>

<file path=ppt/tags/tag55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5"/>
</p:tagLst>
</file>

<file path=ppt/tags/tag55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6"/>
</p:tagLst>
</file>

<file path=ppt/tags/tag55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7"/>
</p:tagLst>
</file>

<file path=ppt/tags/tag55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8"/>
</p:tagLst>
</file>

<file path=ppt/tags/tag55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79"/>
</p:tagLst>
</file>

<file path=ppt/tags/tag55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0"/>
</p:tagLst>
</file>

<file path=ppt/tags/tag55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1"/>
</p:tagLst>
</file>

<file path=ppt/tags/tag55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2"/>
</p:tagLst>
</file>

<file path=ppt/tags/tag55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3"/>
</p:tagLst>
</file>

<file path=ppt/tags/tag55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4"/>
</p:tagLst>
</file>

<file path=ppt/tags/tag56.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Text"/>
  <p:tag name="MH_ORDER" val="2"/>
</p:tagLst>
</file>

<file path=ppt/tags/tag56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5"/>
</p:tagLst>
</file>

<file path=ppt/tags/tag56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6"/>
</p:tagLst>
</file>

<file path=ppt/tags/tag56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7"/>
</p:tagLst>
</file>

<file path=ppt/tags/tag56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8"/>
</p:tagLst>
</file>

<file path=ppt/tags/tag56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89"/>
</p:tagLst>
</file>

<file path=ppt/tags/tag56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0"/>
</p:tagLst>
</file>

<file path=ppt/tags/tag56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1"/>
</p:tagLst>
</file>

<file path=ppt/tags/tag56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2"/>
</p:tagLst>
</file>

<file path=ppt/tags/tag56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3"/>
</p:tagLst>
</file>

<file path=ppt/tags/tag56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4"/>
</p:tagLst>
</file>

<file path=ppt/tags/tag57.xml><?xml version="1.0" encoding="utf-8"?>
<p:tagLst xmlns:a="http://schemas.openxmlformats.org/drawingml/2006/main" xmlns:r="http://schemas.openxmlformats.org/officeDocument/2006/relationships" xmlns:p="http://schemas.openxmlformats.org/presentationml/2006/main">
  <p:tag name="MH" val="20170303103742"/>
  <p:tag name="MH_LIBRARY" val="GRAPHIC"/>
  <p:tag name="MH_TYPE" val="Text"/>
  <p:tag name="MH_ORDER" val="3"/>
</p:tagLst>
</file>

<file path=ppt/tags/tag57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5"/>
</p:tagLst>
</file>

<file path=ppt/tags/tag57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6"/>
</p:tagLst>
</file>

<file path=ppt/tags/tag57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7"/>
</p:tagLst>
</file>

<file path=ppt/tags/tag57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8"/>
</p:tagLst>
</file>

<file path=ppt/tags/tag57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99"/>
</p:tagLst>
</file>

<file path=ppt/tags/tag57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0"/>
</p:tagLst>
</file>

<file path=ppt/tags/tag57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1"/>
</p:tagLst>
</file>

<file path=ppt/tags/tag57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2"/>
</p:tagLst>
</file>

<file path=ppt/tags/tag57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3"/>
</p:tagLst>
</file>

<file path=ppt/tags/tag57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4"/>
</p:tagLst>
</file>

<file path=ppt/tags/tag58.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Other"/>
  <p:tag name="MH_ORDER" val="1"/>
</p:tagLst>
</file>

<file path=ppt/tags/tag58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5"/>
</p:tagLst>
</file>

<file path=ppt/tags/tag58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6"/>
</p:tagLst>
</file>

<file path=ppt/tags/tag58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7"/>
</p:tagLst>
</file>

<file path=ppt/tags/tag58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8"/>
</p:tagLst>
</file>

<file path=ppt/tags/tag58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09"/>
</p:tagLst>
</file>

<file path=ppt/tags/tag58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0"/>
</p:tagLst>
</file>

<file path=ppt/tags/tag58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1"/>
</p:tagLst>
</file>

<file path=ppt/tags/tag58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2"/>
</p:tagLst>
</file>

<file path=ppt/tags/tag58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3"/>
</p:tagLst>
</file>

<file path=ppt/tags/tag58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4"/>
</p:tagLst>
</file>

<file path=ppt/tags/tag59.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Other"/>
  <p:tag name="MH_ORDER" val="2"/>
</p:tagLst>
</file>

<file path=ppt/tags/tag59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5"/>
</p:tagLst>
</file>

<file path=ppt/tags/tag59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6"/>
</p:tagLst>
</file>

<file path=ppt/tags/tag59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7"/>
</p:tagLst>
</file>

<file path=ppt/tags/tag59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8"/>
</p:tagLst>
</file>

<file path=ppt/tags/tag59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19"/>
</p:tagLst>
</file>

<file path=ppt/tags/tag59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20"/>
</p:tagLst>
</file>

<file path=ppt/tags/tag59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SubTitle"/>
  <p:tag name="MH_ORDER" val="1"/>
</p:tagLst>
</file>

<file path=ppt/tags/tag59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SubTitle"/>
  <p:tag name="MH_ORDER" val="2"/>
</p:tagLst>
</file>

<file path=ppt/tags/tag59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SubTitle"/>
  <p:tag name="MH_ORDER" val="4"/>
</p:tagLst>
</file>

<file path=ppt/tags/tag59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SubTitle"/>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2"/>
</p:tagLst>
</file>

<file path=ppt/tags/tag60.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Other"/>
  <p:tag name="MH_ORDER" val="3"/>
</p:tagLst>
</file>

<file path=ppt/tags/tag60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67"/>
</p:tagLst>
</file>

<file path=ppt/tags/tag601.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1"/>
</p:tagLst>
</file>

<file path=ppt/tags/tag602.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2"/>
</p:tagLst>
</file>

<file path=ppt/tags/tag603.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3"/>
</p:tagLst>
</file>

<file path=ppt/tags/tag604.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4"/>
</p:tagLst>
</file>

<file path=ppt/tags/tag605.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5"/>
</p:tagLst>
</file>

<file path=ppt/tags/tag606.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6"/>
</p:tagLst>
</file>

<file path=ppt/tags/tag607.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7"/>
</p:tagLst>
</file>

<file path=ppt/tags/tag608.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8"/>
</p:tagLst>
</file>

<file path=ppt/tags/tag609.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9"/>
</p:tagLst>
</file>

<file path=ppt/tags/tag61.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Other"/>
  <p:tag name="MH_ORDER" val="5"/>
</p:tagLst>
</file>

<file path=ppt/tags/tag610.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10"/>
</p:tagLst>
</file>

<file path=ppt/tags/tag611.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11"/>
</p:tagLst>
</file>

<file path=ppt/tags/tag612.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12"/>
</p:tagLst>
</file>

<file path=ppt/tags/tag613.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13"/>
</p:tagLst>
</file>

<file path=ppt/tags/tag614.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14"/>
</p:tagLst>
</file>

<file path=ppt/tags/tag615.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1"/>
</p:tagLst>
</file>

<file path=ppt/tags/tag616.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3"/>
</p:tagLst>
</file>

<file path=ppt/tags/tag617.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5"/>
</p:tagLst>
</file>

<file path=ppt/tags/tag618.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7"/>
</p:tagLst>
</file>

<file path=ppt/tags/tag619.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2"/>
</p:tagLst>
</file>

<file path=ppt/tags/tag62.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Other"/>
  <p:tag name="MH_ORDER" val="6"/>
</p:tagLst>
</file>

<file path=ppt/tags/tag620.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4"/>
</p:tagLst>
</file>

<file path=ppt/tags/tag621.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6"/>
</p:tagLst>
</file>

<file path=ppt/tags/tag622.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3"/>
</p:tagLst>
</file>

<file path=ppt/tags/tag623.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6"/>
</p:tagLst>
</file>

<file path=ppt/tags/tag624.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13"/>
</p:tagLst>
</file>

<file path=ppt/tags/tag625.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Other"/>
  <p:tag name="MH_ORDER" val="14"/>
</p:tagLst>
</file>

<file path=ppt/tags/tag626.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6"/>
</p:tagLst>
</file>

<file path=ppt/tags/tag627.xml><?xml version="1.0" encoding="utf-8"?>
<p:tagLst xmlns:a="http://schemas.openxmlformats.org/drawingml/2006/main" xmlns:r="http://schemas.openxmlformats.org/officeDocument/2006/relationships" xmlns:p="http://schemas.openxmlformats.org/presentationml/2006/main">
  <p:tag name="MH" val="20170303105416"/>
  <p:tag name="MH_LIBRARY" val="GRAPHIC"/>
  <p:tag name="MH_TYPE" val="SubTitle"/>
  <p:tag name="MH_ORDER" val="7"/>
</p:tagLst>
</file>

<file path=ppt/tags/tag628.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SubTitle"/>
  <p:tag name="MH_ORDER" val="1"/>
</p:tagLst>
</file>

<file path=ppt/tags/tag629.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SubTitle"/>
  <p:tag name="MH_ORDER" val="2"/>
</p:tagLst>
</file>

<file path=ppt/tags/tag63.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SubTitle"/>
  <p:tag name="MH_ORDER" val="1"/>
</p:tagLst>
</file>

<file path=ppt/tags/tag630.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SubTitle"/>
  <p:tag name="MH_ORDER" val="3"/>
</p:tagLst>
</file>

<file path=ppt/tags/tag631.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1"/>
</p:tagLst>
</file>

<file path=ppt/tags/tag632.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2"/>
</p:tagLst>
</file>

<file path=ppt/tags/tag633.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3"/>
</p:tagLst>
</file>

<file path=ppt/tags/tag634.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4"/>
</p:tagLst>
</file>

<file path=ppt/tags/tag635.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5"/>
</p:tagLst>
</file>

<file path=ppt/tags/tag636.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6"/>
</p:tagLst>
</file>

<file path=ppt/tags/tag637.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7"/>
</p:tagLst>
</file>

<file path=ppt/tags/tag638.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8"/>
</p:tagLst>
</file>

<file path=ppt/tags/tag639.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9"/>
</p:tagLst>
</file>

<file path=ppt/tags/tag64.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SubTitle"/>
  <p:tag name="MH_ORDER" val="2"/>
</p:tagLst>
</file>

<file path=ppt/tags/tag640.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Other"/>
  <p:tag name="MH_ORDER" val="10"/>
</p:tagLst>
</file>

<file path=ppt/tags/tag641.xml><?xml version="1.0" encoding="utf-8"?>
<p:tagLst xmlns:a="http://schemas.openxmlformats.org/drawingml/2006/main" xmlns:r="http://schemas.openxmlformats.org/officeDocument/2006/relationships" xmlns:p="http://schemas.openxmlformats.org/presentationml/2006/main">
  <p:tag name="MH" val="20170303110737"/>
  <p:tag name="MH_LIBRARY" val="GRAPHIC"/>
  <p:tag name="MH_TYPE" val="Desc"/>
  <p:tag name="MH_ORDER" val="1"/>
</p:tagLst>
</file>

<file path=ppt/tags/tag642.xml><?xml version="1.0" encoding="utf-8"?>
<p:tagLst xmlns:a="http://schemas.openxmlformats.org/drawingml/2006/main" xmlns:r="http://schemas.openxmlformats.org/officeDocument/2006/relationships" xmlns:p="http://schemas.openxmlformats.org/presentationml/2006/main">
  <p:tag name="MH" val="20170306155424"/>
  <p:tag name="MH_LIBRARY" val="GRAPHIC"/>
  <p:tag name="MH_TYPE" val="Other"/>
  <p:tag name="MH_ORDER" val="1"/>
</p:tagLst>
</file>

<file path=ppt/tags/tag643.xml><?xml version="1.0" encoding="utf-8"?>
<p:tagLst xmlns:a="http://schemas.openxmlformats.org/drawingml/2006/main" xmlns:r="http://schemas.openxmlformats.org/officeDocument/2006/relationships" xmlns:p="http://schemas.openxmlformats.org/presentationml/2006/main">
  <p:tag name="MH" val="20170306155424"/>
  <p:tag name="MH_LIBRARY" val="GRAPHIC"/>
  <p:tag name="MH_TYPE" val="Other"/>
  <p:tag name="MH_ORDER" val="2"/>
</p:tagLst>
</file>

<file path=ppt/tags/tag644.xml><?xml version="1.0" encoding="utf-8"?>
<p:tagLst xmlns:a="http://schemas.openxmlformats.org/drawingml/2006/main" xmlns:r="http://schemas.openxmlformats.org/officeDocument/2006/relationships" xmlns:p="http://schemas.openxmlformats.org/presentationml/2006/main">
  <p:tag name="MH" val="20170306155424"/>
  <p:tag name="MH_LIBRARY" val="GRAPHIC"/>
  <p:tag name="MH_TYPE" val="Other"/>
  <p:tag name="MH_ORDER" val="3"/>
</p:tagLst>
</file>

<file path=ppt/tags/tag645.xml><?xml version="1.0" encoding="utf-8"?>
<p:tagLst xmlns:a="http://schemas.openxmlformats.org/drawingml/2006/main" xmlns:r="http://schemas.openxmlformats.org/officeDocument/2006/relationships" xmlns:p="http://schemas.openxmlformats.org/presentationml/2006/main">
  <p:tag name="MH" val="20170306155424"/>
  <p:tag name="MH_LIBRARY" val="GRAPHIC"/>
  <p:tag name="MH_TYPE" val="Other"/>
  <p:tag name="MH_ORDER" val="6"/>
</p:tagLst>
</file>

<file path=ppt/tags/tag646.xml><?xml version="1.0" encoding="utf-8"?>
<p:tagLst xmlns:a="http://schemas.openxmlformats.org/drawingml/2006/main" xmlns:r="http://schemas.openxmlformats.org/officeDocument/2006/relationships" xmlns:p="http://schemas.openxmlformats.org/presentationml/2006/main">
  <p:tag name="MH" val="20170306155424"/>
  <p:tag name="MH_LIBRARY" val="GRAPHIC"/>
  <p:tag name="MH_TYPE" val="SubTitle"/>
  <p:tag name="MH_ORDER" val="3"/>
</p:tagLst>
</file>

<file path=ppt/tags/tag647.xml><?xml version="1.0" encoding="utf-8"?>
<p:tagLst xmlns:a="http://schemas.openxmlformats.org/drawingml/2006/main" xmlns:r="http://schemas.openxmlformats.org/officeDocument/2006/relationships" xmlns:p="http://schemas.openxmlformats.org/presentationml/2006/main">
  <p:tag name="MH" val="20170306155424"/>
  <p:tag name="MH_LIBRARY" val="GRAPHIC"/>
  <p:tag name="MH_TYPE" val="SubTitle"/>
  <p:tag name="MH_ORDER" val="2"/>
</p:tagLst>
</file>

<file path=ppt/tags/tag648.xml><?xml version="1.0" encoding="utf-8"?>
<p:tagLst xmlns:a="http://schemas.openxmlformats.org/drawingml/2006/main" xmlns:r="http://schemas.openxmlformats.org/officeDocument/2006/relationships" xmlns:p="http://schemas.openxmlformats.org/presentationml/2006/main">
  <p:tag name="MH" val="20170306155424"/>
  <p:tag name="MH_LIBRARY" val="GRAPHIC"/>
  <p:tag name="MH_TYPE" val="SubTitle"/>
  <p:tag name="MH_ORDER" val="1"/>
</p:tagLst>
</file>

<file path=ppt/tags/tag649.xml><?xml version="1.0" encoding="utf-8"?>
<p:tagLst xmlns:a="http://schemas.openxmlformats.org/drawingml/2006/main" xmlns:r="http://schemas.openxmlformats.org/officeDocument/2006/relationships" xmlns:p="http://schemas.openxmlformats.org/presentationml/2006/main">
  <p:tag name="MH" val="20170303115623"/>
  <p:tag name="MH_LIBRARY" val="GRAPHIC"/>
  <p:tag name="MH_TYPE" val="Title"/>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SubTitle"/>
  <p:tag name="MH_ORDER" val="3"/>
</p:tagLst>
</file>

<file path=ppt/tags/tag650.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1"/>
</p:tagLst>
</file>

<file path=ppt/tags/tag651.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Other"/>
  <p:tag name="MH_ORDER" val="1"/>
</p:tagLst>
</file>

<file path=ppt/tags/tag652.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Other"/>
  <p:tag name="MH_ORDER" val="2"/>
</p:tagLst>
</file>

<file path=ppt/tags/tag653.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4"/>
</p:tagLst>
</file>

<file path=ppt/tags/tag654.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4"/>
</p:tagLst>
</file>

<file path=ppt/tags/tag655.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4"/>
</p:tagLst>
</file>

<file path=ppt/tags/tag656.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1"/>
</p:tagLst>
</file>

<file path=ppt/tags/tag657.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Other"/>
  <p:tag name="MH_ORDER" val="1"/>
</p:tagLst>
</file>

<file path=ppt/tags/tag658.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Other"/>
  <p:tag name="MH_ORDER" val="2"/>
</p:tagLst>
</file>

<file path=ppt/tags/tag659.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4"/>
</p:tagLst>
</file>

<file path=ppt/tags/tag66.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Text"/>
  <p:tag name="MH_ORDER" val="1"/>
</p:tagLst>
</file>

<file path=ppt/tags/tag660.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4"/>
</p:tagLst>
</file>

<file path=ppt/tags/tag661.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Other"/>
  <p:tag name="MH_ORDER" val="1"/>
</p:tagLst>
</file>

<file path=ppt/tags/tag662.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Other"/>
  <p:tag name="MH_ORDER" val="2"/>
</p:tagLst>
</file>

<file path=ppt/tags/tag663.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4"/>
</p:tagLst>
</file>

<file path=ppt/tags/tag664.xml><?xml version="1.0" encoding="utf-8"?>
<p:tagLst xmlns:a="http://schemas.openxmlformats.org/drawingml/2006/main" xmlns:r="http://schemas.openxmlformats.org/officeDocument/2006/relationships" xmlns:p="http://schemas.openxmlformats.org/presentationml/2006/main">
  <p:tag name="MH" val="20170303150648"/>
  <p:tag name="MH_LIBRARY" val="GRAPHIC"/>
  <p:tag name="MH_TYPE" val="SubTitle"/>
  <p:tag name="MH_ORDER" val="1"/>
</p:tagLst>
</file>

<file path=ppt/tags/tag665.xml><?xml version="1.0" encoding="utf-8"?>
<p:tagLst xmlns:a="http://schemas.openxmlformats.org/drawingml/2006/main" xmlns:r="http://schemas.openxmlformats.org/officeDocument/2006/relationships" xmlns:p="http://schemas.openxmlformats.org/presentationml/2006/main">
  <p:tag name="MH" val="20170303150648"/>
  <p:tag name="MH_LIBRARY" val="GRAPHIC"/>
  <p:tag name="MH_TYPE" val="Text"/>
  <p:tag name="MH_ORDER" val="1"/>
</p:tagLst>
</file>

<file path=ppt/tags/tag666.xml><?xml version="1.0" encoding="utf-8"?>
<p:tagLst xmlns:a="http://schemas.openxmlformats.org/drawingml/2006/main" xmlns:r="http://schemas.openxmlformats.org/officeDocument/2006/relationships" xmlns:p="http://schemas.openxmlformats.org/presentationml/2006/main">
  <p:tag name="MH" val="20170303150648"/>
  <p:tag name="MH_LIBRARY" val="GRAPHIC"/>
  <p:tag name="MH_TYPE" val="SubTitle"/>
  <p:tag name="MH_ORDER" val="1"/>
</p:tagLst>
</file>

<file path=ppt/tags/tag667.xml><?xml version="1.0" encoding="utf-8"?>
<p:tagLst xmlns:a="http://schemas.openxmlformats.org/drawingml/2006/main" xmlns:r="http://schemas.openxmlformats.org/officeDocument/2006/relationships" xmlns:p="http://schemas.openxmlformats.org/presentationml/2006/main">
  <p:tag name="MH" val="20170303150648"/>
  <p:tag name="MH_LIBRARY" val="GRAPHIC"/>
  <p:tag name="MH_TYPE" val="Text"/>
  <p:tag name="MH_ORDER" val="1"/>
</p:tagLst>
</file>

<file path=ppt/tags/tag668.xml><?xml version="1.0" encoding="utf-8"?>
<p:tagLst xmlns:a="http://schemas.openxmlformats.org/drawingml/2006/main" xmlns:r="http://schemas.openxmlformats.org/officeDocument/2006/relationships" xmlns:p="http://schemas.openxmlformats.org/presentationml/2006/main">
  <p:tag name="MH" val="20170303131652"/>
  <p:tag name="MH_LIBRARY" val="GRAPHIC"/>
  <p:tag name="MH_TYPE" val="Text"/>
  <p:tag name="MH_ORDER" val="2"/>
</p:tagLst>
</file>

<file path=ppt/tags/tag669.xml><?xml version="1.0" encoding="utf-8"?>
<p:tagLst xmlns:a="http://schemas.openxmlformats.org/drawingml/2006/main" xmlns:r="http://schemas.openxmlformats.org/officeDocument/2006/relationships" xmlns:p="http://schemas.openxmlformats.org/presentationml/2006/main">
  <p:tag name="MH" val="20170303131652"/>
  <p:tag name="MH_LIBRARY" val="GRAPHIC"/>
  <p:tag name="MH_TYPE" val="Text"/>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Text"/>
  <p:tag name="MH_ORDER" val="2"/>
</p:tagLst>
</file>

<file path=ppt/tags/tag670.xml><?xml version="1.0" encoding="utf-8"?>
<p:tagLst xmlns:a="http://schemas.openxmlformats.org/drawingml/2006/main" xmlns:r="http://schemas.openxmlformats.org/officeDocument/2006/relationships" xmlns:p="http://schemas.openxmlformats.org/presentationml/2006/main">
  <p:tag name="MH" val="20170705180308"/>
  <p:tag name="MH_LIBRARY" val="GRAPHIC"/>
  <p:tag name="MH_TYPE" val="SubTitle"/>
  <p:tag name="MH_ORDER" val="4"/>
</p:tagLst>
</file>

<file path=ppt/tags/tag671.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303113108"/>
  <p:tag name="MH_LIBRARY" val="GRAPHIC"/>
</p:tagLst>
</file>

<file path=ppt/tags/tag672.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303113108"/>
  <p:tag name="MH_LIBRARY" val="GRAPHIC"/>
</p:tagLst>
</file>

<file path=ppt/tags/tag673.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303113108"/>
  <p:tag name="MH_LIBRARY" val="GRAPHIC"/>
</p:tagLst>
</file>

<file path=ppt/tags/tag674.xml><?xml version="1.0" encoding="utf-8"?>
<p:tagLst xmlns:a="http://schemas.openxmlformats.org/drawingml/2006/main" xmlns:r="http://schemas.openxmlformats.org/officeDocument/2006/relationships" xmlns:p="http://schemas.openxmlformats.org/presentationml/2006/main">
  <p:tag name="MH_TYPE" val="#NeiR#"/>
  <p:tag name="MH_NUMBER" val="2"/>
  <p:tag name="MH_CATEGORY" val="#BingLLB#"/>
  <p:tag name="MH_LAYOUT" val="SubTitle"/>
  <p:tag name="MH" val="20170303113108"/>
  <p:tag name="MH_LIBRARY" val="GRAPHIC"/>
</p:tagLst>
</file>

<file path=ppt/tags/tag675.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1"/>
</p:tagLst>
</file>

<file path=ppt/tags/tag676.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2"/>
</p:tagLst>
</file>

<file path=ppt/tags/tag677.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3"/>
</p:tagLst>
</file>

<file path=ppt/tags/tag678.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4"/>
</p:tagLst>
</file>

<file path=ppt/tags/tag679.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Title"/>
  <p:tag name="MH_ORDER" val="1"/>
</p:tagLst>
</file>

<file path=ppt/tags/tag68.xml><?xml version="1.0" encoding="utf-8"?>
<p:tagLst xmlns:a="http://schemas.openxmlformats.org/drawingml/2006/main" xmlns:r="http://schemas.openxmlformats.org/officeDocument/2006/relationships" xmlns:p="http://schemas.openxmlformats.org/presentationml/2006/main">
  <p:tag name="MH" val="20170309221138"/>
  <p:tag name="MH_LIBRARY" val="GRAPHIC"/>
  <p:tag name="MH_TYPE" val="Text"/>
  <p:tag name="MH_ORDER" val="3"/>
</p:tagLst>
</file>

<file path=ppt/tags/tag680.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5"/>
</p:tagLst>
</file>

<file path=ppt/tags/tag681.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6"/>
</p:tagLst>
</file>

<file path=ppt/tags/tag682.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7"/>
</p:tagLst>
</file>

<file path=ppt/tags/tag683.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8"/>
</p:tagLst>
</file>

<file path=ppt/tags/tag684.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9"/>
</p:tagLst>
</file>

<file path=ppt/tags/tag685.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Other"/>
  <p:tag name="MH_ORDER" val="10"/>
</p:tagLst>
</file>

<file path=ppt/tags/tag686.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SubTitle"/>
  <p:tag name="MH_ORDER" val="1"/>
</p:tagLst>
</file>

<file path=ppt/tags/tag687.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Text"/>
  <p:tag name="MH_ORDER" val="1"/>
</p:tagLst>
</file>

<file path=ppt/tags/tag688.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SubTitle"/>
  <p:tag name="MH_ORDER" val="2"/>
</p:tagLst>
</file>

<file path=ppt/tags/tag689.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Text"/>
  <p:tag name="MH_ORDER" val="2"/>
</p:tagLst>
</file>

<file path=ppt/tags/tag69.xml><?xml version="1.0" encoding="utf-8"?>
<p:tagLst xmlns:a="http://schemas.openxmlformats.org/drawingml/2006/main" xmlns:r="http://schemas.openxmlformats.org/officeDocument/2006/relationships" xmlns:p="http://schemas.openxmlformats.org/presentationml/2006/main">
  <p:tag name="MH" val="20170309222457"/>
  <p:tag name="MH_LIBRARY" val="GRAPHIC"/>
  <p:tag name="MH_TYPE" val="Other"/>
  <p:tag name="MH_ORDER" val="7"/>
</p:tagLst>
</file>

<file path=ppt/tags/tag690.xml><?xml version="1.0" encoding="utf-8"?>
<p:tagLst xmlns:a="http://schemas.openxmlformats.org/drawingml/2006/main" xmlns:r="http://schemas.openxmlformats.org/officeDocument/2006/relationships" xmlns:p="http://schemas.openxmlformats.org/presentationml/2006/main">
  <p:tag name="MH" val="20170303153035"/>
  <p:tag name="MH_LIBRARY" val="GRAPHIC"/>
  <p:tag name="MH_TYPE" val="PageTitle"/>
  <p:tag name="MH_ORDER" val="PageTitle"/>
</p:tagLst>
</file>

<file path=ppt/tags/tag691.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Other"/>
  <p:tag name="MH_ORDER" val="3"/>
</p:tagLst>
</file>

<file path=ppt/tags/tag692.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Other"/>
  <p:tag name="MH_ORDER" val="4"/>
</p:tagLst>
</file>

<file path=ppt/tags/tag693.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Text"/>
  <p:tag name="MH_ORDER" val="3"/>
</p:tagLst>
</file>

<file path=ppt/tags/tag694.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SubTitle"/>
  <p:tag name="MH_ORDER" val="3"/>
</p:tagLst>
</file>

<file path=ppt/tags/tag695.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Other"/>
  <p:tag name="MH_ORDER" val="5"/>
</p:tagLst>
</file>

<file path=ppt/tags/tag696.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Text"/>
  <p:tag name="MH_ORDER" val="2"/>
</p:tagLst>
</file>

<file path=ppt/tags/tag697.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SubTitle"/>
  <p:tag name="MH_ORDER" val="2"/>
</p:tagLst>
</file>

<file path=ppt/tags/tag698.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Other"/>
  <p:tag name="MH_ORDER" val="6"/>
</p:tagLst>
</file>

<file path=ppt/tags/tag699.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3"/>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33"/>
  <p:tag name="KSO_WM_UNIT_TYPE" val="l_i"/>
  <p:tag name="KSO_WM_UNIT_INDEX" val="1_1"/>
  <p:tag name="KSO_WM_UNIT_ID" val="diagram633_6*l_i*1_1"/>
  <p:tag name="KSO_WM_UNIT_CLEAR" val="1"/>
  <p:tag name="KSO_WM_UNIT_LAYERLEVEL" val="1_1"/>
  <p:tag name="KSO_WM_DIAGRAM_GROUP_CODE" val="l1-1"/>
  <p:tag name="KSO_WM_UNIT_LINE_FORE_SCHEMECOLOR_INDEX" val="14"/>
  <p:tag name="KSO_WM_UNIT_LINE_FILL_TYPE" val="2"/>
  <p:tag name="KSO_WM_UNIT_USESOURCEFORMAT_APPLY" val="0"/>
</p:tagLst>
</file>

<file path=ppt/tags/tag700.xml><?xml version="1.0" encoding="utf-8"?>
<p:tagLst xmlns:a="http://schemas.openxmlformats.org/drawingml/2006/main" xmlns:r="http://schemas.openxmlformats.org/officeDocument/2006/relationships" xmlns:p="http://schemas.openxmlformats.org/presentationml/2006/main">
  <p:tag name="MH" val="20170306174310"/>
  <p:tag name="MH_LIBRARY" val="GRAPHIC"/>
  <p:tag name="MH_TYPE" val="SubTitle"/>
  <p:tag name="MH_ORDER" val="1"/>
</p:tagLst>
</file>

<file path=ppt/tags/tag701.xml><?xml version="1.0" encoding="utf-8"?>
<p:tagLst xmlns:a="http://schemas.openxmlformats.org/drawingml/2006/main" xmlns:r="http://schemas.openxmlformats.org/officeDocument/2006/relationships" xmlns:p="http://schemas.openxmlformats.org/presentationml/2006/main">
  <p:tag name="MH" val="20170306170526"/>
  <p:tag name="MH_LIBRARY" val="GRAPHIC"/>
  <p:tag name="MH_TYPE" val="Other"/>
  <p:tag name="MH_ORDER" val="1"/>
</p:tagLst>
</file>

<file path=ppt/tags/tag702.xml><?xml version="1.0" encoding="utf-8"?>
<p:tagLst xmlns:a="http://schemas.openxmlformats.org/drawingml/2006/main" xmlns:r="http://schemas.openxmlformats.org/officeDocument/2006/relationships" xmlns:p="http://schemas.openxmlformats.org/presentationml/2006/main">
  <p:tag name="MH" val="20170306170526"/>
  <p:tag name="MH_LIBRARY" val="GRAPHIC"/>
  <p:tag name="MH_TYPE" val="Other"/>
  <p:tag name="MH_ORDER" val="2"/>
</p:tagLst>
</file>

<file path=ppt/tags/tag703.xml><?xml version="1.0" encoding="utf-8"?>
<p:tagLst xmlns:a="http://schemas.openxmlformats.org/drawingml/2006/main" xmlns:r="http://schemas.openxmlformats.org/officeDocument/2006/relationships" xmlns:p="http://schemas.openxmlformats.org/presentationml/2006/main">
  <p:tag name="MH" val="20170306170526"/>
  <p:tag name="MH_LIBRARY" val="GRAPHIC"/>
  <p:tag name="MH_TYPE" val="Other"/>
  <p:tag name="MH_ORDER" val="3"/>
</p:tagLst>
</file>

<file path=ppt/tags/tag704.xml><?xml version="1.0" encoding="utf-8"?>
<p:tagLst xmlns:a="http://schemas.openxmlformats.org/drawingml/2006/main" xmlns:r="http://schemas.openxmlformats.org/officeDocument/2006/relationships" xmlns:p="http://schemas.openxmlformats.org/presentationml/2006/main">
  <p:tag name="MH" val="20170306170526"/>
  <p:tag name="MH_LIBRARY" val="GRAPHIC"/>
  <p:tag name="MH_TYPE" val="Other"/>
  <p:tag name="MH_ORDER" val="4"/>
</p:tagLst>
</file>

<file path=ppt/tags/tag705.xml><?xml version="1.0" encoding="utf-8"?>
<p:tagLst xmlns:a="http://schemas.openxmlformats.org/drawingml/2006/main" xmlns:r="http://schemas.openxmlformats.org/officeDocument/2006/relationships" xmlns:p="http://schemas.openxmlformats.org/presentationml/2006/main">
  <p:tag name="MH" val="20170306170526"/>
  <p:tag name="MH_LIBRARY" val="GRAPHIC"/>
  <p:tag name="MH_TYPE" val="Other"/>
  <p:tag name="MH_ORDER" val="5"/>
</p:tagLst>
</file>

<file path=ppt/tags/tag706.xml><?xml version="1.0" encoding="utf-8"?>
<p:tagLst xmlns:a="http://schemas.openxmlformats.org/drawingml/2006/main" xmlns:r="http://schemas.openxmlformats.org/officeDocument/2006/relationships" xmlns:p="http://schemas.openxmlformats.org/presentationml/2006/main">
  <p:tag name="MH" val="20170306170526"/>
  <p:tag name="MH_LIBRARY" val="GRAPHIC"/>
  <p:tag name="MH_TYPE" val="Other"/>
  <p:tag name="MH_ORDER" val="6"/>
</p:tagLst>
</file>

<file path=ppt/tags/tag707.xml><?xml version="1.0" encoding="utf-8"?>
<p:tagLst xmlns:a="http://schemas.openxmlformats.org/drawingml/2006/main" xmlns:r="http://schemas.openxmlformats.org/officeDocument/2006/relationships" xmlns:p="http://schemas.openxmlformats.org/presentationml/2006/main">
  <p:tag name="MH" val="20170306170526"/>
  <p:tag name="MH_LIBRARY" val="GRAPHIC"/>
  <p:tag name="MH_TYPE" val="Other"/>
  <p:tag name="MH_ORDER" val="7"/>
</p:tagLst>
</file>

<file path=ppt/tags/tag708.xml><?xml version="1.0" encoding="utf-8"?>
<p:tagLst xmlns:a="http://schemas.openxmlformats.org/drawingml/2006/main" xmlns:r="http://schemas.openxmlformats.org/officeDocument/2006/relationships" xmlns:p="http://schemas.openxmlformats.org/presentationml/2006/main">
  <p:tag name="MH" val="20170306170526"/>
  <p:tag name="MH_LIBRARY" val="GRAPHIC"/>
  <p:tag name="MH_TYPE" val="Other"/>
  <p:tag name="MH_ORDER" val="8"/>
</p:tagLst>
</file>

<file path=ppt/tags/tag709.xml><?xml version="1.0" encoding="utf-8"?>
<p:tagLst xmlns:a="http://schemas.openxmlformats.org/drawingml/2006/main" xmlns:r="http://schemas.openxmlformats.org/officeDocument/2006/relationships" xmlns:p="http://schemas.openxmlformats.org/presentationml/2006/main">
  <p:tag name="MH" val="20170306171939"/>
  <p:tag name="MH_LIBRARY" val="GRAPHIC"/>
  <p:tag name="MH_TYPE" val="SubTitle"/>
  <p:tag name="MH_ORDER" val="1"/>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633_6*i*2"/>
  <p:tag name="KSO_WM_TEMPLATE_CATEGORY" val="diagram"/>
  <p:tag name="KSO_WM_TEMPLATE_INDEX" val="633"/>
  <p:tag name="KSO_WM_UNIT_INDEX" val="2"/>
</p:tagLst>
</file>

<file path=ppt/tags/tag710.xml><?xml version="1.0" encoding="utf-8"?>
<p:tagLst xmlns:a="http://schemas.openxmlformats.org/drawingml/2006/main" xmlns:r="http://schemas.openxmlformats.org/officeDocument/2006/relationships" xmlns:p="http://schemas.openxmlformats.org/presentationml/2006/main">
  <p:tag name="MH" val="20170306171939"/>
  <p:tag name="MH_LIBRARY" val="GRAPHIC"/>
  <p:tag name="MH_TYPE" val="SubTitle"/>
  <p:tag name="MH_ORDER" val="2"/>
</p:tagLst>
</file>

<file path=ppt/tags/tag711.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itleSubTitleText"/>
  <p:tag name="MH" val="20170303153035"/>
  <p:tag name="MH_LIBRARY" val="GRAPHIC"/>
</p:tagLst>
</file>

<file path=ppt/tags/tag712.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
</p:tagLst>
</file>

<file path=ppt/tags/tag713.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
</p:tagLst>
</file>

<file path=ppt/tags/tag714.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
</p:tagLst>
</file>

<file path=ppt/tags/tag715.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
</p:tagLst>
</file>

<file path=ppt/tags/tag716.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
</p:tagLst>
</file>

<file path=ppt/tags/tag717.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
</p:tagLst>
</file>

<file path=ppt/tags/tag718.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7"/>
</p:tagLst>
</file>

<file path=ppt/tags/tag719.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8"/>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33"/>
  <p:tag name="KSO_WM_UNIT_TYPE" val="l_h_f"/>
  <p:tag name="KSO_WM_UNIT_INDEX" val="1_1_1"/>
  <p:tag name="KSO_WM_UNIT_ID" val="diagram633_6*l_h_f*1_1_1"/>
  <p:tag name="KSO_WM_UNIT_CLEAR" val="1"/>
  <p:tag name="KSO_WM_UNIT_LAYERLEVEL" val="1_1_1"/>
  <p:tag name="KSO_WM_UNIT_VALUE" val="96"/>
  <p:tag name="KSO_WM_UNIT_HIGHLIGHT" val="0"/>
  <p:tag name="KSO_WM_UNIT_COMPATIBLE" val="0"/>
  <p:tag name="KSO_WM_UNIT_PRESET_TEXT_INDEX" val="4"/>
  <p:tag name="KSO_WM_UNIT_PRESET_TEXT_LEN" val="210"/>
  <p:tag name="KSO_WM_DIAGRAM_GROUP_CODE" val="l1-1"/>
  <p:tag name="KSO_WM_UNIT_TEXT_FILL_FORE_SCHEMECOLOR_INDEX" val="5"/>
  <p:tag name="KSO_WM_UNIT_TEXT_FILL_TYPE" val="1"/>
  <p:tag name="KSO_WM_UNIT_USESOURCEFORMAT_APPLY" val="0"/>
</p:tagLst>
</file>

<file path=ppt/tags/tag720.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9"/>
</p:tagLst>
</file>

<file path=ppt/tags/tag721.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0"/>
</p:tagLst>
</file>

<file path=ppt/tags/tag722.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1"/>
</p:tagLst>
</file>

<file path=ppt/tags/tag723.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2"/>
</p:tagLst>
</file>

<file path=ppt/tags/tag724.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3"/>
</p:tagLst>
</file>

<file path=ppt/tags/tag725.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4"/>
</p:tagLst>
</file>

<file path=ppt/tags/tag726.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5"/>
</p:tagLst>
</file>

<file path=ppt/tags/tag727.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SubTitle"/>
  <p:tag name="MH_ORDER" val="1"/>
</p:tagLst>
</file>

<file path=ppt/tags/tag728.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SubTitle"/>
  <p:tag name="MH_ORDER" val="3"/>
</p:tagLst>
</file>

<file path=ppt/tags/tag729.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SubTitle"/>
  <p:tag name="MH_ORDER" val="5"/>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33"/>
  <p:tag name="KSO_WM_UNIT_TYPE" val="l_i"/>
  <p:tag name="KSO_WM_UNIT_INDEX" val="1_2"/>
  <p:tag name="KSO_WM_UNIT_ID" val="diagram633_6*l_i*1_2"/>
  <p:tag name="KSO_WM_UNIT_CLEAR" val="1"/>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0"/>
</p:tagLst>
</file>

<file path=ppt/tags/tag730.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SubTitle"/>
  <p:tag name="MH_ORDER" val="4"/>
</p:tagLst>
</file>

<file path=ppt/tags/tag731.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SubTitle"/>
  <p:tag name="MH_ORDER" val="2"/>
</p:tagLst>
</file>

<file path=ppt/tags/tag732.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6"/>
</p:tagLst>
</file>

<file path=ppt/tags/tag733.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7"/>
</p:tagLst>
</file>

<file path=ppt/tags/tag734.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18"/>
</p:tagLst>
</file>

<file path=ppt/tags/tag735.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0"/>
</p:tagLst>
</file>

<file path=ppt/tags/tag736.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1"/>
</p:tagLst>
</file>

<file path=ppt/tags/tag737.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2"/>
</p:tagLst>
</file>

<file path=ppt/tags/tag738.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3"/>
</p:tagLst>
</file>

<file path=ppt/tags/tag739.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4"/>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33"/>
  <p:tag name="KSO_WM_UNIT_TYPE" val="l_i"/>
  <p:tag name="KSO_WM_UNIT_INDEX" val="1_3"/>
  <p:tag name="KSO_WM_UNIT_ID" val="diagram633_6*l_i*1_3"/>
  <p:tag name="KSO_WM_UNIT_CLEAR" val="1"/>
  <p:tag name="KSO_WM_UNIT_LAYERLEVEL" val="1_1"/>
  <p:tag name="KSO_WM_DIAGRAM_GROUP_CODE" val="l1-1"/>
  <p:tag name="KSO_WM_UNIT_LINE_FORE_SCHEMECOLOR_INDEX" val="5"/>
  <p:tag name="KSO_WM_UNIT_LINE_FILL_TYPE" val="2"/>
  <p:tag name="KSO_WM_UNIT_TEXT_FILL_FORE_SCHEMECOLOR_INDEX" val="13"/>
  <p:tag name="KSO_WM_UNIT_TEXT_FILL_TYPE" val="1"/>
  <p:tag name="KSO_WM_UNIT_USESOURCEFORMAT_APPLY" val="0"/>
</p:tagLst>
</file>

<file path=ppt/tags/tag740.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5"/>
</p:tagLst>
</file>

<file path=ppt/tags/tag741.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6"/>
</p:tagLst>
</file>

<file path=ppt/tags/tag742.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7"/>
</p:tagLst>
</file>

<file path=ppt/tags/tag743.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8"/>
</p:tagLst>
</file>

<file path=ppt/tags/tag744.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29"/>
</p:tagLst>
</file>

<file path=ppt/tags/tag745.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0"/>
</p:tagLst>
</file>

<file path=ppt/tags/tag746.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1"/>
</p:tagLst>
</file>

<file path=ppt/tags/tag747.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2"/>
</p:tagLst>
</file>

<file path=ppt/tags/tag748.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3"/>
</p:tagLst>
</file>

<file path=ppt/tags/tag749.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4"/>
</p:tagLst>
</file>

<file path=ppt/tags/tag7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YinZJG#"/>
  <p:tag name="MH_LAYOUT" val="Text"/>
  <p:tag name="MH" val="20170303103742"/>
  <p:tag name="MH_LIBRARY" val="GRAPHIC"/>
</p:tagLst>
</file>

<file path=ppt/tags/tag750.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5"/>
</p:tagLst>
</file>

<file path=ppt/tags/tag751.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6"/>
</p:tagLst>
</file>

<file path=ppt/tags/tag752.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7"/>
</p:tagLst>
</file>

<file path=ppt/tags/tag753.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8"/>
</p:tagLst>
</file>

<file path=ppt/tags/tag754.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39"/>
</p:tagLst>
</file>

<file path=ppt/tags/tag755.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0"/>
</p:tagLst>
</file>

<file path=ppt/tags/tag756.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1"/>
</p:tagLst>
</file>

<file path=ppt/tags/tag757.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2"/>
</p:tagLst>
</file>

<file path=ppt/tags/tag758.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3"/>
</p:tagLst>
</file>

<file path=ppt/tags/tag759.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4"/>
</p:tagLst>
</file>

<file path=ppt/tags/tag7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
</p:tagLst>
</file>

<file path=ppt/tags/tag760.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5"/>
</p:tagLst>
</file>

<file path=ppt/tags/tag761.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6"/>
</p:tagLst>
</file>

<file path=ppt/tags/tag762.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7"/>
</p:tagLst>
</file>

<file path=ppt/tags/tag763.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8"/>
</p:tagLst>
</file>

<file path=ppt/tags/tag764.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49"/>
</p:tagLst>
</file>

<file path=ppt/tags/tag765.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0"/>
</p:tagLst>
</file>

<file path=ppt/tags/tag766.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1"/>
</p:tagLst>
</file>

<file path=ppt/tags/tag767.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2"/>
</p:tagLst>
</file>

<file path=ppt/tags/tag768.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3"/>
</p:tagLst>
</file>

<file path=ppt/tags/tag769.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4"/>
</p:tagLst>
</file>

<file path=ppt/tags/tag7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
</p:tagLst>
</file>

<file path=ppt/tags/tag770.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5"/>
</p:tagLst>
</file>

<file path=ppt/tags/tag771.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6"/>
</p:tagLst>
</file>

<file path=ppt/tags/tag772.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7"/>
</p:tagLst>
</file>

<file path=ppt/tags/tag773.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8"/>
</p:tagLst>
</file>

<file path=ppt/tags/tag774.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59"/>
</p:tagLst>
</file>

<file path=ppt/tags/tag775.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0"/>
</p:tagLst>
</file>

<file path=ppt/tags/tag776.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1"/>
</p:tagLst>
</file>

<file path=ppt/tags/tag777.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2"/>
</p:tagLst>
</file>

<file path=ppt/tags/tag778.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3"/>
</p:tagLst>
</file>

<file path=ppt/tags/tag779.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4"/>
</p:tagLst>
</file>

<file path=ppt/tags/tag7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3"/>
</p:tagLst>
</file>

<file path=ppt/tags/tag780.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5"/>
</p:tagLst>
</file>

<file path=ppt/tags/tag781.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6"/>
</p:tagLst>
</file>

<file path=ppt/tags/tag782.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7"/>
</p:tagLst>
</file>

<file path=ppt/tags/tag783.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8"/>
</p:tagLst>
</file>

<file path=ppt/tags/tag784.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69"/>
</p:tagLst>
</file>

<file path=ppt/tags/tag785.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70"/>
</p:tagLst>
</file>

<file path=ppt/tags/tag786.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71"/>
</p:tagLst>
</file>

<file path=ppt/tags/tag787.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72"/>
</p:tagLst>
</file>

<file path=ppt/tags/tag788.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73"/>
</p:tagLst>
</file>

<file path=ppt/tags/tag789.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74"/>
</p:tagLst>
</file>

<file path=ppt/tags/tag7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4"/>
</p:tagLst>
</file>

<file path=ppt/tags/tag790.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75"/>
</p:tagLst>
</file>

<file path=ppt/tags/tag791.xml><?xml version="1.0" encoding="utf-8"?>
<p:tagLst xmlns:a="http://schemas.openxmlformats.org/drawingml/2006/main" xmlns:r="http://schemas.openxmlformats.org/officeDocument/2006/relationships" xmlns:p="http://schemas.openxmlformats.org/presentationml/2006/main">
  <p:tag name="MH" val="20170228164332"/>
  <p:tag name="MH_LIBRARY" val="GRAPHIC"/>
  <p:tag name="MH_TYPE" val="Other"/>
  <p:tag name="MH_ORDER" val="76"/>
</p:tagLst>
</file>

<file path=ppt/tags/tag8.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4"/>
</p:tagLst>
</file>

<file path=ppt/tags/tag8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5"/>
</p:tagLst>
</file>

<file path=ppt/tags/tag8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6"/>
</p:tagLst>
</file>

<file path=ppt/tags/tag8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7"/>
</p:tagLst>
</file>

<file path=ppt/tags/tag8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8"/>
</p:tagLst>
</file>

<file path=ppt/tags/tag8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9"/>
</p:tagLst>
</file>

<file path=ppt/tags/tag8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0"/>
</p:tagLst>
</file>

<file path=ppt/tags/tag8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1"/>
</p:tagLst>
</file>

<file path=ppt/tags/tag8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2"/>
</p:tagLst>
</file>

<file path=ppt/tags/tag8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3"/>
</p:tagLst>
</file>

<file path=ppt/tags/tag8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4"/>
</p:tagLst>
</file>

<file path=ppt/tags/tag9.xml><?xml version="1.0" encoding="utf-8"?>
<p:tagLst xmlns:a="http://schemas.openxmlformats.org/drawingml/2006/main" xmlns:r="http://schemas.openxmlformats.org/officeDocument/2006/relationships" xmlns:p="http://schemas.openxmlformats.org/presentationml/2006/main">
  <p:tag name="MH" val="20170303101814"/>
  <p:tag name="MH_LIBRARY" val="GRAPHIC"/>
  <p:tag name="MH_TYPE" val="Other"/>
  <p:tag name="MH_ORDER" val="6"/>
</p:tagLst>
</file>

<file path=ppt/tags/tag90.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5"/>
</p:tagLst>
</file>

<file path=ppt/tags/tag91.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6"/>
</p:tagLst>
</file>

<file path=ppt/tags/tag92.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7"/>
</p:tagLst>
</file>

<file path=ppt/tags/tag93.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8"/>
</p:tagLst>
</file>

<file path=ppt/tags/tag94.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19"/>
</p:tagLst>
</file>

<file path=ppt/tags/tag95.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0"/>
</p:tagLst>
</file>

<file path=ppt/tags/tag96.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1"/>
</p:tagLst>
</file>

<file path=ppt/tags/tag97.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2"/>
</p:tagLst>
</file>

<file path=ppt/tags/tag98.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3"/>
</p:tagLst>
</file>

<file path=ppt/tags/tag99.xml><?xml version="1.0" encoding="utf-8"?>
<p:tagLst xmlns:a="http://schemas.openxmlformats.org/drawingml/2006/main" xmlns:r="http://schemas.openxmlformats.org/officeDocument/2006/relationships" xmlns:p="http://schemas.openxmlformats.org/presentationml/2006/main">
  <p:tag name="MH" val="20170303104723"/>
  <p:tag name="MH_LIBRARY" val="GRAPHIC"/>
  <p:tag name="MH_TYPE" val="Other"/>
  <p:tag name="MH_ORDER" val="24"/>
</p:tagLst>
</file>

<file path=ppt/theme/theme1.xml><?xml version="1.0" encoding="utf-8"?>
<a:theme xmlns:a="http://schemas.openxmlformats.org/drawingml/2006/main" name="清风素材 12sc.taobao.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4776</TotalTime>
  <Words>4335</Words>
  <Application>Microsoft Office PowerPoint</Application>
  <PresentationFormat>自定义</PresentationFormat>
  <Paragraphs>450</Paragraphs>
  <Slides>51</Slides>
  <Notes>30</Notes>
  <HiddenSlides>0</HiddenSlides>
  <MMClips>1</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51</vt:i4>
      </vt:variant>
    </vt:vector>
  </HeadingPairs>
  <TitlesOfParts>
    <vt:vector size="67" baseType="lpstr">
      <vt:lpstr>Arial</vt:lpstr>
      <vt:lpstr>新細明體</vt:lpstr>
      <vt:lpstr>宋体</vt:lpstr>
      <vt:lpstr>Arial Black</vt:lpstr>
      <vt:lpstr>华文黑体</vt:lpstr>
      <vt:lpstr>Gulim</vt:lpstr>
      <vt:lpstr>微软雅黑</vt:lpstr>
      <vt:lpstr>Times New Roman</vt:lpstr>
      <vt:lpstr>方正大黑简体</vt:lpstr>
      <vt:lpstr>Wingdings</vt:lpstr>
      <vt:lpstr>Arial Unicode MS</vt:lpstr>
      <vt:lpstr>Calibri</vt:lpstr>
      <vt:lpstr>黑体</vt:lpstr>
      <vt:lpstr>ITC Avant Garde Pro Md</vt:lpstr>
      <vt:lpstr>清风素材 12sc.taobao.com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falsh</dc:title>
  <dc:creator>振华宇光</dc:creator>
  <cp:lastModifiedBy>GDETO</cp:lastModifiedBy>
  <cp:revision>374</cp:revision>
  <dcterms:created xsi:type="dcterms:W3CDTF">2014-08-23T07:50:08Z</dcterms:created>
  <dcterms:modified xsi:type="dcterms:W3CDTF">2017-07-21T02:09:12Z</dcterms:modified>
</cp:coreProperties>
</file>