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9.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1.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2.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6.xml" ContentType="application/vnd.openxmlformats-officedocument.presentationml.tags+xml"/>
  <Override PartName="/ppt/tags/tag27.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939" r:id="rId2"/>
    <p:sldMasterId id="2147483691" r:id="rId3"/>
    <p:sldMasterId id="2147483692" r:id="rId4"/>
    <p:sldMasterId id="2147483721" r:id="rId5"/>
    <p:sldMasterId id="2147483733" r:id="rId6"/>
    <p:sldMasterId id="2147483740" r:id="rId7"/>
    <p:sldMasterId id="2147484014" r:id="rId8"/>
    <p:sldMasterId id="2147484028" r:id="rId9"/>
    <p:sldMasterId id="2147483747" r:id="rId10"/>
    <p:sldMasterId id="2147484021" r:id="rId11"/>
    <p:sldMasterId id="2147483806" r:id="rId12"/>
    <p:sldMasterId id="2147484035" r:id="rId13"/>
  </p:sldMasterIdLst>
  <p:notesMasterIdLst>
    <p:notesMasterId r:id="rId64"/>
  </p:notesMasterIdLst>
  <p:handoutMasterIdLst>
    <p:handoutMasterId r:id="rId65"/>
  </p:handoutMasterIdLst>
  <p:sldIdLst>
    <p:sldId id="1111" r:id="rId14"/>
    <p:sldId id="1171" r:id="rId15"/>
    <p:sldId id="1158" r:id="rId16"/>
    <p:sldId id="1190" r:id="rId17"/>
    <p:sldId id="1160" r:id="rId18"/>
    <p:sldId id="1183" r:id="rId19"/>
    <p:sldId id="1200" r:id="rId20"/>
    <p:sldId id="1191" r:id="rId21"/>
    <p:sldId id="1192" r:id="rId22"/>
    <p:sldId id="1201" r:id="rId23"/>
    <p:sldId id="1112" r:id="rId24"/>
    <p:sldId id="1153" r:id="rId25"/>
    <p:sldId id="1137" r:id="rId26"/>
    <p:sldId id="1173" r:id="rId27"/>
    <p:sldId id="1193" r:id="rId28"/>
    <p:sldId id="1154" r:id="rId29"/>
    <p:sldId id="1202" r:id="rId30"/>
    <p:sldId id="1156" r:id="rId31"/>
    <p:sldId id="1175" r:id="rId32"/>
    <p:sldId id="1115" r:id="rId33"/>
    <p:sldId id="1194" r:id="rId34"/>
    <p:sldId id="1186" r:id="rId35"/>
    <p:sldId id="1195" r:id="rId36"/>
    <p:sldId id="1187" r:id="rId37"/>
    <p:sldId id="1199" r:id="rId38"/>
    <p:sldId id="1203" r:id="rId39"/>
    <p:sldId id="1204" r:id="rId40"/>
    <p:sldId id="1205" r:id="rId41"/>
    <p:sldId id="1196" r:id="rId42"/>
    <p:sldId id="1138" r:id="rId43"/>
    <p:sldId id="1161" r:id="rId44"/>
    <p:sldId id="1197" r:id="rId45"/>
    <p:sldId id="1139" r:id="rId46"/>
    <p:sldId id="1142" r:id="rId47"/>
    <p:sldId id="1143" r:id="rId48"/>
    <p:sldId id="1150" r:id="rId49"/>
    <p:sldId id="1151" r:id="rId50"/>
    <p:sldId id="1176" r:id="rId51"/>
    <p:sldId id="1092" r:id="rId52"/>
    <p:sldId id="1162" r:id="rId53"/>
    <p:sldId id="1163" r:id="rId54"/>
    <p:sldId id="1164" r:id="rId55"/>
    <p:sldId id="1165" r:id="rId56"/>
    <p:sldId id="1166" r:id="rId57"/>
    <p:sldId id="1167" r:id="rId58"/>
    <p:sldId id="1198" r:id="rId59"/>
    <p:sldId id="1177" r:id="rId60"/>
    <p:sldId id="1168" r:id="rId61"/>
    <p:sldId id="1169" r:id="rId62"/>
    <p:sldId id="1170" r:id="rId63"/>
  </p:sldIdLst>
  <p:sldSz cx="9906000" cy="6858000" type="A4"/>
  <p:notesSz cx="6805613" cy="9939338"/>
  <p:defaultTextStyle>
    <a:defPPr>
      <a:defRPr lang="en-US"/>
    </a:defPPr>
    <a:lvl1pPr algn="l" rtl="0" eaLnBrk="0" fontAlgn="base" hangingPunct="0">
      <a:lnSpc>
        <a:spcPct val="90000"/>
      </a:lnSpc>
      <a:spcBef>
        <a:spcPct val="80000"/>
      </a:spcBef>
      <a:spcAft>
        <a:spcPct val="0"/>
      </a:spcAft>
      <a:buFont typeface="Arial" charset="0"/>
      <a:buChar char="•"/>
      <a:defRPr sz="2400" kern="1200">
        <a:solidFill>
          <a:srgbClr val="00ADEF"/>
        </a:solidFill>
        <a:latin typeface="楷体_GB2312" pitchFamily="49" charset="-122"/>
        <a:ea typeface="楷体_GB2312" pitchFamily="49" charset="-122"/>
        <a:cs typeface="+mn-cs"/>
      </a:defRPr>
    </a:lvl1pPr>
    <a:lvl2pPr marL="457200" algn="l" rtl="0" eaLnBrk="0" fontAlgn="base" hangingPunct="0">
      <a:lnSpc>
        <a:spcPct val="90000"/>
      </a:lnSpc>
      <a:spcBef>
        <a:spcPct val="80000"/>
      </a:spcBef>
      <a:spcAft>
        <a:spcPct val="0"/>
      </a:spcAft>
      <a:buFont typeface="Arial" charset="0"/>
      <a:buChar char="•"/>
      <a:defRPr sz="2400" kern="1200">
        <a:solidFill>
          <a:srgbClr val="00ADEF"/>
        </a:solidFill>
        <a:latin typeface="楷体_GB2312" pitchFamily="49" charset="-122"/>
        <a:ea typeface="楷体_GB2312" pitchFamily="49" charset="-122"/>
        <a:cs typeface="+mn-cs"/>
      </a:defRPr>
    </a:lvl2pPr>
    <a:lvl3pPr marL="914400" algn="l" rtl="0" eaLnBrk="0" fontAlgn="base" hangingPunct="0">
      <a:lnSpc>
        <a:spcPct val="90000"/>
      </a:lnSpc>
      <a:spcBef>
        <a:spcPct val="80000"/>
      </a:spcBef>
      <a:spcAft>
        <a:spcPct val="0"/>
      </a:spcAft>
      <a:buFont typeface="Arial" charset="0"/>
      <a:buChar char="•"/>
      <a:defRPr sz="2400" kern="1200">
        <a:solidFill>
          <a:srgbClr val="00ADEF"/>
        </a:solidFill>
        <a:latin typeface="楷体_GB2312" pitchFamily="49" charset="-122"/>
        <a:ea typeface="楷体_GB2312" pitchFamily="49" charset="-122"/>
        <a:cs typeface="+mn-cs"/>
      </a:defRPr>
    </a:lvl3pPr>
    <a:lvl4pPr marL="1371600" algn="l" rtl="0" eaLnBrk="0" fontAlgn="base" hangingPunct="0">
      <a:lnSpc>
        <a:spcPct val="90000"/>
      </a:lnSpc>
      <a:spcBef>
        <a:spcPct val="80000"/>
      </a:spcBef>
      <a:spcAft>
        <a:spcPct val="0"/>
      </a:spcAft>
      <a:buFont typeface="Arial" charset="0"/>
      <a:buChar char="•"/>
      <a:defRPr sz="2400" kern="1200">
        <a:solidFill>
          <a:srgbClr val="00ADEF"/>
        </a:solidFill>
        <a:latin typeface="楷体_GB2312" pitchFamily="49" charset="-122"/>
        <a:ea typeface="楷体_GB2312" pitchFamily="49" charset="-122"/>
        <a:cs typeface="+mn-cs"/>
      </a:defRPr>
    </a:lvl4pPr>
    <a:lvl5pPr marL="1828800" algn="l" rtl="0" eaLnBrk="0" fontAlgn="base" hangingPunct="0">
      <a:lnSpc>
        <a:spcPct val="90000"/>
      </a:lnSpc>
      <a:spcBef>
        <a:spcPct val="80000"/>
      </a:spcBef>
      <a:spcAft>
        <a:spcPct val="0"/>
      </a:spcAft>
      <a:buFont typeface="Arial" charset="0"/>
      <a:buChar char="•"/>
      <a:defRPr sz="2400" kern="1200">
        <a:solidFill>
          <a:srgbClr val="00ADEF"/>
        </a:solidFill>
        <a:latin typeface="楷体_GB2312" pitchFamily="49" charset="-122"/>
        <a:ea typeface="楷体_GB2312" pitchFamily="49" charset="-122"/>
        <a:cs typeface="+mn-cs"/>
      </a:defRPr>
    </a:lvl5pPr>
    <a:lvl6pPr marL="2286000" algn="l" defTabSz="914400" rtl="0" eaLnBrk="1" latinLnBrk="0" hangingPunct="1">
      <a:defRPr sz="2400" kern="1200">
        <a:solidFill>
          <a:srgbClr val="00ADEF"/>
        </a:solidFill>
        <a:latin typeface="楷体_GB2312" pitchFamily="49" charset="-122"/>
        <a:ea typeface="楷体_GB2312" pitchFamily="49" charset="-122"/>
        <a:cs typeface="+mn-cs"/>
      </a:defRPr>
    </a:lvl6pPr>
    <a:lvl7pPr marL="2743200" algn="l" defTabSz="914400" rtl="0" eaLnBrk="1" latinLnBrk="0" hangingPunct="1">
      <a:defRPr sz="2400" kern="1200">
        <a:solidFill>
          <a:srgbClr val="00ADEF"/>
        </a:solidFill>
        <a:latin typeface="楷体_GB2312" pitchFamily="49" charset="-122"/>
        <a:ea typeface="楷体_GB2312" pitchFamily="49" charset="-122"/>
        <a:cs typeface="+mn-cs"/>
      </a:defRPr>
    </a:lvl7pPr>
    <a:lvl8pPr marL="3200400" algn="l" defTabSz="914400" rtl="0" eaLnBrk="1" latinLnBrk="0" hangingPunct="1">
      <a:defRPr sz="2400" kern="1200">
        <a:solidFill>
          <a:srgbClr val="00ADEF"/>
        </a:solidFill>
        <a:latin typeface="楷体_GB2312" pitchFamily="49" charset="-122"/>
        <a:ea typeface="楷体_GB2312" pitchFamily="49" charset="-122"/>
        <a:cs typeface="+mn-cs"/>
      </a:defRPr>
    </a:lvl8pPr>
    <a:lvl9pPr marL="3657600" algn="l" defTabSz="914400" rtl="0" eaLnBrk="1" latinLnBrk="0" hangingPunct="1">
      <a:defRPr sz="2400" kern="1200">
        <a:solidFill>
          <a:srgbClr val="00ADEF"/>
        </a:solidFill>
        <a:latin typeface="楷体_GB2312" pitchFamily="49" charset="-122"/>
        <a:ea typeface="楷体_GB2312" pitchFamily="49" charset="-122"/>
        <a:cs typeface="+mn-cs"/>
      </a:defRPr>
    </a:lvl9pPr>
  </p:defaultTextStyle>
  <p:extLst>
    <p:ext uri="{521415D9-36F7-43E2-AB2F-B90AF26B5E84}">
      <p14:sectionLst xmlns:p14="http://schemas.microsoft.com/office/powerpoint/2010/main">
        <p14:section name="默认节" id="{EDAA9911-6C56-4E36-9EC7-375E932379DD}">
          <p14:sldIdLst>
            <p14:sldId id="1111"/>
            <p14:sldId id="1171"/>
            <p14:sldId id="1158"/>
            <p14:sldId id="1190"/>
            <p14:sldId id="1160"/>
            <p14:sldId id="1183"/>
            <p14:sldId id="1200"/>
            <p14:sldId id="1191"/>
            <p14:sldId id="1192"/>
            <p14:sldId id="1201"/>
            <p14:sldId id="1112"/>
            <p14:sldId id="1153"/>
            <p14:sldId id="1137"/>
            <p14:sldId id="1173"/>
            <p14:sldId id="1193"/>
            <p14:sldId id="1154"/>
            <p14:sldId id="1202"/>
            <p14:sldId id="1156"/>
            <p14:sldId id="1175"/>
            <p14:sldId id="1115"/>
            <p14:sldId id="1194"/>
            <p14:sldId id="1186"/>
            <p14:sldId id="1195"/>
            <p14:sldId id="1187"/>
            <p14:sldId id="1199"/>
            <p14:sldId id="1203"/>
            <p14:sldId id="1204"/>
            <p14:sldId id="1205"/>
            <p14:sldId id="1196"/>
            <p14:sldId id="1138"/>
            <p14:sldId id="1161"/>
            <p14:sldId id="1197"/>
            <p14:sldId id="1139"/>
            <p14:sldId id="1142"/>
            <p14:sldId id="1143"/>
            <p14:sldId id="1150"/>
            <p14:sldId id="1151"/>
            <p14:sldId id="1176"/>
          </p14:sldIdLst>
        </p14:section>
        <p14:section name="无标题节" id="{91F8335C-21F9-42D0-9CD6-4DA80F364EDC}">
          <p14:sldIdLst>
            <p14:sldId id="1092"/>
            <p14:sldId id="1162"/>
            <p14:sldId id="1163"/>
            <p14:sldId id="1164"/>
            <p14:sldId id="1165"/>
            <p14:sldId id="1166"/>
            <p14:sldId id="1167"/>
            <p14:sldId id="1198"/>
            <p14:sldId id="1177"/>
            <p14:sldId id="1168"/>
            <p14:sldId id="1169"/>
            <p14:sldId id="117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00"/>
    <a:srgbClr val="15C2FF"/>
    <a:srgbClr val="8BE1FF"/>
    <a:srgbClr val="DEDEE0"/>
    <a:srgbClr val="006600"/>
    <a:srgbClr val="FFFFFF"/>
    <a:srgbClr val="67564D"/>
    <a:srgbClr val="339933"/>
    <a:srgbClr val="0066FF"/>
    <a:srgbClr val="00A7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94" autoAdjust="0"/>
    <p:restoredTop sz="94627" autoAdjust="0"/>
  </p:normalViewPr>
  <p:slideViewPr>
    <p:cSldViewPr>
      <p:cViewPr varScale="1">
        <p:scale>
          <a:sx n="77" d="100"/>
          <a:sy n="77" d="100"/>
        </p:scale>
        <p:origin x="-716" y="-60"/>
      </p:cViewPr>
      <p:guideLst>
        <p:guide orient="horz" pos="845"/>
        <p:guide orient="horz" pos="1162"/>
        <p:guide orient="horz" pos="981"/>
        <p:guide orient="horz" pos="3838"/>
        <p:guide pos="5978"/>
        <p:guide pos="3982"/>
        <p:guide pos="3075"/>
        <p:guide pos="2213"/>
        <p:guide pos="4027"/>
        <p:guide pos="4163"/>
        <p:guide pos="3120"/>
        <p:guide pos="502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8"/>
    </p:cViewPr>
  </p:sorterViewPr>
  <p:notesViewPr>
    <p:cSldViewPr>
      <p:cViewPr varScale="1">
        <p:scale>
          <a:sx n="60" d="100"/>
          <a:sy n="60" d="100"/>
        </p:scale>
        <p:origin x="-2508" y="-8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slide" Target="slides/slide48.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viewProps" Target="viewProp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s>
</file>

<file path=ppt/diagrams/_rels/data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8FFB0-454F-42B7-B020-4F553F889EB0}" type="doc">
      <dgm:prSet loTypeId="urn:microsoft.com/office/officeart/2011/layout/RadialPictureList" loCatId="picture" qsTypeId="urn:microsoft.com/office/officeart/2005/8/quickstyle/simple1" qsCatId="simple" csTypeId="urn:microsoft.com/office/officeart/2005/8/colors/accent6_3" csCatId="accent6" phldr="1"/>
      <dgm:spPr/>
      <dgm:t>
        <a:bodyPr/>
        <a:lstStyle/>
        <a:p>
          <a:endParaRPr lang="zh-CN" altLang="en-US"/>
        </a:p>
      </dgm:t>
    </dgm:pt>
    <dgm:pt modelId="{2764C71D-90BC-4803-8F84-BD1C0B53F9C0}">
      <dgm:prSet phldrT="[文本]" custT="1"/>
      <dgm:spPr>
        <a:solidFill>
          <a:srgbClr val="15C2FF"/>
        </a:solidFill>
        <a:ln>
          <a:solidFill>
            <a:schemeClr val="bg1"/>
          </a:solidFill>
        </a:ln>
      </dgm:spPr>
      <dgm:t>
        <a:bodyPr/>
        <a:lstStyle/>
        <a:p>
          <a:r>
            <a:rPr lang="zh-CN" altLang="en-US" sz="2400" b="1" dirty="0" smtClean="0">
              <a:solidFill>
                <a:schemeClr val="bg1"/>
              </a:solidFill>
              <a:latin typeface="微软雅黑" panose="020B0503020204020204" pitchFamily="34" charset="-122"/>
              <a:ea typeface="微软雅黑" panose="020B0503020204020204" pitchFamily="34" charset="-122"/>
            </a:rPr>
            <a:t>客观情况发生重大变化</a:t>
          </a:r>
          <a:endParaRPr lang="zh-CN" altLang="en-US" sz="2400" b="1" dirty="0">
            <a:solidFill>
              <a:schemeClr val="bg1"/>
            </a:solidFill>
            <a:latin typeface="微软雅黑" panose="020B0503020204020204" pitchFamily="34" charset="-122"/>
            <a:ea typeface="微软雅黑" panose="020B0503020204020204" pitchFamily="34" charset="-122"/>
          </a:endParaRPr>
        </a:p>
      </dgm:t>
    </dgm:pt>
    <dgm:pt modelId="{62611FF3-027F-430E-A8A8-5F256FCA2CA0}" type="parTrans" cxnId="{496152D3-4CD7-49C1-AEE1-1475AE1EC666}">
      <dgm:prSet/>
      <dgm:spPr/>
      <dgm:t>
        <a:bodyPr/>
        <a:lstStyle/>
        <a:p>
          <a:endParaRPr lang="zh-CN" altLang="en-US" sz="2000" b="0">
            <a:solidFill>
              <a:schemeClr val="bg1">
                <a:lumMod val="50000"/>
              </a:schemeClr>
            </a:solidFill>
            <a:latin typeface="楷体_GB2312" panose="02010609030101010101" pitchFamily="49" charset="-122"/>
            <a:ea typeface="楷体_GB2312" panose="02010609030101010101" pitchFamily="49" charset="-122"/>
          </a:endParaRPr>
        </a:p>
      </dgm:t>
    </dgm:pt>
    <dgm:pt modelId="{5E5E7266-D7B4-474F-9707-E93329590036}" type="sibTrans" cxnId="{496152D3-4CD7-49C1-AEE1-1475AE1EC666}">
      <dgm:prSet/>
      <dgm:spPr/>
      <dgm:t>
        <a:bodyPr/>
        <a:lstStyle/>
        <a:p>
          <a:endParaRPr lang="zh-CN" altLang="en-US" sz="2000" b="0">
            <a:solidFill>
              <a:schemeClr val="bg1">
                <a:lumMod val="50000"/>
              </a:schemeClr>
            </a:solidFill>
            <a:latin typeface="楷体_GB2312" panose="02010609030101010101" pitchFamily="49" charset="-122"/>
            <a:ea typeface="楷体_GB2312" panose="02010609030101010101" pitchFamily="49" charset="-122"/>
          </a:endParaRPr>
        </a:p>
      </dgm:t>
    </dgm:pt>
    <dgm:pt modelId="{7B56FA8A-6B01-42B7-AC6B-048CDE961961}">
      <dgm:prSet phldrT="[文本]" custT="1"/>
      <dgm:spPr/>
      <dgm:t>
        <a:bodyPr/>
        <a:lstStyle/>
        <a:p>
          <a:r>
            <a:rPr lang="zh-CN" altLang="en-US" sz="2000" b="0" dirty="0" smtClean="0">
              <a:solidFill>
                <a:schemeClr val="tx1"/>
              </a:solidFill>
              <a:latin typeface="微软雅黑" panose="020B0503020204020204" pitchFamily="34" charset="-122"/>
              <a:ea typeface="微软雅黑" panose="020B0503020204020204" pitchFamily="34" charset="-122"/>
            </a:rPr>
            <a:t>不可抗力</a:t>
          </a:r>
          <a:endParaRPr lang="zh-CN" altLang="en-US" sz="2000" b="0" dirty="0">
            <a:solidFill>
              <a:schemeClr val="tx1"/>
            </a:solidFill>
            <a:latin typeface="微软雅黑" panose="020B0503020204020204" pitchFamily="34" charset="-122"/>
            <a:ea typeface="微软雅黑" panose="020B0503020204020204" pitchFamily="34" charset="-122"/>
          </a:endParaRPr>
        </a:p>
      </dgm:t>
    </dgm:pt>
    <dgm:pt modelId="{166409E8-3B9D-40ED-8B64-85E937916A5C}" type="parTrans" cxnId="{F8B3F04C-E8AE-463A-A5CD-F0D7A6212D5C}">
      <dgm:prSet/>
      <dgm:spPr/>
      <dgm:t>
        <a:bodyPr/>
        <a:lstStyle/>
        <a:p>
          <a:endParaRPr lang="zh-CN" altLang="en-US" sz="2000" b="0">
            <a:solidFill>
              <a:schemeClr val="bg1">
                <a:lumMod val="50000"/>
              </a:schemeClr>
            </a:solidFill>
            <a:latin typeface="楷体_GB2312" panose="02010609030101010101" pitchFamily="49" charset="-122"/>
            <a:ea typeface="楷体_GB2312" panose="02010609030101010101" pitchFamily="49" charset="-122"/>
          </a:endParaRPr>
        </a:p>
      </dgm:t>
    </dgm:pt>
    <dgm:pt modelId="{0B7AF4A3-A7D9-4ABA-AC32-EDE888AE7C1E}" type="sibTrans" cxnId="{F8B3F04C-E8AE-463A-A5CD-F0D7A6212D5C}">
      <dgm:prSet/>
      <dgm:spPr/>
      <dgm:t>
        <a:bodyPr/>
        <a:lstStyle/>
        <a:p>
          <a:endParaRPr lang="zh-CN" altLang="en-US" sz="2000" b="0">
            <a:solidFill>
              <a:schemeClr val="bg1">
                <a:lumMod val="50000"/>
              </a:schemeClr>
            </a:solidFill>
            <a:latin typeface="楷体_GB2312" panose="02010609030101010101" pitchFamily="49" charset="-122"/>
            <a:ea typeface="楷体_GB2312" panose="02010609030101010101" pitchFamily="49" charset="-122"/>
          </a:endParaRPr>
        </a:p>
      </dgm:t>
    </dgm:pt>
    <dgm:pt modelId="{F5DAE61B-51E3-4EA6-8FE1-A9088230D2B2}">
      <dgm:prSet phldrT="[文本]" custT="1"/>
      <dgm:spPr/>
      <dgm:t>
        <a:bodyPr/>
        <a:lstStyle/>
        <a:p>
          <a:r>
            <a:rPr lang="zh-CN" altLang="en-US" sz="2000" b="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致使劳动合同全部或者部分条款无法履行的其他情况，如企业迁移、企业资产转移等等</a:t>
          </a:r>
          <a:endParaRPr lang="zh-CN" altLang="en-US" sz="2000" b="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dgm:t>
    </dgm:pt>
    <dgm:pt modelId="{03F05E79-519D-402B-A116-7B9D9D72258D}" type="parTrans" cxnId="{4589201D-85A5-447A-B28A-A44EA80144F5}">
      <dgm:prSet/>
      <dgm:spPr/>
      <dgm:t>
        <a:bodyPr/>
        <a:lstStyle/>
        <a:p>
          <a:endParaRPr lang="zh-CN" altLang="en-US" sz="2000" b="0">
            <a:solidFill>
              <a:schemeClr val="bg1">
                <a:lumMod val="50000"/>
              </a:schemeClr>
            </a:solidFill>
            <a:latin typeface="楷体_GB2312" panose="02010609030101010101" pitchFamily="49" charset="-122"/>
            <a:ea typeface="楷体_GB2312" panose="02010609030101010101" pitchFamily="49" charset="-122"/>
          </a:endParaRPr>
        </a:p>
      </dgm:t>
    </dgm:pt>
    <dgm:pt modelId="{47ED3592-8476-4354-B201-9F9B5ACD96C1}" type="sibTrans" cxnId="{4589201D-85A5-447A-B28A-A44EA80144F5}">
      <dgm:prSet/>
      <dgm:spPr/>
      <dgm:t>
        <a:bodyPr/>
        <a:lstStyle/>
        <a:p>
          <a:endParaRPr lang="zh-CN" altLang="en-US" sz="2000" b="0">
            <a:solidFill>
              <a:schemeClr val="bg1">
                <a:lumMod val="50000"/>
              </a:schemeClr>
            </a:solidFill>
            <a:latin typeface="楷体_GB2312" panose="02010609030101010101" pitchFamily="49" charset="-122"/>
            <a:ea typeface="楷体_GB2312" panose="02010609030101010101" pitchFamily="49" charset="-122"/>
          </a:endParaRPr>
        </a:p>
      </dgm:t>
    </dgm:pt>
    <dgm:pt modelId="{5292D6F6-D770-447E-BAFC-F9F2C43E9AB4}" type="pres">
      <dgm:prSet presAssocID="{C418FFB0-454F-42B7-B020-4F553F889EB0}" presName="Name0" presStyleCnt="0">
        <dgm:presLayoutVars>
          <dgm:chMax val="1"/>
          <dgm:chPref val="1"/>
          <dgm:dir/>
          <dgm:resizeHandles/>
        </dgm:presLayoutVars>
      </dgm:prSet>
      <dgm:spPr/>
      <dgm:t>
        <a:bodyPr/>
        <a:lstStyle/>
        <a:p>
          <a:endParaRPr lang="zh-CN" altLang="en-US"/>
        </a:p>
      </dgm:t>
    </dgm:pt>
    <dgm:pt modelId="{4633D2C4-0D91-431B-A859-D10D4094EDEB}" type="pres">
      <dgm:prSet presAssocID="{2764C71D-90BC-4803-8F84-BD1C0B53F9C0}" presName="Parent" presStyleLbl="node1" presStyleIdx="0" presStyleCnt="2" custScaleX="166774" custScaleY="150225" custLinFactX="-35066" custLinFactNeighborX="-100000" custLinFactNeighborY="21334">
        <dgm:presLayoutVars>
          <dgm:chMax val="4"/>
          <dgm:chPref val="3"/>
        </dgm:presLayoutVars>
      </dgm:prSet>
      <dgm:spPr/>
      <dgm:t>
        <a:bodyPr/>
        <a:lstStyle/>
        <a:p>
          <a:endParaRPr lang="zh-CN" altLang="en-US"/>
        </a:p>
      </dgm:t>
    </dgm:pt>
    <dgm:pt modelId="{0919992E-4F96-4344-A22D-55B3C202E49C}" type="pres">
      <dgm:prSet presAssocID="{7B56FA8A-6B01-42B7-AC6B-048CDE961961}" presName="Accent" presStyleLbl="node1" presStyleIdx="1" presStyleCnt="2" custLinFactNeighborX="-53234" custLinFactNeighborY="9709"/>
      <dgm:spPr>
        <a:solidFill>
          <a:schemeClr val="accent4">
            <a:lumMod val="75000"/>
          </a:schemeClr>
        </a:solidFill>
      </dgm:spPr>
      <dgm:t>
        <a:bodyPr/>
        <a:lstStyle/>
        <a:p>
          <a:endParaRPr lang="zh-CN" altLang="en-US"/>
        </a:p>
      </dgm:t>
    </dgm:pt>
    <dgm:pt modelId="{8FE55EC6-C102-4927-80BF-1F6BD698E6D4}" type="pres">
      <dgm:prSet presAssocID="{7B56FA8A-6B01-42B7-AC6B-048CDE961961}" presName="Image1" presStyleLbl="fgImgPlace1" presStyleIdx="0" presStyleCnt="2" custLinFactX="-85981" custLinFactNeighborX="-100000" custLinFactNeighborY="36711"/>
      <dgm:spPr>
        <a:blipFill>
          <a:blip xmlns:r="http://schemas.openxmlformats.org/officeDocument/2006/relationships" r:embed="rId1"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a:blipFill>
        <a:ln>
          <a:solidFill>
            <a:srgbClr val="4BACC6"/>
          </a:solidFill>
        </a:ln>
      </dgm:spPr>
      <dgm:t>
        <a:bodyPr/>
        <a:lstStyle/>
        <a:p>
          <a:endParaRPr lang="zh-CN" altLang="en-US"/>
        </a:p>
      </dgm:t>
    </dgm:pt>
    <dgm:pt modelId="{5D2CC87A-1C79-4FB4-84F9-1D3C0D05986E}" type="pres">
      <dgm:prSet presAssocID="{7B56FA8A-6B01-42B7-AC6B-048CDE961961}" presName="Child1" presStyleLbl="revTx" presStyleIdx="0" presStyleCnt="2" custScaleX="530448" custScaleY="118178" custLinFactX="1802" custLinFactNeighborX="100000" custLinFactNeighborY="37035">
        <dgm:presLayoutVars>
          <dgm:chMax val="0"/>
          <dgm:chPref val="0"/>
          <dgm:bulletEnabled val="1"/>
        </dgm:presLayoutVars>
      </dgm:prSet>
      <dgm:spPr/>
      <dgm:t>
        <a:bodyPr/>
        <a:lstStyle/>
        <a:p>
          <a:endParaRPr lang="zh-CN" altLang="en-US"/>
        </a:p>
      </dgm:t>
    </dgm:pt>
    <dgm:pt modelId="{FC5266D0-8AF5-4F14-9F39-E0818A3DF6F1}" type="pres">
      <dgm:prSet presAssocID="{F5DAE61B-51E3-4EA6-8FE1-A9088230D2B2}" presName="Image2" presStyleCnt="0"/>
      <dgm:spPr/>
      <dgm:t>
        <a:bodyPr/>
        <a:lstStyle/>
        <a:p>
          <a:endParaRPr lang="zh-CN" altLang="en-US"/>
        </a:p>
      </dgm:t>
    </dgm:pt>
    <dgm:pt modelId="{89262D23-FC26-45E4-9678-3D8F30B90E37}" type="pres">
      <dgm:prSet presAssocID="{F5DAE61B-51E3-4EA6-8FE1-A9088230D2B2}" presName="Image" presStyleLbl="fgImgPlace1" presStyleIdx="1" presStyleCnt="2" custLinFactX="-76216" custLinFactNeighborX="-100000" custLinFactNeighborY="36447"/>
      <dgm:spPr>
        <a:blipFill>
          <a:blip xmlns:r="http://schemas.openxmlformats.org/officeDocument/2006/relationships"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a:blipFill>
        <a:ln>
          <a:solidFill>
            <a:srgbClr val="4BACC6"/>
          </a:solidFill>
        </a:ln>
      </dgm:spPr>
      <dgm:t>
        <a:bodyPr/>
        <a:lstStyle/>
        <a:p>
          <a:endParaRPr lang="zh-CN" altLang="en-US"/>
        </a:p>
      </dgm:t>
    </dgm:pt>
    <dgm:pt modelId="{4528043D-61E1-4BE4-B01D-91CF17B9517A}" type="pres">
      <dgm:prSet presAssocID="{F5DAE61B-51E3-4EA6-8FE1-A9088230D2B2}" presName="Child2" presStyleLbl="revTx" presStyleIdx="1" presStyleCnt="2" custScaleX="531872" custLinFactX="3228" custLinFactNeighborX="100000" custLinFactNeighborY="29222">
        <dgm:presLayoutVars>
          <dgm:chMax val="0"/>
          <dgm:chPref val="0"/>
          <dgm:bulletEnabled val="1"/>
        </dgm:presLayoutVars>
      </dgm:prSet>
      <dgm:spPr/>
      <dgm:t>
        <a:bodyPr/>
        <a:lstStyle/>
        <a:p>
          <a:endParaRPr lang="zh-CN" altLang="en-US"/>
        </a:p>
      </dgm:t>
    </dgm:pt>
  </dgm:ptLst>
  <dgm:cxnLst>
    <dgm:cxn modelId="{496152D3-4CD7-49C1-AEE1-1475AE1EC666}" srcId="{C418FFB0-454F-42B7-B020-4F553F889EB0}" destId="{2764C71D-90BC-4803-8F84-BD1C0B53F9C0}" srcOrd="0" destOrd="0" parTransId="{62611FF3-027F-430E-A8A8-5F256FCA2CA0}" sibTransId="{5E5E7266-D7B4-474F-9707-E93329590036}"/>
    <dgm:cxn modelId="{2916E6BD-446D-4AF6-9E76-0FAB078A741A}" type="presOf" srcId="{F5DAE61B-51E3-4EA6-8FE1-A9088230D2B2}" destId="{4528043D-61E1-4BE4-B01D-91CF17B9517A}" srcOrd="0" destOrd="0" presId="urn:microsoft.com/office/officeart/2011/layout/RadialPictureList"/>
    <dgm:cxn modelId="{4589201D-85A5-447A-B28A-A44EA80144F5}" srcId="{2764C71D-90BC-4803-8F84-BD1C0B53F9C0}" destId="{F5DAE61B-51E3-4EA6-8FE1-A9088230D2B2}" srcOrd="1" destOrd="0" parTransId="{03F05E79-519D-402B-A116-7B9D9D72258D}" sibTransId="{47ED3592-8476-4354-B201-9F9B5ACD96C1}"/>
    <dgm:cxn modelId="{F8B1D6C2-FF27-40D4-9E8C-4CACC45792B8}" type="presOf" srcId="{7B56FA8A-6B01-42B7-AC6B-048CDE961961}" destId="{5D2CC87A-1C79-4FB4-84F9-1D3C0D05986E}" srcOrd="0" destOrd="0" presId="urn:microsoft.com/office/officeart/2011/layout/RadialPictureList"/>
    <dgm:cxn modelId="{E1D2F97C-735B-4720-ACA1-2036C8292BEC}" type="presOf" srcId="{2764C71D-90BC-4803-8F84-BD1C0B53F9C0}" destId="{4633D2C4-0D91-431B-A859-D10D4094EDEB}" srcOrd="0" destOrd="0" presId="urn:microsoft.com/office/officeart/2011/layout/RadialPictureList"/>
    <dgm:cxn modelId="{F8B3F04C-E8AE-463A-A5CD-F0D7A6212D5C}" srcId="{2764C71D-90BC-4803-8F84-BD1C0B53F9C0}" destId="{7B56FA8A-6B01-42B7-AC6B-048CDE961961}" srcOrd="0" destOrd="0" parTransId="{166409E8-3B9D-40ED-8B64-85E937916A5C}" sibTransId="{0B7AF4A3-A7D9-4ABA-AC32-EDE888AE7C1E}"/>
    <dgm:cxn modelId="{5599D935-EFEE-4B0E-A9E0-BD977BAD44A5}" type="presOf" srcId="{C418FFB0-454F-42B7-B020-4F553F889EB0}" destId="{5292D6F6-D770-447E-BAFC-F9F2C43E9AB4}" srcOrd="0" destOrd="0" presId="urn:microsoft.com/office/officeart/2011/layout/RadialPictureList"/>
    <dgm:cxn modelId="{48F119F1-37A7-498F-9C5F-3050330791DB}" type="presParOf" srcId="{5292D6F6-D770-447E-BAFC-F9F2C43E9AB4}" destId="{4633D2C4-0D91-431B-A859-D10D4094EDEB}" srcOrd="0" destOrd="0" presId="urn:microsoft.com/office/officeart/2011/layout/RadialPictureList"/>
    <dgm:cxn modelId="{81354CA4-0265-4A20-B0F9-022A96EC65C9}" type="presParOf" srcId="{5292D6F6-D770-447E-BAFC-F9F2C43E9AB4}" destId="{0919992E-4F96-4344-A22D-55B3C202E49C}" srcOrd="1" destOrd="0" presId="urn:microsoft.com/office/officeart/2011/layout/RadialPictureList"/>
    <dgm:cxn modelId="{6EBFEBE3-3D72-4D43-92C5-349CCE54CC98}" type="presParOf" srcId="{5292D6F6-D770-447E-BAFC-F9F2C43E9AB4}" destId="{8FE55EC6-C102-4927-80BF-1F6BD698E6D4}" srcOrd="2" destOrd="0" presId="urn:microsoft.com/office/officeart/2011/layout/RadialPictureList"/>
    <dgm:cxn modelId="{3A332E18-7FC7-4B96-AE90-EBAD2EF0CBB2}" type="presParOf" srcId="{5292D6F6-D770-447E-BAFC-F9F2C43E9AB4}" destId="{5D2CC87A-1C79-4FB4-84F9-1D3C0D05986E}" srcOrd="3" destOrd="0" presId="urn:microsoft.com/office/officeart/2011/layout/RadialPictureList"/>
    <dgm:cxn modelId="{D3D5F3B1-D5B1-4107-B0F2-475E8792E140}" type="presParOf" srcId="{5292D6F6-D770-447E-BAFC-F9F2C43E9AB4}" destId="{FC5266D0-8AF5-4F14-9F39-E0818A3DF6F1}" srcOrd="4" destOrd="0" presId="urn:microsoft.com/office/officeart/2011/layout/RadialPictureList"/>
    <dgm:cxn modelId="{0D5E025E-F11C-4511-8C83-F20CC989320D}" type="presParOf" srcId="{FC5266D0-8AF5-4F14-9F39-E0818A3DF6F1}" destId="{89262D23-FC26-45E4-9678-3D8F30B90E37}" srcOrd="0" destOrd="0" presId="urn:microsoft.com/office/officeart/2011/layout/RadialPictureList"/>
    <dgm:cxn modelId="{9A3423BA-6AED-48B3-B553-C9106E1E9865}" type="presParOf" srcId="{5292D6F6-D770-447E-BAFC-F9F2C43E9AB4}" destId="{4528043D-61E1-4BE4-B01D-91CF17B9517A}" srcOrd="5"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4DA8A9-AC6E-4280-8218-4B40E77F22A0}" type="doc">
      <dgm:prSet loTypeId="urn:microsoft.com/office/officeart/2005/8/layout/vList2" loCatId="list" qsTypeId="urn:microsoft.com/office/officeart/2005/8/quickstyle/simple1" qsCatId="simple" csTypeId="urn:microsoft.com/office/officeart/2005/8/colors/colorful1#3" csCatId="colorful" phldr="1"/>
      <dgm:spPr/>
      <dgm:t>
        <a:bodyPr/>
        <a:lstStyle/>
        <a:p>
          <a:endParaRPr lang="zh-CN" altLang="en-US"/>
        </a:p>
      </dgm:t>
    </dgm:pt>
    <dgm:pt modelId="{76C63BCF-B081-47A6-BC53-F518B132E71B}">
      <dgm:prSet custT="1"/>
      <dgm:spPr>
        <a:solidFill>
          <a:srgbClr val="8BE1FF"/>
        </a:solidFill>
        <a:ln>
          <a:noFill/>
        </a:ln>
      </dgm:spPr>
      <dgm:t>
        <a:bodyPr/>
        <a:lstStyle/>
        <a:p>
          <a:pPr rtl="0"/>
          <a:r>
            <a:rPr lang="zh-CN" altLang="en-US" sz="2400" b="0" dirty="0" smtClean="0">
              <a:solidFill>
                <a:schemeClr val="tx1"/>
              </a:solidFill>
              <a:latin typeface="微软雅黑" panose="020B0503020204020204" pitchFamily="34" charset="-122"/>
              <a:ea typeface="微软雅黑" panose="020B0503020204020204" pitchFamily="34" charset="-122"/>
              <a:cs typeface="+mn-ea"/>
              <a:sym typeface="+mn-lt"/>
            </a:rPr>
            <a:t>第一，审查女员工持续提交的病假条的真实性，如属实应当批准其休假，按病假处理。</a:t>
          </a:r>
          <a:endParaRPr lang="zh-CN" altLang="en-US" sz="2400" b="0" dirty="0">
            <a:solidFill>
              <a:schemeClr val="tx1"/>
            </a:solidFill>
            <a:latin typeface="微软雅黑" panose="020B0503020204020204" pitchFamily="34" charset="-122"/>
            <a:ea typeface="微软雅黑" panose="020B0503020204020204" pitchFamily="34" charset="-122"/>
            <a:cs typeface="+mn-ea"/>
            <a:sym typeface="+mn-lt"/>
          </a:endParaRPr>
        </a:p>
      </dgm:t>
    </dgm:pt>
    <dgm:pt modelId="{56122776-67FC-44F4-AFCD-AF8C6B951206}" type="parTrans" cxnId="{50D0DB9D-44F1-4E78-8CE6-92356A908A47}">
      <dgm:prSet/>
      <dgm:spPr/>
      <dgm:t>
        <a:bodyPr/>
        <a:lstStyle/>
        <a:p>
          <a:endParaRPr lang="zh-CN" altLang="en-US" sz="2800" b="0">
            <a:solidFill>
              <a:schemeClr val="tx1"/>
            </a:solidFill>
            <a:latin typeface="微软雅黑" panose="020B0503020204020204" pitchFamily="34" charset="-122"/>
            <a:ea typeface="微软雅黑" panose="020B0503020204020204" pitchFamily="34" charset="-122"/>
          </a:endParaRPr>
        </a:p>
      </dgm:t>
    </dgm:pt>
    <dgm:pt modelId="{B5FD41C6-82E4-423F-AC40-A7E1AB9AA898}" type="sibTrans" cxnId="{50D0DB9D-44F1-4E78-8CE6-92356A908A47}">
      <dgm:prSet/>
      <dgm:spPr/>
      <dgm:t>
        <a:bodyPr/>
        <a:lstStyle/>
        <a:p>
          <a:endParaRPr lang="zh-CN" altLang="en-US" sz="2800" b="0">
            <a:solidFill>
              <a:schemeClr val="tx1"/>
            </a:solidFill>
            <a:latin typeface="微软雅黑" panose="020B0503020204020204" pitchFamily="34" charset="-122"/>
            <a:ea typeface="微软雅黑" panose="020B0503020204020204" pitchFamily="34" charset="-122"/>
          </a:endParaRPr>
        </a:p>
      </dgm:t>
    </dgm:pt>
    <dgm:pt modelId="{3FE32F77-6F07-4097-A212-5362D0D9D155}">
      <dgm:prSet custT="1"/>
      <dgm:spPr>
        <a:solidFill>
          <a:srgbClr val="8BE1FF"/>
        </a:solidFill>
        <a:ln>
          <a:noFill/>
        </a:ln>
      </dgm:spPr>
      <dgm:t>
        <a:bodyPr/>
        <a:lstStyle/>
        <a:p>
          <a:pPr rtl="0"/>
          <a:r>
            <a:rPr lang="zh-CN" altLang="en-US" sz="2400" b="0" dirty="0" smtClean="0">
              <a:solidFill>
                <a:schemeClr val="tx1"/>
              </a:solidFill>
              <a:latin typeface="微软雅黑" panose="020B0503020204020204" pitchFamily="34" charset="-122"/>
              <a:ea typeface="微软雅黑" panose="020B0503020204020204" pitchFamily="34" charset="-122"/>
              <a:cs typeface="+mn-ea"/>
              <a:sym typeface="+mn-lt"/>
            </a:rPr>
            <a:t>第二，如果女员工提交虚假病假条，在倾向于保护女员工的司法背景下，公司应注意收集充分的证据，合理、及时地采取纪律处分。</a:t>
          </a:r>
          <a:endParaRPr lang="zh-CN" altLang="en-US" sz="2400" b="0" dirty="0">
            <a:solidFill>
              <a:schemeClr val="tx1"/>
            </a:solidFill>
            <a:latin typeface="微软雅黑" panose="020B0503020204020204" pitchFamily="34" charset="-122"/>
            <a:ea typeface="微软雅黑" panose="020B0503020204020204" pitchFamily="34" charset="-122"/>
            <a:cs typeface="+mn-ea"/>
            <a:sym typeface="+mn-lt"/>
          </a:endParaRPr>
        </a:p>
      </dgm:t>
    </dgm:pt>
    <dgm:pt modelId="{72573F1B-7929-404D-B7D3-76AB8360F1D2}" type="sibTrans" cxnId="{EF363396-6359-4931-A0C6-C1860F19BAB4}">
      <dgm:prSet/>
      <dgm:spPr/>
      <dgm:t>
        <a:bodyPr/>
        <a:lstStyle/>
        <a:p>
          <a:endParaRPr lang="zh-CN" altLang="en-US" sz="2800" b="0">
            <a:solidFill>
              <a:schemeClr val="tx1"/>
            </a:solidFill>
            <a:latin typeface="微软雅黑" panose="020B0503020204020204" pitchFamily="34" charset="-122"/>
            <a:ea typeface="微软雅黑" panose="020B0503020204020204" pitchFamily="34" charset="-122"/>
          </a:endParaRPr>
        </a:p>
      </dgm:t>
    </dgm:pt>
    <dgm:pt modelId="{34DC5179-BA79-4337-AD89-0300EC1A6099}" type="parTrans" cxnId="{EF363396-6359-4931-A0C6-C1860F19BAB4}">
      <dgm:prSet/>
      <dgm:spPr/>
      <dgm:t>
        <a:bodyPr/>
        <a:lstStyle/>
        <a:p>
          <a:endParaRPr lang="zh-CN" altLang="en-US" sz="2800" b="0">
            <a:solidFill>
              <a:schemeClr val="tx1"/>
            </a:solidFill>
            <a:latin typeface="微软雅黑" panose="020B0503020204020204" pitchFamily="34" charset="-122"/>
            <a:ea typeface="微软雅黑" panose="020B0503020204020204" pitchFamily="34" charset="-122"/>
          </a:endParaRPr>
        </a:p>
      </dgm:t>
    </dgm:pt>
    <dgm:pt modelId="{43DA8B75-1C25-4CC6-93F6-677623887B74}" type="pres">
      <dgm:prSet presAssocID="{634DA8A9-AC6E-4280-8218-4B40E77F22A0}" presName="linear" presStyleCnt="0">
        <dgm:presLayoutVars>
          <dgm:animLvl val="lvl"/>
          <dgm:resizeHandles val="exact"/>
        </dgm:presLayoutVars>
      </dgm:prSet>
      <dgm:spPr/>
      <dgm:t>
        <a:bodyPr/>
        <a:lstStyle/>
        <a:p>
          <a:endParaRPr lang="zh-CN" altLang="en-US"/>
        </a:p>
      </dgm:t>
    </dgm:pt>
    <dgm:pt modelId="{EE077F6E-9BC6-42E0-B5CC-52DE4396D797}" type="pres">
      <dgm:prSet presAssocID="{76C63BCF-B081-47A6-BC53-F518B132E71B}" presName="parentText" presStyleLbl="node1" presStyleIdx="0" presStyleCnt="2" custLinFactNeighborY="-3860">
        <dgm:presLayoutVars>
          <dgm:chMax val="0"/>
          <dgm:bulletEnabled val="1"/>
        </dgm:presLayoutVars>
      </dgm:prSet>
      <dgm:spPr>
        <a:prstGeom prst="rect">
          <a:avLst/>
        </a:prstGeom>
      </dgm:spPr>
      <dgm:t>
        <a:bodyPr/>
        <a:lstStyle/>
        <a:p>
          <a:endParaRPr lang="zh-CN" altLang="en-US"/>
        </a:p>
      </dgm:t>
    </dgm:pt>
    <dgm:pt modelId="{9B3B04A0-5B8C-48EA-9699-1FF389560F16}" type="pres">
      <dgm:prSet presAssocID="{B5FD41C6-82E4-423F-AC40-A7E1AB9AA898}" presName="spacer" presStyleCnt="0"/>
      <dgm:spPr/>
    </dgm:pt>
    <dgm:pt modelId="{F976D54E-C060-401B-8246-00C88A97E6B4}" type="pres">
      <dgm:prSet presAssocID="{3FE32F77-6F07-4097-A212-5362D0D9D155}" presName="parentText" presStyleLbl="node1" presStyleIdx="1" presStyleCnt="2" custLinFactNeighborY="-1875">
        <dgm:presLayoutVars>
          <dgm:chMax val="0"/>
          <dgm:bulletEnabled val="1"/>
        </dgm:presLayoutVars>
      </dgm:prSet>
      <dgm:spPr>
        <a:prstGeom prst="rect">
          <a:avLst/>
        </a:prstGeom>
      </dgm:spPr>
      <dgm:t>
        <a:bodyPr/>
        <a:lstStyle/>
        <a:p>
          <a:endParaRPr lang="zh-CN" altLang="en-US"/>
        </a:p>
      </dgm:t>
    </dgm:pt>
  </dgm:ptLst>
  <dgm:cxnLst>
    <dgm:cxn modelId="{EF363396-6359-4931-A0C6-C1860F19BAB4}" srcId="{634DA8A9-AC6E-4280-8218-4B40E77F22A0}" destId="{3FE32F77-6F07-4097-A212-5362D0D9D155}" srcOrd="1" destOrd="0" parTransId="{34DC5179-BA79-4337-AD89-0300EC1A6099}" sibTransId="{72573F1B-7929-404D-B7D3-76AB8360F1D2}"/>
    <dgm:cxn modelId="{6A55C325-EEA6-49C8-91A8-A0949A952125}" type="presOf" srcId="{76C63BCF-B081-47A6-BC53-F518B132E71B}" destId="{EE077F6E-9BC6-42E0-B5CC-52DE4396D797}" srcOrd="0" destOrd="0" presId="urn:microsoft.com/office/officeart/2005/8/layout/vList2"/>
    <dgm:cxn modelId="{D8EFC9EF-34C9-4C34-901E-72D95A32ED80}" type="presOf" srcId="{634DA8A9-AC6E-4280-8218-4B40E77F22A0}" destId="{43DA8B75-1C25-4CC6-93F6-677623887B74}" srcOrd="0" destOrd="0" presId="urn:microsoft.com/office/officeart/2005/8/layout/vList2"/>
    <dgm:cxn modelId="{50D0DB9D-44F1-4E78-8CE6-92356A908A47}" srcId="{634DA8A9-AC6E-4280-8218-4B40E77F22A0}" destId="{76C63BCF-B081-47A6-BC53-F518B132E71B}" srcOrd="0" destOrd="0" parTransId="{56122776-67FC-44F4-AFCD-AF8C6B951206}" sibTransId="{B5FD41C6-82E4-423F-AC40-A7E1AB9AA898}"/>
    <dgm:cxn modelId="{866FB66F-D614-4193-AE08-D69871DD61AD}" type="presOf" srcId="{3FE32F77-6F07-4097-A212-5362D0D9D155}" destId="{F976D54E-C060-401B-8246-00C88A97E6B4}" srcOrd="0" destOrd="0" presId="urn:microsoft.com/office/officeart/2005/8/layout/vList2"/>
    <dgm:cxn modelId="{136FAF71-D09B-4F97-B42F-CD78FC258563}" type="presParOf" srcId="{43DA8B75-1C25-4CC6-93F6-677623887B74}" destId="{EE077F6E-9BC6-42E0-B5CC-52DE4396D797}" srcOrd="0" destOrd="0" presId="urn:microsoft.com/office/officeart/2005/8/layout/vList2"/>
    <dgm:cxn modelId="{1E5C173D-9672-4BEE-A970-CEAFA648B1BB}" type="presParOf" srcId="{43DA8B75-1C25-4CC6-93F6-677623887B74}" destId="{9B3B04A0-5B8C-48EA-9699-1FF389560F16}" srcOrd="1" destOrd="0" presId="urn:microsoft.com/office/officeart/2005/8/layout/vList2"/>
    <dgm:cxn modelId="{0A510725-C448-4809-A473-66E4A6034B80}" type="presParOf" srcId="{43DA8B75-1C25-4CC6-93F6-677623887B74}" destId="{F976D54E-C060-401B-8246-00C88A97E6B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3D2C4-0D91-431B-A859-D10D4094EDEB}">
      <dsp:nvSpPr>
        <dsp:cNvPr id="0" name=""/>
        <dsp:cNvSpPr/>
      </dsp:nvSpPr>
      <dsp:spPr>
        <a:xfrm>
          <a:off x="0" y="731649"/>
          <a:ext cx="2354590" cy="2120976"/>
        </a:xfrm>
        <a:prstGeom prst="ellipse">
          <a:avLst/>
        </a:prstGeom>
        <a:solidFill>
          <a:srgbClr val="15C2FF"/>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zh-CN" altLang="en-US" sz="2400" b="1" kern="1200" dirty="0" smtClean="0">
              <a:solidFill>
                <a:schemeClr val="bg1"/>
              </a:solidFill>
              <a:latin typeface="微软雅黑" panose="020B0503020204020204" pitchFamily="34" charset="-122"/>
              <a:ea typeface="微软雅黑" panose="020B0503020204020204" pitchFamily="34" charset="-122"/>
            </a:rPr>
            <a:t>客观情况发生重大变化</a:t>
          </a:r>
          <a:endParaRPr lang="zh-CN" altLang="en-US" sz="2400" b="1" kern="1200" dirty="0">
            <a:solidFill>
              <a:schemeClr val="bg1"/>
            </a:solidFill>
            <a:latin typeface="微软雅黑" panose="020B0503020204020204" pitchFamily="34" charset="-122"/>
            <a:ea typeface="微软雅黑" panose="020B0503020204020204" pitchFamily="34" charset="-122"/>
          </a:endParaRPr>
        </a:p>
      </dsp:txBody>
      <dsp:txXfrm>
        <a:off x="344822" y="1042259"/>
        <a:ext cx="1664946" cy="1499756"/>
      </dsp:txXfrm>
    </dsp:sp>
    <dsp:sp modelId="{0919992E-4F96-4344-A22D-55B3C202E49C}">
      <dsp:nvSpPr>
        <dsp:cNvPr id="0" name=""/>
        <dsp:cNvSpPr/>
      </dsp:nvSpPr>
      <dsp:spPr>
        <a:xfrm>
          <a:off x="-576062" y="288039"/>
          <a:ext cx="2845813" cy="2966730"/>
        </a:xfrm>
        <a:prstGeom prst="blockArc">
          <a:avLst>
            <a:gd name="adj1" fmla="val 17747832"/>
            <a:gd name="adj2" fmla="val 3872736"/>
            <a:gd name="adj3" fmla="val 558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E55EC6-C102-4927-80BF-1F6BD698E6D4}">
      <dsp:nvSpPr>
        <dsp:cNvPr id="0" name=""/>
        <dsp:cNvSpPr/>
      </dsp:nvSpPr>
      <dsp:spPr>
        <a:xfrm>
          <a:off x="1798353" y="747951"/>
          <a:ext cx="756316" cy="756516"/>
        </a:xfrm>
        <a:prstGeom prst="ellipse">
          <a:avLst/>
        </a:prstGeom>
        <a:blipFill>
          <a:blip xmlns:r="http://schemas.openxmlformats.org/officeDocument/2006/relationships" r:embed="rId1"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a:blipFill>
        <a:ln w="25400" cap="flat" cmpd="sng" algn="ctr">
          <a:solidFill>
            <a:srgbClr val="4BACC6"/>
          </a:solidFill>
          <a:prstDash val="solid"/>
        </a:ln>
        <a:effectLst/>
      </dsp:spPr>
      <dsp:style>
        <a:lnRef idx="2">
          <a:scrgbClr r="0" g="0" b="0"/>
        </a:lnRef>
        <a:fillRef idx="1">
          <a:scrgbClr r="0" g="0" b="0"/>
        </a:fillRef>
        <a:effectRef idx="0">
          <a:scrgbClr r="0" g="0" b="0"/>
        </a:effectRef>
        <a:fontRef idx="minor"/>
      </dsp:style>
    </dsp:sp>
    <dsp:sp modelId="{5D2CC87A-1C79-4FB4-84F9-1D3C0D05986E}">
      <dsp:nvSpPr>
        <dsp:cNvPr id="0" name=""/>
        <dsp:cNvSpPr/>
      </dsp:nvSpPr>
      <dsp:spPr>
        <a:xfrm>
          <a:off x="2790746" y="684634"/>
          <a:ext cx="5370160" cy="8652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zh-CN" altLang="en-US" sz="2000" b="0" kern="1200" dirty="0" smtClean="0">
              <a:solidFill>
                <a:schemeClr val="tx1"/>
              </a:solidFill>
              <a:latin typeface="微软雅黑" panose="020B0503020204020204" pitchFamily="34" charset="-122"/>
              <a:ea typeface="微软雅黑" panose="020B0503020204020204" pitchFamily="34" charset="-122"/>
            </a:rPr>
            <a:t>不可抗力</a:t>
          </a:r>
          <a:endParaRPr lang="zh-CN" altLang="en-US" sz="2000" b="0" kern="1200" dirty="0">
            <a:solidFill>
              <a:schemeClr val="tx1"/>
            </a:solidFill>
            <a:latin typeface="微软雅黑" panose="020B0503020204020204" pitchFamily="34" charset="-122"/>
            <a:ea typeface="微软雅黑" panose="020B0503020204020204" pitchFamily="34" charset="-122"/>
          </a:endParaRPr>
        </a:p>
      </dsp:txBody>
      <dsp:txXfrm>
        <a:off x="2790746" y="684634"/>
        <a:ext cx="5370160" cy="865286"/>
      </dsp:txXfrm>
    </dsp:sp>
    <dsp:sp modelId="{89262D23-FC26-45E4-9678-3D8F30B90E37}">
      <dsp:nvSpPr>
        <dsp:cNvPr id="0" name=""/>
        <dsp:cNvSpPr/>
      </dsp:nvSpPr>
      <dsp:spPr>
        <a:xfrm>
          <a:off x="1872208" y="1944216"/>
          <a:ext cx="756316" cy="756516"/>
        </a:xfrm>
        <a:prstGeom prst="ellipse">
          <a:avLst/>
        </a:prstGeom>
        <a:blipFill>
          <a:blip xmlns:r="http://schemas.openxmlformats.org/officeDocument/2006/relationships"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a:blipFill>
        <a:ln w="25400" cap="flat" cmpd="sng" algn="ctr">
          <a:solidFill>
            <a:srgbClr val="4BACC6"/>
          </a:solidFill>
          <a:prstDash val="solid"/>
        </a:ln>
        <a:effectLst/>
      </dsp:spPr>
      <dsp:style>
        <a:lnRef idx="2">
          <a:scrgbClr r="0" g="0" b="0"/>
        </a:lnRef>
        <a:fillRef idx="1">
          <a:scrgbClr r="0" g="0" b="0"/>
        </a:fillRef>
        <a:effectRef idx="0">
          <a:scrgbClr r="0" g="0" b="0"/>
        </a:effectRef>
        <a:fontRef idx="minor"/>
      </dsp:style>
    </dsp:sp>
    <dsp:sp modelId="{4528043D-61E1-4BE4-B01D-91CF17B9517A}">
      <dsp:nvSpPr>
        <dsp:cNvPr id="0" name=""/>
        <dsp:cNvSpPr/>
      </dsp:nvSpPr>
      <dsp:spPr>
        <a:xfrm>
          <a:off x="2776330" y="1892239"/>
          <a:ext cx="5384576" cy="732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l" defTabSz="889000">
            <a:lnSpc>
              <a:spcPct val="90000"/>
            </a:lnSpc>
            <a:spcBef>
              <a:spcPct val="0"/>
            </a:spcBef>
            <a:spcAft>
              <a:spcPct val="10000"/>
            </a:spcAft>
          </a:pPr>
          <a:r>
            <a:rPr lang="zh-CN" altLang="en-US" sz="2000" b="0" kern="12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致使劳动合同全部或者部分条款无法履行的其他情况，如企业迁移、企业资产转移等等</a:t>
          </a:r>
          <a:endParaRPr lang="zh-CN" altLang="en-US" sz="2000" b="0" kern="120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dsp:txBody>
      <dsp:txXfrm>
        <a:off x="2776330" y="1892239"/>
        <a:ext cx="5384576" cy="7321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77F6E-9BC6-42E0-B5CC-52DE4396D797}">
      <dsp:nvSpPr>
        <dsp:cNvPr id="0" name=""/>
        <dsp:cNvSpPr/>
      </dsp:nvSpPr>
      <dsp:spPr>
        <a:xfrm>
          <a:off x="0" y="404"/>
          <a:ext cx="8496944" cy="1576190"/>
        </a:xfrm>
        <a:prstGeom prst="rect">
          <a:avLst/>
        </a:prstGeom>
        <a:solidFill>
          <a:srgbClr val="8BE1F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zh-CN" altLang="en-US" sz="2400" b="0" kern="1200" dirty="0" smtClean="0">
              <a:solidFill>
                <a:schemeClr val="tx1"/>
              </a:solidFill>
              <a:latin typeface="微软雅黑" panose="020B0503020204020204" pitchFamily="34" charset="-122"/>
              <a:ea typeface="微软雅黑" panose="020B0503020204020204" pitchFamily="34" charset="-122"/>
              <a:cs typeface="+mn-ea"/>
              <a:sym typeface="+mn-lt"/>
            </a:rPr>
            <a:t>第一，审查女员工持续提交的病假条的真实性，如属实应当批准其休假，按病假处理。</a:t>
          </a:r>
          <a:endParaRPr lang="zh-CN" altLang="en-US" sz="2400" b="0" kern="1200" dirty="0">
            <a:solidFill>
              <a:schemeClr val="tx1"/>
            </a:solidFill>
            <a:latin typeface="微软雅黑" panose="020B0503020204020204" pitchFamily="34" charset="-122"/>
            <a:ea typeface="微软雅黑" panose="020B0503020204020204" pitchFamily="34" charset="-122"/>
            <a:cs typeface="+mn-ea"/>
            <a:sym typeface="+mn-lt"/>
          </a:endParaRPr>
        </a:p>
      </dsp:txBody>
      <dsp:txXfrm>
        <a:off x="0" y="404"/>
        <a:ext cx="8496944" cy="1576190"/>
      </dsp:txXfrm>
    </dsp:sp>
    <dsp:sp modelId="{F976D54E-C060-401B-8246-00C88A97E6B4}">
      <dsp:nvSpPr>
        <dsp:cNvPr id="0" name=""/>
        <dsp:cNvSpPr/>
      </dsp:nvSpPr>
      <dsp:spPr>
        <a:xfrm>
          <a:off x="0" y="1590950"/>
          <a:ext cx="8496944" cy="1576190"/>
        </a:xfrm>
        <a:prstGeom prst="rect">
          <a:avLst/>
        </a:prstGeom>
        <a:solidFill>
          <a:srgbClr val="8BE1F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zh-CN" altLang="en-US" sz="2400" b="0" kern="1200" dirty="0" smtClean="0">
              <a:solidFill>
                <a:schemeClr val="tx1"/>
              </a:solidFill>
              <a:latin typeface="微软雅黑" panose="020B0503020204020204" pitchFamily="34" charset="-122"/>
              <a:ea typeface="微软雅黑" panose="020B0503020204020204" pitchFamily="34" charset="-122"/>
              <a:cs typeface="+mn-ea"/>
              <a:sym typeface="+mn-lt"/>
            </a:rPr>
            <a:t>第二，如果女员工提交虚假病假条，在倾向于保护女员工的司法背景下，公司应注意收集充分的证据，合理、及时地采取纪律处分。</a:t>
          </a:r>
          <a:endParaRPr lang="zh-CN" altLang="en-US" sz="2400" b="0" kern="1200" dirty="0">
            <a:solidFill>
              <a:schemeClr val="tx1"/>
            </a:solidFill>
            <a:latin typeface="微软雅黑" panose="020B0503020204020204" pitchFamily="34" charset="-122"/>
            <a:ea typeface="微软雅黑" panose="020B0503020204020204" pitchFamily="34" charset="-122"/>
            <a:cs typeface="+mn-ea"/>
            <a:sym typeface="+mn-lt"/>
          </a:endParaRPr>
        </a:p>
      </dsp:txBody>
      <dsp:txXfrm>
        <a:off x="0" y="1590950"/>
        <a:ext cx="8496944" cy="1576190"/>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射线图片列表"/>
  <dgm:desc val="用于显示与中心观点的关系。级别 1 形状包含文本，所有级别 2 形状包含一张图片和对应文本。限制为四个级别 2 图片。不使用的图片不出现，但是在切换版式后仍然可用。非常适合于少量级别 2 文本。"/>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bwMode="auto">
          <a:xfrm>
            <a:off x="0" y="0"/>
            <a:ext cx="29504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50" tIns="45775" rIns="91550" bIns="45775" numCol="1" anchor="t" anchorCtr="0" compatLnSpc="1">
            <a:prstTxWarp prst="textNoShape">
              <a:avLst/>
            </a:prstTxWarp>
          </a:bodyPr>
          <a:lstStyle>
            <a:lvl1pPr defTabSz="915988" eaLnBrk="1" hangingPunct="1">
              <a:lnSpc>
                <a:spcPct val="100000"/>
              </a:lnSpc>
              <a:spcBef>
                <a:spcPct val="0"/>
              </a:spcBef>
              <a:buFontTx/>
              <a:buNone/>
              <a:defRPr sz="1200">
                <a:solidFill>
                  <a:schemeClr val="tx1"/>
                </a:solidFill>
                <a:latin typeface="Calibri" pitchFamily="34" charset="0"/>
                <a:ea typeface="宋体" pitchFamily="2" charset="-122"/>
              </a:defRPr>
            </a:lvl1pPr>
          </a:lstStyle>
          <a:p>
            <a:pPr>
              <a:defRPr/>
            </a:pPr>
            <a:endParaRPr lang="zh-CN" altLang="en-US"/>
          </a:p>
        </p:txBody>
      </p:sp>
      <p:sp>
        <p:nvSpPr>
          <p:cNvPr id="158723" name="Rectangle 3"/>
          <p:cNvSpPr>
            <a:spLocks noGrp="1" noChangeArrowheads="1"/>
          </p:cNvSpPr>
          <p:nvPr>
            <p:ph type="dt" sz="quarter" idx="1"/>
          </p:nvPr>
        </p:nvSpPr>
        <p:spPr bwMode="auto">
          <a:xfrm>
            <a:off x="3853552" y="0"/>
            <a:ext cx="29504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50" tIns="45775" rIns="91550" bIns="45775" numCol="1" anchor="t" anchorCtr="0" compatLnSpc="1">
            <a:prstTxWarp prst="textNoShape">
              <a:avLst/>
            </a:prstTxWarp>
          </a:bodyPr>
          <a:lstStyle>
            <a:lvl1pPr algn="r" defTabSz="915988" eaLnBrk="1" hangingPunct="1">
              <a:lnSpc>
                <a:spcPct val="100000"/>
              </a:lnSpc>
              <a:spcBef>
                <a:spcPct val="0"/>
              </a:spcBef>
              <a:buFontTx/>
              <a:buNone/>
              <a:defRPr sz="1200">
                <a:solidFill>
                  <a:schemeClr val="tx1"/>
                </a:solidFill>
                <a:latin typeface="Calibri" pitchFamily="34" charset="0"/>
                <a:ea typeface="宋体" pitchFamily="2" charset="-122"/>
              </a:defRPr>
            </a:lvl1pPr>
          </a:lstStyle>
          <a:p>
            <a:pPr>
              <a:defRPr/>
            </a:pPr>
            <a:fld id="{246D5F08-4035-41FA-AB8E-2837EEC6E86A}" type="datetimeFigureOut">
              <a:rPr lang="zh-CN" altLang="en-US"/>
              <a:pPr>
                <a:defRPr/>
              </a:pPr>
              <a:t>2018/1/17</a:t>
            </a:fld>
            <a:endParaRPr lang="en-US" altLang="zh-CN"/>
          </a:p>
        </p:txBody>
      </p:sp>
      <p:sp>
        <p:nvSpPr>
          <p:cNvPr id="158724" name="Rectangle 4"/>
          <p:cNvSpPr>
            <a:spLocks noGrp="1" noChangeArrowheads="1"/>
          </p:cNvSpPr>
          <p:nvPr>
            <p:ph type="ftr" sz="quarter" idx="2"/>
          </p:nvPr>
        </p:nvSpPr>
        <p:spPr bwMode="auto">
          <a:xfrm>
            <a:off x="0" y="9440864"/>
            <a:ext cx="29504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50" tIns="45775" rIns="91550" bIns="45775" numCol="1" anchor="b" anchorCtr="0" compatLnSpc="1">
            <a:prstTxWarp prst="textNoShape">
              <a:avLst/>
            </a:prstTxWarp>
          </a:bodyPr>
          <a:lstStyle>
            <a:lvl1pPr defTabSz="915988" eaLnBrk="1" hangingPunct="1">
              <a:lnSpc>
                <a:spcPct val="100000"/>
              </a:lnSpc>
              <a:spcBef>
                <a:spcPct val="0"/>
              </a:spcBef>
              <a:buFontTx/>
              <a:buNone/>
              <a:defRPr sz="1200">
                <a:solidFill>
                  <a:schemeClr val="tx1"/>
                </a:solidFill>
                <a:latin typeface="Calibri" pitchFamily="34" charset="0"/>
                <a:ea typeface="宋体" pitchFamily="2" charset="-122"/>
              </a:defRPr>
            </a:lvl1pPr>
          </a:lstStyle>
          <a:p>
            <a:pPr>
              <a:defRPr/>
            </a:pPr>
            <a:endParaRPr lang="en-US" altLang="zh-CN"/>
          </a:p>
        </p:txBody>
      </p:sp>
      <p:sp>
        <p:nvSpPr>
          <p:cNvPr id="158725" name="Rectangle 5"/>
          <p:cNvSpPr>
            <a:spLocks noGrp="1" noChangeArrowheads="1"/>
          </p:cNvSpPr>
          <p:nvPr>
            <p:ph type="sldNum" sz="quarter" idx="3"/>
          </p:nvPr>
        </p:nvSpPr>
        <p:spPr bwMode="auto">
          <a:xfrm>
            <a:off x="3853552" y="9440864"/>
            <a:ext cx="29504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50" tIns="45775" rIns="91550" bIns="45775" numCol="1" anchor="b" anchorCtr="0" compatLnSpc="1">
            <a:prstTxWarp prst="textNoShape">
              <a:avLst/>
            </a:prstTxWarp>
          </a:bodyPr>
          <a:lstStyle>
            <a:lvl1pPr algn="r" defTabSz="915988" eaLnBrk="1" hangingPunct="1">
              <a:lnSpc>
                <a:spcPct val="100000"/>
              </a:lnSpc>
              <a:spcBef>
                <a:spcPct val="0"/>
              </a:spcBef>
              <a:buFontTx/>
              <a:buNone/>
              <a:defRPr sz="1200">
                <a:solidFill>
                  <a:schemeClr val="tx1"/>
                </a:solidFill>
                <a:latin typeface="Calibri" pitchFamily="34" charset="0"/>
                <a:ea typeface="宋体" pitchFamily="2" charset="-122"/>
              </a:defRPr>
            </a:lvl1pPr>
          </a:lstStyle>
          <a:p>
            <a:pPr>
              <a:defRPr/>
            </a:pPr>
            <a:fld id="{C6540C9B-7CBF-4F4B-BEDF-38CCFE1C6248}" type="slidenum">
              <a:rPr lang="zh-CN" altLang="en-US"/>
              <a:pPr>
                <a:defRPr/>
              </a:pPr>
              <a:t>‹#›</a:t>
            </a:fld>
            <a:endParaRPr lang="en-US" altLang="zh-CN"/>
          </a:p>
        </p:txBody>
      </p:sp>
    </p:spTree>
    <p:extLst>
      <p:ext uri="{BB962C8B-B14F-4D97-AF65-F5344CB8AC3E}">
        <p14:creationId xmlns:p14="http://schemas.microsoft.com/office/powerpoint/2010/main" val="625798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504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50" tIns="45775" rIns="91550" bIns="45775" numCol="1" anchor="t" anchorCtr="0" compatLnSpc="1">
            <a:prstTxWarp prst="textNoShape">
              <a:avLst/>
            </a:prstTxWarp>
          </a:bodyPr>
          <a:lstStyle>
            <a:lvl1pPr defTabSz="915988" eaLnBrk="1" hangingPunct="1">
              <a:lnSpc>
                <a:spcPct val="100000"/>
              </a:lnSpc>
              <a:spcBef>
                <a:spcPct val="0"/>
              </a:spcBef>
              <a:buFontTx/>
              <a:buNone/>
              <a:defRPr sz="1200">
                <a:solidFill>
                  <a:schemeClr val="tx1"/>
                </a:solidFill>
                <a:latin typeface="Calibri" pitchFamily="34" charset="0"/>
                <a:ea typeface="宋体" pitchFamily="2" charset="-122"/>
              </a:defRPr>
            </a:lvl1pPr>
          </a:lstStyle>
          <a:p>
            <a:pPr>
              <a:defRPr/>
            </a:pPr>
            <a:endParaRPr lang="en-AU" altLang="zh-CN"/>
          </a:p>
        </p:txBody>
      </p:sp>
      <p:sp>
        <p:nvSpPr>
          <p:cNvPr id="3" name="Date Placeholder 2"/>
          <p:cNvSpPr>
            <a:spLocks noGrp="1"/>
          </p:cNvSpPr>
          <p:nvPr>
            <p:ph type="dt" idx="1"/>
          </p:nvPr>
        </p:nvSpPr>
        <p:spPr bwMode="auto">
          <a:xfrm>
            <a:off x="3853552" y="0"/>
            <a:ext cx="29504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50" tIns="45775" rIns="91550" bIns="45775" numCol="1" anchor="t" anchorCtr="0" compatLnSpc="1">
            <a:prstTxWarp prst="textNoShape">
              <a:avLst/>
            </a:prstTxWarp>
          </a:bodyPr>
          <a:lstStyle>
            <a:lvl1pPr algn="r" defTabSz="915988" eaLnBrk="1" hangingPunct="1">
              <a:lnSpc>
                <a:spcPct val="100000"/>
              </a:lnSpc>
              <a:spcBef>
                <a:spcPct val="0"/>
              </a:spcBef>
              <a:buFontTx/>
              <a:buNone/>
              <a:defRPr sz="1200">
                <a:solidFill>
                  <a:schemeClr val="tx1"/>
                </a:solidFill>
                <a:latin typeface="Calibri" pitchFamily="34" charset="0"/>
                <a:ea typeface="宋体" pitchFamily="2" charset="-122"/>
              </a:defRPr>
            </a:lvl1pPr>
          </a:lstStyle>
          <a:p>
            <a:pPr>
              <a:defRPr/>
            </a:pPr>
            <a:fld id="{7FBBF3AD-85F8-4D5D-A0E6-12102B45F393}" type="datetimeFigureOut">
              <a:rPr lang="en-AU" altLang="zh-CN"/>
              <a:pPr>
                <a:defRPr/>
              </a:pPr>
              <a:t>17/01/2018</a:t>
            </a:fld>
            <a:endParaRPr lang="en-AU" altLang="zh-CN"/>
          </a:p>
        </p:txBody>
      </p:sp>
      <p:sp>
        <p:nvSpPr>
          <p:cNvPr id="4" name="Slide Image Placeholder 3"/>
          <p:cNvSpPr>
            <a:spLocks noGrp="1" noRot="1" noChangeAspect="1"/>
          </p:cNvSpPr>
          <p:nvPr>
            <p:ph type="sldImg" idx="2"/>
          </p:nvPr>
        </p:nvSpPr>
        <p:spPr>
          <a:xfrm>
            <a:off x="711200" y="746125"/>
            <a:ext cx="5383213" cy="372745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bwMode="auto">
          <a:xfrm>
            <a:off x="680879" y="4721225"/>
            <a:ext cx="5443856" cy="447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50" tIns="45775" rIns="91550" bIns="45775"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endParaRPr lang="en-AU" altLang="zh-CN" noProof="0" smtClean="0"/>
          </a:p>
        </p:txBody>
      </p:sp>
      <p:sp>
        <p:nvSpPr>
          <p:cNvPr id="6" name="Footer Placeholder 5"/>
          <p:cNvSpPr>
            <a:spLocks noGrp="1"/>
          </p:cNvSpPr>
          <p:nvPr>
            <p:ph type="ftr" sz="quarter" idx="4"/>
          </p:nvPr>
        </p:nvSpPr>
        <p:spPr bwMode="auto">
          <a:xfrm>
            <a:off x="0" y="9440864"/>
            <a:ext cx="29504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50" tIns="45775" rIns="91550" bIns="45775" numCol="1" anchor="b" anchorCtr="0" compatLnSpc="1">
            <a:prstTxWarp prst="textNoShape">
              <a:avLst/>
            </a:prstTxWarp>
          </a:bodyPr>
          <a:lstStyle>
            <a:lvl1pPr defTabSz="915988" eaLnBrk="1" hangingPunct="1">
              <a:lnSpc>
                <a:spcPct val="100000"/>
              </a:lnSpc>
              <a:spcBef>
                <a:spcPct val="0"/>
              </a:spcBef>
              <a:buFontTx/>
              <a:buNone/>
              <a:defRPr sz="1200">
                <a:solidFill>
                  <a:schemeClr val="tx1"/>
                </a:solidFill>
                <a:latin typeface="Calibri" pitchFamily="34" charset="0"/>
                <a:ea typeface="宋体" pitchFamily="2" charset="-122"/>
              </a:defRPr>
            </a:lvl1pPr>
          </a:lstStyle>
          <a:p>
            <a:pPr>
              <a:defRPr/>
            </a:pPr>
            <a:endParaRPr lang="en-AU" altLang="zh-CN"/>
          </a:p>
        </p:txBody>
      </p:sp>
      <p:sp>
        <p:nvSpPr>
          <p:cNvPr id="7" name="Slide Number Placeholder 6"/>
          <p:cNvSpPr>
            <a:spLocks noGrp="1"/>
          </p:cNvSpPr>
          <p:nvPr>
            <p:ph type="sldNum" sz="quarter" idx="5"/>
          </p:nvPr>
        </p:nvSpPr>
        <p:spPr bwMode="auto">
          <a:xfrm>
            <a:off x="3853552" y="9440864"/>
            <a:ext cx="2950475"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50" tIns="45775" rIns="91550" bIns="45775" numCol="1" anchor="b" anchorCtr="0" compatLnSpc="1">
            <a:prstTxWarp prst="textNoShape">
              <a:avLst/>
            </a:prstTxWarp>
          </a:bodyPr>
          <a:lstStyle>
            <a:lvl1pPr algn="r" defTabSz="915988" eaLnBrk="1" hangingPunct="1">
              <a:lnSpc>
                <a:spcPct val="100000"/>
              </a:lnSpc>
              <a:spcBef>
                <a:spcPct val="0"/>
              </a:spcBef>
              <a:buFontTx/>
              <a:buNone/>
              <a:defRPr sz="1200">
                <a:solidFill>
                  <a:schemeClr val="tx1"/>
                </a:solidFill>
                <a:latin typeface="Calibri" pitchFamily="34" charset="0"/>
                <a:ea typeface="宋体" pitchFamily="2" charset="-122"/>
              </a:defRPr>
            </a:lvl1pPr>
          </a:lstStyle>
          <a:p>
            <a:pPr>
              <a:defRPr/>
            </a:pPr>
            <a:fld id="{0E59CC94-4B06-4409-AA86-7F6B6B6B48B0}" type="slidenum">
              <a:rPr lang="en-AU" altLang="zh-CN"/>
              <a:pPr>
                <a:defRPr/>
              </a:pPr>
              <a:t>‹#›</a:t>
            </a:fld>
            <a:endParaRPr lang="en-AU" altLang="zh-CN"/>
          </a:p>
        </p:txBody>
      </p:sp>
    </p:spTree>
    <p:extLst>
      <p:ext uri="{BB962C8B-B14F-4D97-AF65-F5344CB8AC3E}">
        <p14:creationId xmlns:p14="http://schemas.microsoft.com/office/powerpoint/2010/main" val="35809631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宋体" charset="-122"/>
        <a:cs typeface="+mn-cs"/>
      </a:defRPr>
    </a:lvl1pPr>
    <a:lvl2pPr marL="457200" algn="l" rtl="0" eaLnBrk="0" fontAlgn="base" hangingPunct="0">
      <a:spcBef>
        <a:spcPct val="30000"/>
      </a:spcBef>
      <a:spcAft>
        <a:spcPct val="0"/>
      </a:spcAft>
      <a:defRPr sz="1200" kern="1200">
        <a:solidFill>
          <a:schemeClr val="tx1"/>
        </a:solidFill>
        <a:latin typeface="+mn-lt"/>
        <a:ea typeface="宋体" charset="-122"/>
        <a:cs typeface="+mn-cs"/>
      </a:defRPr>
    </a:lvl2pPr>
    <a:lvl3pPr marL="914400" algn="l" rtl="0" eaLnBrk="0" fontAlgn="base" hangingPunct="0">
      <a:spcBef>
        <a:spcPct val="30000"/>
      </a:spcBef>
      <a:spcAft>
        <a:spcPct val="0"/>
      </a:spcAft>
      <a:defRPr sz="1200" kern="1200">
        <a:solidFill>
          <a:schemeClr val="tx1"/>
        </a:solidFill>
        <a:latin typeface="+mn-lt"/>
        <a:ea typeface="宋体" charset="-122"/>
        <a:cs typeface="+mn-cs"/>
      </a:defRPr>
    </a:lvl3pPr>
    <a:lvl4pPr marL="1371600" algn="l" rtl="0" eaLnBrk="0" fontAlgn="base" hangingPunct="0">
      <a:spcBef>
        <a:spcPct val="30000"/>
      </a:spcBef>
      <a:spcAft>
        <a:spcPct val="0"/>
      </a:spcAft>
      <a:defRPr sz="1200" kern="1200">
        <a:solidFill>
          <a:schemeClr val="tx1"/>
        </a:solidFill>
        <a:latin typeface="+mn-lt"/>
        <a:ea typeface="宋体" charset="-122"/>
        <a:cs typeface="+mn-cs"/>
      </a:defRPr>
    </a:lvl4pPr>
    <a:lvl5pPr marL="1828800" algn="l" rtl="0" eaLnBrk="0" fontAlgn="base" hangingPunct="0">
      <a:spcBef>
        <a:spcPct val="30000"/>
      </a:spcBef>
      <a:spcAft>
        <a:spcPct val="0"/>
      </a:spcAft>
      <a:defRPr sz="1200" kern="1200">
        <a:solidFill>
          <a:schemeClr val="tx1"/>
        </a:solidFill>
        <a:latin typeface="+mn-lt"/>
        <a:ea typeface="宋体"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备注占位符 2"/>
          <p:cNvSpPr>
            <a:spLocks noGrp="1"/>
          </p:cNvSpPr>
          <p:nvPr>
            <p:ph type="body" idx="1"/>
          </p:nvPr>
        </p:nvSpPr>
        <p:spPr>
          <a:noFill/>
        </p:spPr>
        <p:txBody>
          <a:bodyPr/>
          <a:lstStyle/>
          <a:p>
            <a:endParaRPr lang="zh-CN" altLang="en-US" smtClean="0"/>
          </a:p>
        </p:txBody>
      </p:sp>
      <p:sp>
        <p:nvSpPr>
          <p:cNvPr id="29700" name="灯片编号占位符 3"/>
          <p:cNvSpPr>
            <a:spLocks noGrp="1"/>
          </p:cNvSpPr>
          <p:nvPr>
            <p:ph type="sldNum" sz="quarter" idx="5"/>
          </p:nvPr>
        </p:nvSpPr>
        <p:spPr>
          <a:noFill/>
        </p:spPr>
        <p:txBody>
          <a:bodyPr/>
          <a:lstStyle>
            <a:lvl1pPr defTabSz="915988">
              <a:defRPr sz="2400">
                <a:solidFill>
                  <a:srgbClr val="00ADEF"/>
                </a:solidFill>
                <a:latin typeface="楷体_GB2312" pitchFamily="49" charset="-122"/>
                <a:ea typeface="楷体_GB2312" pitchFamily="49" charset="-122"/>
              </a:defRPr>
            </a:lvl1pPr>
            <a:lvl2pPr marL="742950" indent="-285750" defTabSz="915988">
              <a:defRPr sz="2400">
                <a:solidFill>
                  <a:srgbClr val="00ADEF"/>
                </a:solidFill>
                <a:latin typeface="楷体_GB2312" pitchFamily="49" charset="-122"/>
                <a:ea typeface="楷体_GB2312" pitchFamily="49" charset="-122"/>
              </a:defRPr>
            </a:lvl2pPr>
            <a:lvl3pPr marL="1143000" indent="-228600" defTabSz="915988">
              <a:defRPr sz="2400">
                <a:solidFill>
                  <a:srgbClr val="00ADEF"/>
                </a:solidFill>
                <a:latin typeface="楷体_GB2312" pitchFamily="49" charset="-122"/>
                <a:ea typeface="楷体_GB2312" pitchFamily="49" charset="-122"/>
              </a:defRPr>
            </a:lvl3pPr>
            <a:lvl4pPr marL="1600200" indent="-228600" defTabSz="915988">
              <a:defRPr sz="2400">
                <a:solidFill>
                  <a:srgbClr val="00ADEF"/>
                </a:solidFill>
                <a:latin typeface="楷体_GB2312" pitchFamily="49" charset="-122"/>
                <a:ea typeface="楷体_GB2312" pitchFamily="49" charset="-122"/>
              </a:defRPr>
            </a:lvl4pPr>
            <a:lvl5pPr marL="2057400" indent="-228600" defTabSz="915988">
              <a:defRPr sz="2400">
                <a:solidFill>
                  <a:srgbClr val="00ADEF"/>
                </a:solidFill>
                <a:latin typeface="楷体_GB2312" pitchFamily="49" charset="-122"/>
                <a:ea typeface="楷体_GB2312" pitchFamily="49" charset="-122"/>
              </a:defRPr>
            </a:lvl5pPr>
            <a:lvl6pPr marL="25146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6pPr>
            <a:lvl7pPr marL="29718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7pPr>
            <a:lvl8pPr marL="34290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8pPr>
            <a:lvl9pPr marL="38862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9pPr>
          </a:lstStyle>
          <a:p>
            <a:fld id="{9498394F-8B4A-49B4-A349-CFA715E50BE4}" type="slidenum">
              <a:rPr lang="en-AU" altLang="zh-CN" sz="1200" smtClean="0">
                <a:solidFill>
                  <a:schemeClr val="tx1"/>
                </a:solidFill>
                <a:latin typeface="Calibri" pitchFamily="34" charset="0"/>
                <a:ea typeface="宋体" charset="-122"/>
              </a:rPr>
              <a:pPr/>
              <a:t>1</a:t>
            </a:fld>
            <a:endParaRPr lang="en-AU" altLang="zh-CN" sz="1200" smtClean="0">
              <a:solidFill>
                <a:schemeClr val="tx1"/>
              </a:solidFill>
              <a:latin typeface="Calibri" pitchFamily="34" charset="0"/>
              <a:ea typeface="宋体"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xfrm>
            <a:off x="712788" y="746125"/>
            <a:ext cx="538003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a:noFill/>
        </p:spPr>
        <p:txBody>
          <a:bodyPr/>
          <a:lstStyle/>
          <a:p>
            <a:endParaRPr lang="zh-CN" altLang="en-US" smtClean="0"/>
          </a:p>
        </p:txBody>
      </p:sp>
      <p:sp>
        <p:nvSpPr>
          <p:cNvPr id="30724" name="灯片编号占位符 3"/>
          <p:cNvSpPr>
            <a:spLocks noGrp="1"/>
          </p:cNvSpPr>
          <p:nvPr>
            <p:ph type="sldNum" sz="quarter" idx="5"/>
          </p:nvPr>
        </p:nvSpPr>
        <p:spPr>
          <a:noFill/>
        </p:spPr>
        <p:txBody>
          <a:bodyPr/>
          <a:lstStyle>
            <a:lvl1pPr defTabSz="915988">
              <a:defRPr sz="2400">
                <a:solidFill>
                  <a:srgbClr val="00ADEF"/>
                </a:solidFill>
                <a:latin typeface="楷体_GB2312" pitchFamily="49" charset="-122"/>
                <a:ea typeface="楷体_GB2312" pitchFamily="49" charset="-122"/>
              </a:defRPr>
            </a:lvl1pPr>
            <a:lvl2pPr marL="742950" indent="-285750" defTabSz="915988">
              <a:defRPr sz="2400">
                <a:solidFill>
                  <a:srgbClr val="00ADEF"/>
                </a:solidFill>
                <a:latin typeface="楷体_GB2312" pitchFamily="49" charset="-122"/>
                <a:ea typeface="楷体_GB2312" pitchFamily="49" charset="-122"/>
              </a:defRPr>
            </a:lvl2pPr>
            <a:lvl3pPr marL="1143000" indent="-228600" defTabSz="915988">
              <a:defRPr sz="2400">
                <a:solidFill>
                  <a:srgbClr val="00ADEF"/>
                </a:solidFill>
                <a:latin typeface="楷体_GB2312" pitchFamily="49" charset="-122"/>
                <a:ea typeface="楷体_GB2312" pitchFamily="49" charset="-122"/>
              </a:defRPr>
            </a:lvl3pPr>
            <a:lvl4pPr marL="1600200" indent="-228600" defTabSz="915988">
              <a:defRPr sz="2400">
                <a:solidFill>
                  <a:srgbClr val="00ADEF"/>
                </a:solidFill>
                <a:latin typeface="楷体_GB2312" pitchFamily="49" charset="-122"/>
                <a:ea typeface="楷体_GB2312" pitchFamily="49" charset="-122"/>
              </a:defRPr>
            </a:lvl4pPr>
            <a:lvl5pPr marL="2057400" indent="-228600" defTabSz="915988">
              <a:defRPr sz="2400">
                <a:solidFill>
                  <a:srgbClr val="00ADEF"/>
                </a:solidFill>
                <a:latin typeface="楷体_GB2312" pitchFamily="49" charset="-122"/>
                <a:ea typeface="楷体_GB2312" pitchFamily="49" charset="-122"/>
              </a:defRPr>
            </a:lvl5pPr>
            <a:lvl6pPr marL="25146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6pPr>
            <a:lvl7pPr marL="29718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7pPr>
            <a:lvl8pPr marL="34290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8pPr>
            <a:lvl9pPr marL="38862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9pPr>
          </a:lstStyle>
          <a:p>
            <a:fld id="{70A1B3F5-1E5B-47E7-94ED-8C466093F26E}" type="slidenum">
              <a:rPr lang="en-AU" altLang="zh-CN" sz="1200" smtClean="0">
                <a:solidFill>
                  <a:prstClr val="black"/>
                </a:solidFill>
                <a:latin typeface="Calibri" pitchFamily="34" charset="0"/>
                <a:ea typeface="宋体" charset="-122"/>
              </a:rPr>
              <a:pPr/>
              <a:t>12</a:t>
            </a:fld>
            <a:endParaRPr lang="en-AU" altLang="zh-CN" sz="1200" smtClean="0">
              <a:solidFill>
                <a:prstClr val="black"/>
              </a:solidFill>
              <a:latin typeface="Calibri" pitchFamily="34" charset="0"/>
              <a:ea typeface="宋体"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xfrm>
            <a:off x="712788" y="746125"/>
            <a:ext cx="538003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a:noFill/>
        </p:spPr>
        <p:txBody>
          <a:bodyPr/>
          <a:lstStyle/>
          <a:p>
            <a:endParaRPr lang="zh-CN" altLang="en-US" smtClean="0"/>
          </a:p>
        </p:txBody>
      </p:sp>
      <p:sp>
        <p:nvSpPr>
          <p:cNvPr id="30724" name="灯片编号占位符 3"/>
          <p:cNvSpPr>
            <a:spLocks noGrp="1"/>
          </p:cNvSpPr>
          <p:nvPr>
            <p:ph type="sldNum" sz="quarter" idx="5"/>
          </p:nvPr>
        </p:nvSpPr>
        <p:spPr>
          <a:noFill/>
        </p:spPr>
        <p:txBody>
          <a:bodyPr/>
          <a:lstStyle>
            <a:lvl1pPr defTabSz="915988">
              <a:defRPr sz="2400">
                <a:solidFill>
                  <a:srgbClr val="00ADEF"/>
                </a:solidFill>
                <a:latin typeface="楷体_GB2312" pitchFamily="49" charset="-122"/>
                <a:ea typeface="楷体_GB2312" pitchFamily="49" charset="-122"/>
              </a:defRPr>
            </a:lvl1pPr>
            <a:lvl2pPr marL="742950" indent="-285750" defTabSz="915988">
              <a:defRPr sz="2400">
                <a:solidFill>
                  <a:srgbClr val="00ADEF"/>
                </a:solidFill>
                <a:latin typeface="楷体_GB2312" pitchFamily="49" charset="-122"/>
                <a:ea typeface="楷体_GB2312" pitchFamily="49" charset="-122"/>
              </a:defRPr>
            </a:lvl2pPr>
            <a:lvl3pPr marL="1143000" indent="-228600" defTabSz="915988">
              <a:defRPr sz="2400">
                <a:solidFill>
                  <a:srgbClr val="00ADEF"/>
                </a:solidFill>
                <a:latin typeface="楷体_GB2312" pitchFamily="49" charset="-122"/>
                <a:ea typeface="楷体_GB2312" pitchFamily="49" charset="-122"/>
              </a:defRPr>
            </a:lvl3pPr>
            <a:lvl4pPr marL="1600200" indent="-228600" defTabSz="915988">
              <a:defRPr sz="2400">
                <a:solidFill>
                  <a:srgbClr val="00ADEF"/>
                </a:solidFill>
                <a:latin typeface="楷体_GB2312" pitchFamily="49" charset="-122"/>
                <a:ea typeface="楷体_GB2312" pitchFamily="49" charset="-122"/>
              </a:defRPr>
            </a:lvl4pPr>
            <a:lvl5pPr marL="2057400" indent="-228600" defTabSz="915988">
              <a:defRPr sz="2400">
                <a:solidFill>
                  <a:srgbClr val="00ADEF"/>
                </a:solidFill>
                <a:latin typeface="楷体_GB2312" pitchFamily="49" charset="-122"/>
                <a:ea typeface="楷体_GB2312" pitchFamily="49" charset="-122"/>
              </a:defRPr>
            </a:lvl5pPr>
            <a:lvl6pPr marL="25146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6pPr>
            <a:lvl7pPr marL="29718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7pPr>
            <a:lvl8pPr marL="34290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8pPr>
            <a:lvl9pPr marL="38862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9pPr>
          </a:lstStyle>
          <a:p>
            <a:fld id="{70A1B3F5-1E5B-47E7-94ED-8C466093F26E}" type="slidenum">
              <a:rPr lang="en-AU" altLang="zh-CN" sz="1200" smtClean="0">
                <a:solidFill>
                  <a:prstClr val="black"/>
                </a:solidFill>
                <a:latin typeface="Calibri" pitchFamily="34" charset="0"/>
                <a:ea typeface="宋体" charset="-122"/>
              </a:rPr>
              <a:pPr/>
              <a:t>13</a:t>
            </a:fld>
            <a:endParaRPr lang="en-AU" altLang="zh-CN" sz="1200" smtClean="0">
              <a:solidFill>
                <a:prstClr val="black"/>
              </a:solidFill>
              <a:latin typeface="Calibri" pitchFamily="34" charset="0"/>
              <a:ea typeface="宋体"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xfrm>
            <a:off x="712788" y="746125"/>
            <a:ext cx="538003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a:noFill/>
        </p:spPr>
        <p:txBody>
          <a:bodyPr/>
          <a:lstStyle/>
          <a:p>
            <a:endParaRPr lang="zh-CN" altLang="en-US" smtClean="0"/>
          </a:p>
        </p:txBody>
      </p:sp>
      <p:sp>
        <p:nvSpPr>
          <p:cNvPr id="30724" name="灯片编号占位符 3"/>
          <p:cNvSpPr>
            <a:spLocks noGrp="1"/>
          </p:cNvSpPr>
          <p:nvPr>
            <p:ph type="sldNum" sz="quarter" idx="5"/>
          </p:nvPr>
        </p:nvSpPr>
        <p:spPr>
          <a:noFill/>
        </p:spPr>
        <p:txBody>
          <a:bodyPr/>
          <a:lstStyle>
            <a:lvl1pPr defTabSz="915988">
              <a:defRPr sz="2400">
                <a:solidFill>
                  <a:srgbClr val="00ADEF"/>
                </a:solidFill>
                <a:latin typeface="楷体_GB2312" pitchFamily="49" charset="-122"/>
                <a:ea typeface="楷体_GB2312" pitchFamily="49" charset="-122"/>
              </a:defRPr>
            </a:lvl1pPr>
            <a:lvl2pPr marL="742950" indent="-285750" defTabSz="915988">
              <a:defRPr sz="2400">
                <a:solidFill>
                  <a:srgbClr val="00ADEF"/>
                </a:solidFill>
                <a:latin typeface="楷体_GB2312" pitchFamily="49" charset="-122"/>
                <a:ea typeface="楷体_GB2312" pitchFamily="49" charset="-122"/>
              </a:defRPr>
            </a:lvl2pPr>
            <a:lvl3pPr marL="1143000" indent="-228600" defTabSz="915988">
              <a:defRPr sz="2400">
                <a:solidFill>
                  <a:srgbClr val="00ADEF"/>
                </a:solidFill>
                <a:latin typeface="楷体_GB2312" pitchFamily="49" charset="-122"/>
                <a:ea typeface="楷体_GB2312" pitchFamily="49" charset="-122"/>
              </a:defRPr>
            </a:lvl3pPr>
            <a:lvl4pPr marL="1600200" indent="-228600" defTabSz="915988">
              <a:defRPr sz="2400">
                <a:solidFill>
                  <a:srgbClr val="00ADEF"/>
                </a:solidFill>
                <a:latin typeface="楷体_GB2312" pitchFamily="49" charset="-122"/>
                <a:ea typeface="楷体_GB2312" pitchFamily="49" charset="-122"/>
              </a:defRPr>
            </a:lvl4pPr>
            <a:lvl5pPr marL="2057400" indent="-228600" defTabSz="915988">
              <a:defRPr sz="2400">
                <a:solidFill>
                  <a:srgbClr val="00ADEF"/>
                </a:solidFill>
                <a:latin typeface="楷体_GB2312" pitchFamily="49" charset="-122"/>
                <a:ea typeface="楷体_GB2312" pitchFamily="49" charset="-122"/>
              </a:defRPr>
            </a:lvl5pPr>
            <a:lvl6pPr marL="25146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6pPr>
            <a:lvl7pPr marL="29718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7pPr>
            <a:lvl8pPr marL="34290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8pPr>
            <a:lvl9pPr marL="38862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9pPr>
          </a:lstStyle>
          <a:p>
            <a:fld id="{70A1B3F5-1E5B-47E7-94ED-8C466093F26E}" type="slidenum">
              <a:rPr lang="en-AU" altLang="zh-CN" sz="1200" smtClean="0">
                <a:solidFill>
                  <a:prstClr val="black"/>
                </a:solidFill>
                <a:latin typeface="Calibri" pitchFamily="34" charset="0"/>
                <a:ea typeface="宋体" charset="-122"/>
              </a:rPr>
              <a:pPr/>
              <a:t>14</a:t>
            </a:fld>
            <a:endParaRPr lang="en-AU" altLang="zh-CN" sz="1200" smtClean="0">
              <a:solidFill>
                <a:prstClr val="black"/>
              </a:solidFill>
              <a:latin typeface="Calibri" pitchFamily="34" charset="0"/>
              <a:ea typeface="宋体"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xfrm>
            <a:off x="712788" y="746125"/>
            <a:ext cx="538003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a:noFill/>
        </p:spPr>
        <p:txBody>
          <a:bodyPr/>
          <a:lstStyle/>
          <a:p>
            <a:endParaRPr lang="zh-CN" altLang="en-US" smtClean="0"/>
          </a:p>
        </p:txBody>
      </p:sp>
      <p:sp>
        <p:nvSpPr>
          <p:cNvPr id="30724" name="灯片编号占位符 3"/>
          <p:cNvSpPr>
            <a:spLocks noGrp="1"/>
          </p:cNvSpPr>
          <p:nvPr>
            <p:ph type="sldNum" sz="quarter" idx="5"/>
          </p:nvPr>
        </p:nvSpPr>
        <p:spPr>
          <a:noFill/>
        </p:spPr>
        <p:txBody>
          <a:bodyPr/>
          <a:lstStyle>
            <a:lvl1pPr defTabSz="915988">
              <a:defRPr sz="2400">
                <a:solidFill>
                  <a:srgbClr val="00ADEF"/>
                </a:solidFill>
                <a:latin typeface="楷体_GB2312" pitchFamily="49" charset="-122"/>
                <a:ea typeface="楷体_GB2312" pitchFamily="49" charset="-122"/>
              </a:defRPr>
            </a:lvl1pPr>
            <a:lvl2pPr marL="742950" indent="-285750" defTabSz="915988">
              <a:defRPr sz="2400">
                <a:solidFill>
                  <a:srgbClr val="00ADEF"/>
                </a:solidFill>
                <a:latin typeface="楷体_GB2312" pitchFamily="49" charset="-122"/>
                <a:ea typeface="楷体_GB2312" pitchFamily="49" charset="-122"/>
              </a:defRPr>
            </a:lvl2pPr>
            <a:lvl3pPr marL="1143000" indent="-228600" defTabSz="915988">
              <a:defRPr sz="2400">
                <a:solidFill>
                  <a:srgbClr val="00ADEF"/>
                </a:solidFill>
                <a:latin typeface="楷体_GB2312" pitchFamily="49" charset="-122"/>
                <a:ea typeface="楷体_GB2312" pitchFamily="49" charset="-122"/>
              </a:defRPr>
            </a:lvl3pPr>
            <a:lvl4pPr marL="1600200" indent="-228600" defTabSz="915988">
              <a:defRPr sz="2400">
                <a:solidFill>
                  <a:srgbClr val="00ADEF"/>
                </a:solidFill>
                <a:latin typeface="楷体_GB2312" pitchFamily="49" charset="-122"/>
                <a:ea typeface="楷体_GB2312" pitchFamily="49" charset="-122"/>
              </a:defRPr>
            </a:lvl4pPr>
            <a:lvl5pPr marL="2057400" indent="-228600" defTabSz="915988">
              <a:defRPr sz="2400">
                <a:solidFill>
                  <a:srgbClr val="00ADEF"/>
                </a:solidFill>
                <a:latin typeface="楷体_GB2312" pitchFamily="49" charset="-122"/>
                <a:ea typeface="楷体_GB2312" pitchFamily="49" charset="-122"/>
              </a:defRPr>
            </a:lvl5pPr>
            <a:lvl6pPr marL="25146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6pPr>
            <a:lvl7pPr marL="29718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7pPr>
            <a:lvl8pPr marL="34290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8pPr>
            <a:lvl9pPr marL="38862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9pPr>
          </a:lstStyle>
          <a:p>
            <a:fld id="{70A1B3F5-1E5B-47E7-94ED-8C466093F26E}" type="slidenum">
              <a:rPr lang="en-AU" altLang="zh-CN" sz="1200" smtClean="0">
                <a:solidFill>
                  <a:prstClr val="black"/>
                </a:solidFill>
                <a:latin typeface="Calibri" pitchFamily="34" charset="0"/>
                <a:ea typeface="宋体" charset="-122"/>
              </a:rPr>
              <a:pPr/>
              <a:t>15</a:t>
            </a:fld>
            <a:endParaRPr lang="en-AU" altLang="zh-CN" sz="1200" smtClean="0">
              <a:solidFill>
                <a:prstClr val="black"/>
              </a:solidFill>
              <a:latin typeface="Calibri" pitchFamily="34" charset="0"/>
              <a:ea typeface="宋体"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xfrm>
            <a:off x="712788" y="746125"/>
            <a:ext cx="538003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a:noFill/>
        </p:spPr>
        <p:txBody>
          <a:bodyPr/>
          <a:lstStyle/>
          <a:p>
            <a:endParaRPr lang="zh-CN" altLang="en-US" smtClean="0"/>
          </a:p>
        </p:txBody>
      </p:sp>
      <p:sp>
        <p:nvSpPr>
          <p:cNvPr id="30724" name="灯片编号占位符 3"/>
          <p:cNvSpPr>
            <a:spLocks noGrp="1"/>
          </p:cNvSpPr>
          <p:nvPr>
            <p:ph type="sldNum" sz="quarter" idx="5"/>
          </p:nvPr>
        </p:nvSpPr>
        <p:spPr>
          <a:noFill/>
        </p:spPr>
        <p:txBody>
          <a:bodyPr/>
          <a:lstStyle>
            <a:lvl1pPr defTabSz="915988">
              <a:defRPr sz="2400">
                <a:solidFill>
                  <a:srgbClr val="00ADEF"/>
                </a:solidFill>
                <a:latin typeface="楷体_GB2312" pitchFamily="49" charset="-122"/>
                <a:ea typeface="楷体_GB2312" pitchFamily="49" charset="-122"/>
              </a:defRPr>
            </a:lvl1pPr>
            <a:lvl2pPr marL="742950" indent="-285750" defTabSz="915988">
              <a:defRPr sz="2400">
                <a:solidFill>
                  <a:srgbClr val="00ADEF"/>
                </a:solidFill>
                <a:latin typeface="楷体_GB2312" pitchFamily="49" charset="-122"/>
                <a:ea typeface="楷体_GB2312" pitchFamily="49" charset="-122"/>
              </a:defRPr>
            </a:lvl2pPr>
            <a:lvl3pPr marL="1143000" indent="-228600" defTabSz="915988">
              <a:defRPr sz="2400">
                <a:solidFill>
                  <a:srgbClr val="00ADEF"/>
                </a:solidFill>
                <a:latin typeface="楷体_GB2312" pitchFamily="49" charset="-122"/>
                <a:ea typeface="楷体_GB2312" pitchFamily="49" charset="-122"/>
              </a:defRPr>
            </a:lvl3pPr>
            <a:lvl4pPr marL="1600200" indent="-228600" defTabSz="915988">
              <a:defRPr sz="2400">
                <a:solidFill>
                  <a:srgbClr val="00ADEF"/>
                </a:solidFill>
                <a:latin typeface="楷体_GB2312" pitchFamily="49" charset="-122"/>
                <a:ea typeface="楷体_GB2312" pitchFamily="49" charset="-122"/>
              </a:defRPr>
            </a:lvl4pPr>
            <a:lvl5pPr marL="2057400" indent="-228600" defTabSz="915988">
              <a:defRPr sz="2400">
                <a:solidFill>
                  <a:srgbClr val="00ADEF"/>
                </a:solidFill>
                <a:latin typeface="楷体_GB2312" pitchFamily="49" charset="-122"/>
                <a:ea typeface="楷体_GB2312" pitchFamily="49" charset="-122"/>
              </a:defRPr>
            </a:lvl5pPr>
            <a:lvl6pPr marL="25146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6pPr>
            <a:lvl7pPr marL="29718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7pPr>
            <a:lvl8pPr marL="34290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8pPr>
            <a:lvl9pPr marL="38862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9pPr>
          </a:lstStyle>
          <a:p>
            <a:fld id="{70A1B3F5-1E5B-47E7-94ED-8C466093F26E}" type="slidenum">
              <a:rPr lang="en-AU" altLang="zh-CN" sz="1200" smtClean="0">
                <a:solidFill>
                  <a:prstClr val="black"/>
                </a:solidFill>
                <a:latin typeface="Calibri" pitchFamily="34" charset="0"/>
                <a:ea typeface="宋体" charset="-122"/>
              </a:rPr>
              <a:pPr/>
              <a:t>16</a:t>
            </a:fld>
            <a:endParaRPr lang="en-AU" altLang="zh-CN" sz="1200" smtClean="0">
              <a:solidFill>
                <a:prstClr val="black"/>
              </a:solidFill>
              <a:latin typeface="Calibri" pitchFamily="34" charset="0"/>
              <a:ea typeface="宋体"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xfrm>
            <a:off x="712788" y="746125"/>
            <a:ext cx="538003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a:noFill/>
        </p:spPr>
        <p:txBody>
          <a:bodyPr/>
          <a:lstStyle/>
          <a:p>
            <a:endParaRPr lang="zh-CN" altLang="en-US" smtClean="0"/>
          </a:p>
        </p:txBody>
      </p:sp>
      <p:sp>
        <p:nvSpPr>
          <p:cNvPr id="30724" name="灯片编号占位符 3"/>
          <p:cNvSpPr>
            <a:spLocks noGrp="1"/>
          </p:cNvSpPr>
          <p:nvPr>
            <p:ph type="sldNum" sz="quarter" idx="5"/>
          </p:nvPr>
        </p:nvSpPr>
        <p:spPr>
          <a:noFill/>
        </p:spPr>
        <p:txBody>
          <a:bodyPr/>
          <a:lstStyle>
            <a:lvl1pPr defTabSz="915988">
              <a:defRPr sz="2400">
                <a:solidFill>
                  <a:srgbClr val="00ADEF"/>
                </a:solidFill>
                <a:latin typeface="楷体_GB2312" pitchFamily="49" charset="-122"/>
                <a:ea typeface="楷体_GB2312" pitchFamily="49" charset="-122"/>
              </a:defRPr>
            </a:lvl1pPr>
            <a:lvl2pPr marL="742950" indent="-285750" defTabSz="915988">
              <a:defRPr sz="2400">
                <a:solidFill>
                  <a:srgbClr val="00ADEF"/>
                </a:solidFill>
                <a:latin typeface="楷体_GB2312" pitchFamily="49" charset="-122"/>
                <a:ea typeface="楷体_GB2312" pitchFamily="49" charset="-122"/>
              </a:defRPr>
            </a:lvl2pPr>
            <a:lvl3pPr marL="1143000" indent="-228600" defTabSz="915988">
              <a:defRPr sz="2400">
                <a:solidFill>
                  <a:srgbClr val="00ADEF"/>
                </a:solidFill>
                <a:latin typeface="楷体_GB2312" pitchFamily="49" charset="-122"/>
                <a:ea typeface="楷体_GB2312" pitchFamily="49" charset="-122"/>
              </a:defRPr>
            </a:lvl3pPr>
            <a:lvl4pPr marL="1600200" indent="-228600" defTabSz="915988">
              <a:defRPr sz="2400">
                <a:solidFill>
                  <a:srgbClr val="00ADEF"/>
                </a:solidFill>
                <a:latin typeface="楷体_GB2312" pitchFamily="49" charset="-122"/>
                <a:ea typeface="楷体_GB2312" pitchFamily="49" charset="-122"/>
              </a:defRPr>
            </a:lvl4pPr>
            <a:lvl5pPr marL="2057400" indent="-228600" defTabSz="915988">
              <a:defRPr sz="2400">
                <a:solidFill>
                  <a:srgbClr val="00ADEF"/>
                </a:solidFill>
                <a:latin typeface="楷体_GB2312" pitchFamily="49" charset="-122"/>
                <a:ea typeface="楷体_GB2312" pitchFamily="49" charset="-122"/>
              </a:defRPr>
            </a:lvl5pPr>
            <a:lvl6pPr marL="25146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6pPr>
            <a:lvl7pPr marL="29718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7pPr>
            <a:lvl8pPr marL="34290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8pPr>
            <a:lvl9pPr marL="38862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9pPr>
          </a:lstStyle>
          <a:p>
            <a:fld id="{70A1B3F5-1E5B-47E7-94ED-8C466093F26E}" type="slidenum">
              <a:rPr lang="en-AU" altLang="zh-CN" sz="1200" smtClean="0">
                <a:solidFill>
                  <a:prstClr val="black"/>
                </a:solidFill>
                <a:latin typeface="Calibri" pitchFamily="34" charset="0"/>
                <a:ea typeface="宋体" charset="-122"/>
              </a:rPr>
              <a:pPr/>
              <a:t>17</a:t>
            </a:fld>
            <a:endParaRPr lang="en-AU" altLang="zh-CN" sz="1200" smtClean="0">
              <a:solidFill>
                <a:prstClr val="black"/>
              </a:solidFill>
              <a:latin typeface="Calibri" pitchFamily="34" charset="0"/>
              <a:ea typeface="宋体"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xfrm>
            <a:off x="712788" y="746125"/>
            <a:ext cx="538003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a:noFill/>
        </p:spPr>
        <p:txBody>
          <a:bodyPr/>
          <a:lstStyle/>
          <a:p>
            <a:endParaRPr lang="zh-CN" altLang="en-US" smtClean="0"/>
          </a:p>
        </p:txBody>
      </p:sp>
      <p:sp>
        <p:nvSpPr>
          <p:cNvPr id="30724" name="灯片编号占位符 3"/>
          <p:cNvSpPr>
            <a:spLocks noGrp="1"/>
          </p:cNvSpPr>
          <p:nvPr>
            <p:ph type="sldNum" sz="quarter" idx="5"/>
          </p:nvPr>
        </p:nvSpPr>
        <p:spPr>
          <a:noFill/>
        </p:spPr>
        <p:txBody>
          <a:bodyPr/>
          <a:lstStyle>
            <a:lvl1pPr defTabSz="915988">
              <a:defRPr sz="2400">
                <a:solidFill>
                  <a:srgbClr val="00ADEF"/>
                </a:solidFill>
                <a:latin typeface="楷体_GB2312" pitchFamily="49" charset="-122"/>
                <a:ea typeface="楷体_GB2312" pitchFamily="49" charset="-122"/>
              </a:defRPr>
            </a:lvl1pPr>
            <a:lvl2pPr marL="742950" indent="-285750" defTabSz="915988">
              <a:defRPr sz="2400">
                <a:solidFill>
                  <a:srgbClr val="00ADEF"/>
                </a:solidFill>
                <a:latin typeface="楷体_GB2312" pitchFamily="49" charset="-122"/>
                <a:ea typeface="楷体_GB2312" pitchFamily="49" charset="-122"/>
              </a:defRPr>
            </a:lvl2pPr>
            <a:lvl3pPr marL="1143000" indent="-228600" defTabSz="915988">
              <a:defRPr sz="2400">
                <a:solidFill>
                  <a:srgbClr val="00ADEF"/>
                </a:solidFill>
                <a:latin typeface="楷体_GB2312" pitchFamily="49" charset="-122"/>
                <a:ea typeface="楷体_GB2312" pitchFamily="49" charset="-122"/>
              </a:defRPr>
            </a:lvl3pPr>
            <a:lvl4pPr marL="1600200" indent="-228600" defTabSz="915988">
              <a:defRPr sz="2400">
                <a:solidFill>
                  <a:srgbClr val="00ADEF"/>
                </a:solidFill>
                <a:latin typeface="楷体_GB2312" pitchFamily="49" charset="-122"/>
                <a:ea typeface="楷体_GB2312" pitchFamily="49" charset="-122"/>
              </a:defRPr>
            </a:lvl4pPr>
            <a:lvl5pPr marL="2057400" indent="-228600" defTabSz="915988">
              <a:defRPr sz="2400">
                <a:solidFill>
                  <a:srgbClr val="00ADEF"/>
                </a:solidFill>
                <a:latin typeface="楷体_GB2312" pitchFamily="49" charset="-122"/>
                <a:ea typeface="楷体_GB2312" pitchFamily="49" charset="-122"/>
              </a:defRPr>
            </a:lvl5pPr>
            <a:lvl6pPr marL="25146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6pPr>
            <a:lvl7pPr marL="29718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7pPr>
            <a:lvl8pPr marL="34290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8pPr>
            <a:lvl9pPr marL="38862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9pPr>
          </a:lstStyle>
          <a:p>
            <a:fld id="{70A1B3F5-1E5B-47E7-94ED-8C466093F26E}" type="slidenum">
              <a:rPr lang="en-AU" altLang="zh-CN" sz="1200" smtClean="0">
                <a:solidFill>
                  <a:prstClr val="black"/>
                </a:solidFill>
                <a:latin typeface="Calibri" pitchFamily="34" charset="0"/>
                <a:ea typeface="宋体" charset="-122"/>
              </a:rPr>
              <a:pPr/>
              <a:t>18</a:t>
            </a:fld>
            <a:endParaRPr lang="en-AU" altLang="zh-CN" sz="1200" smtClean="0">
              <a:solidFill>
                <a:prstClr val="black"/>
              </a:solidFill>
              <a:latin typeface="Calibri" pitchFamily="34" charset="0"/>
              <a:ea typeface="宋体"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xfrm>
            <a:off x="712788" y="746125"/>
            <a:ext cx="538003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a:noFill/>
        </p:spPr>
        <p:txBody>
          <a:bodyPr/>
          <a:lstStyle/>
          <a:p>
            <a:endParaRPr lang="zh-CN" altLang="en-US" smtClean="0"/>
          </a:p>
        </p:txBody>
      </p:sp>
      <p:sp>
        <p:nvSpPr>
          <p:cNvPr id="30724" name="灯片编号占位符 3"/>
          <p:cNvSpPr>
            <a:spLocks noGrp="1"/>
          </p:cNvSpPr>
          <p:nvPr>
            <p:ph type="sldNum" sz="quarter" idx="5"/>
          </p:nvPr>
        </p:nvSpPr>
        <p:spPr>
          <a:noFill/>
        </p:spPr>
        <p:txBody>
          <a:bodyPr/>
          <a:lstStyle>
            <a:lvl1pPr defTabSz="915988">
              <a:defRPr sz="2400">
                <a:solidFill>
                  <a:srgbClr val="00ADEF"/>
                </a:solidFill>
                <a:latin typeface="楷体_GB2312" pitchFamily="49" charset="-122"/>
                <a:ea typeface="楷体_GB2312" pitchFamily="49" charset="-122"/>
              </a:defRPr>
            </a:lvl1pPr>
            <a:lvl2pPr marL="742950" indent="-285750" defTabSz="915988">
              <a:defRPr sz="2400">
                <a:solidFill>
                  <a:srgbClr val="00ADEF"/>
                </a:solidFill>
                <a:latin typeface="楷体_GB2312" pitchFamily="49" charset="-122"/>
                <a:ea typeface="楷体_GB2312" pitchFamily="49" charset="-122"/>
              </a:defRPr>
            </a:lvl2pPr>
            <a:lvl3pPr marL="1143000" indent="-228600" defTabSz="915988">
              <a:defRPr sz="2400">
                <a:solidFill>
                  <a:srgbClr val="00ADEF"/>
                </a:solidFill>
                <a:latin typeface="楷体_GB2312" pitchFamily="49" charset="-122"/>
                <a:ea typeface="楷体_GB2312" pitchFamily="49" charset="-122"/>
              </a:defRPr>
            </a:lvl3pPr>
            <a:lvl4pPr marL="1600200" indent="-228600" defTabSz="915988">
              <a:defRPr sz="2400">
                <a:solidFill>
                  <a:srgbClr val="00ADEF"/>
                </a:solidFill>
                <a:latin typeface="楷体_GB2312" pitchFamily="49" charset="-122"/>
                <a:ea typeface="楷体_GB2312" pitchFamily="49" charset="-122"/>
              </a:defRPr>
            </a:lvl4pPr>
            <a:lvl5pPr marL="2057400" indent="-228600" defTabSz="915988">
              <a:defRPr sz="2400">
                <a:solidFill>
                  <a:srgbClr val="00ADEF"/>
                </a:solidFill>
                <a:latin typeface="楷体_GB2312" pitchFamily="49" charset="-122"/>
                <a:ea typeface="楷体_GB2312" pitchFamily="49" charset="-122"/>
              </a:defRPr>
            </a:lvl5pPr>
            <a:lvl6pPr marL="25146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6pPr>
            <a:lvl7pPr marL="29718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7pPr>
            <a:lvl8pPr marL="34290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8pPr>
            <a:lvl9pPr marL="38862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9pPr>
          </a:lstStyle>
          <a:p>
            <a:fld id="{70A1B3F5-1E5B-47E7-94ED-8C466093F26E}" type="slidenum">
              <a:rPr lang="en-AU" altLang="zh-CN" sz="1200" smtClean="0">
                <a:solidFill>
                  <a:prstClr val="black"/>
                </a:solidFill>
                <a:latin typeface="Calibri" pitchFamily="34" charset="0"/>
                <a:ea typeface="宋体" charset="-122"/>
              </a:rPr>
              <a:pPr/>
              <a:t>19</a:t>
            </a:fld>
            <a:endParaRPr lang="en-AU" altLang="zh-CN" sz="1200" smtClean="0">
              <a:solidFill>
                <a:prstClr val="black"/>
              </a:solidFill>
              <a:latin typeface="Calibri" pitchFamily="34" charset="0"/>
              <a:ea typeface="宋体"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xfrm>
            <a:off x="712788" y="746125"/>
            <a:ext cx="538003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a:noFill/>
        </p:spPr>
        <p:txBody>
          <a:bodyPr/>
          <a:lstStyle/>
          <a:p>
            <a:endParaRPr lang="zh-CN" altLang="en-US" smtClean="0"/>
          </a:p>
        </p:txBody>
      </p:sp>
      <p:sp>
        <p:nvSpPr>
          <p:cNvPr id="30724" name="灯片编号占位符 3"/>
          <p:cNvSpPr>
            <a:spLocks noGrp="1"/>
          </p:cNvSpPr>
          <p:nvPr>
            <p:ph type="sldNum" sz="quarter" idx="5"/>
          </p:nvPr>
        </p:nvSpPr>
        <p:spPr>
          <a:noFill/>
        </p:spPr>
        <p:txBody>
          <a:bodyPr/>
          <a:lstStyle>
            <a:lvl1pPr defTabSz="915988">
              <a:defRPr sz="2400">
                <a:solidFill>
                  <a:srgbClr val="00ADEF"/>
                </a:solidFill>
                <a:latin typeface="楷体_GB2312" pitchFamily="49" charset="-122"/>
                <a:ea typeface="楷体_GB2312" pitchFamily="49" charset="-122"/>
              </a:defRPr>
            </a:lvl1pPr>
            <a:lvl2pPr marL="742950" indent="-285750" defTabSz="915988">
              <a:defRPr sz="2400">
                <a:solidFill>
                  <a:srgbClr val="00ADEF"/>
                </a:solidFill>
                <a:latin typeface="楷体_GB2312" pitchFamily="49" charset="-122"/>
                <a:ea typeface="楷体_GB2312" pitchFamily="49" charset="-122"/>
              </a:defRPr>
            </a:lvl2pPr>
            <a:lvl3pPr marL="1143000" indent="-228600" defTabSz="915988">
              <a:defRPr sz="2400">
                <a:solidFill>
                  <a:srgbClr val="00ADEF"/>
                </a:solidFill>
                <a:latin typeface="楷体_GB2312" pitchFamily="49" charset="-122"/>
                <a:ea typeface="楷体_GB2312" pitchFamily="49" charset="-122"/>
              </a:defRPr>
            </a:lvl3pPr>
            <a:lvl4pPr marL="1600200" indent="-228600" defTabSz="915988">
              <a:defRPr sz="2400">
                <a:solidFill>
                  <a:srgbClr val="00ADEF"/>
                </a:solidFill>
                <a:latin typeface="楷体_GB2312" pitchFamily="49" charset="-122"/>
                <a:ea typeface="楷体_GB2312" pitchFamily="49" charset="-122"/>
              </a:defRPr>
            </a:lvl4pPr>
            <a:lvl5pPr marL="2057400" indent="-228600" defTabSz="915988">
              <a:defRPr sz="2400">
                <a:solidFill>
                  <a:srgbClr val="00ADEF"/>
                </a:solidFill>
                <a:latin typeface="楷体_GB2312" pitchFamily="49" charset="-122"/>
                <a:ea typeface="楷体_GB2312" pitchFamily="49" charset="-122"/>
              </a:defRPr>
            </a:lvl5pPr>
            <a:lvl6pPr marL="25146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6pPr>
            <a:lvl7pPr marL="29718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7pPr>
            <a:lvl8pPr marL="34290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8pPr>
            <a:lvl9pPr marL="38862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9pPr>
          </a:lstStyle>
          <a:p>
            <a:fld id="{70A1B3F5-1E5B-47E7-94ED-8C466093F26E}" type="slidenum">
              <a:rPr lang="en-AU" altLang="zh-CN" sz="1200" smtClean="0">
                <a:solidFill>
                  <a:prstClr val="black"/>
                </a:solidFill>
                <a:latin typeface="Calibri" pitchFamily="34" charset="0"/>
                <a:ea typeface="宋体" charset="-122"/>
              </a:rPr>
              <a:pPr/>
              <a:t>20</a:t>
            </a:fld>
            <a:endParaRPr lang="en-AU" altLang="zh-CN" sz="1200" smtClean="0">
              <a:solidFill>
                <a:prstClr val="black"/>
              </a:solidFill>
              <a:latin typeface="Calibri" pitchFamily="34" charset="0"/>
              <a:ea typeface="宋体"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xfrm>
            <a:off x="712788" y="746125"/>
            <a:ext cx="538003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a:noFill/>
        </p:spPr>
        <p:txBody>
          <a:bodyPr/>
          <a:lstStyle/>
          <a:p>
            <a:endParaRPr lang="zh-CN" altLang="en-US" smtClean="0"/>
          </a:p>
        </p:txBody>
      </p:sp>
      <p:sp>
        <p:nvSpPr>
          <p:cNvPr id="30724" name="灯片编号占位符 3"/>
          <p:cNvSpPr>
            <a:spLocks noGrp="1"/>
          </p:cNvSpPr>
          <p:nvPr>
            <p:ph type="sldNum" sz="quarter" idx="5"/>
          </p:nvPr>
        </p:nvSpPr>
        <p:spPr>
          <a:noFill/>
        </p:spPr>
        <p:txBody>
          <a:bodyPr/>
          <a:lstStyle>
            <a:lvl1pPr defTabSz="915988">
              <a:defRPr sz="2400">
                <a:solidFill>
                  <a:srgbClr val="00ADEF"/>
                </a:solidFill>
                <a:latin typeface="楷体_GB2312" pitchFamily="49" charset="-122"/>
                <a:ea typeface="楷体_GB2312" pitchFamily="49" charset="-122"/>
              </a:defRPr>
            </a:lvl1pPr>
            <a:lvl2pPr marL="742950" indent="-285750" defTabSz="915988">
              <a:defRPr sz="2400">
                <a:solidFill>
                  <a:srgbClr val="00ADEF"/>
                </a:solidFill>
                <a:latin typeface="楷体_GB2312" pitchFamily="49" charset="-122"/>
                <a:ea typeface="楷体_GB2312" pitchFamily="49" charset="-122"/>
              </a:defRPr>
            </a:lvl2pPr>
            <a:lvl3pPr marL="1143000" indent="-228600" defTabSz="915988">
              <a:defRPr sz="2400">
                <a:solidFill>
                  <a:srgbClr val="00ADEF"/>
                </a:solidFill>
                <a:latin typeface="楷体_GB2312" pitchFamily="49" charset="-122"/>
                <a:ea typeface="楷体_GB2312" pitchFamily="49" charset="-122"/>
              </a:defRPr>
            </a:lvl3pPr>
            <a:lvl4pPr marL="1600200" indent="-228600" defTabSz="915988">
              <a:defRPr sz="2400">
                <a:solidFill>
                  <a:srgbClr val="00ADEF"/>
                </a:solidFill>
                <a:latin typeface="楷体_GB2312" pitchFamily="49" charset="-122"/>
                <a:ea typeface="楷体_GB2312" pitchFamily="49" charset="-122"/>
              </a:defRPr>
            </a:lvl4pPr>
            <a:lvl5pPr marL="2057400" indent="-228600" defTabSz="915988">
              <a:defRPr sz="2400">
                <a:solidFill>
                  <a:srgbClr val="00ADEF"/>
                </a:solidFill>
                <a:latin typeface="楷体_GB2312" pitchFamily="49" charset="-122"/>
                <a:ea typeface="楷体_GB2312" pitchFamily="49" charset="-122"/>
              </a:defRPr>
            </a:lvl5pPr>
            <a:lvl6pPr marL="25146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6pPr>
            <a:lvl7pPr marL="29718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7pPr>
            <a:lvl8pPr marL="34290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8pPr>
            <a:lvl9pPr marL="38862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9pPr>
          </a:lstStyle>
          <a:p>
            <a:fld id="{70A1B3F5-1E5B-47E7-94ED-8C466093F26E}" type="slidenum">
              <a:rPr lang="en-AU" altLang="zh-CN" sz="1200" smtClean="0">
                <a:solidFill>
                  <a:prstClr val="black"/>
                </a:solidFill>
                <a:latin typeface="Calibri" pitchFamily="34" charset="0"/>
                <a:ea typeface="宋体" charset="-122"/>
              </a:rPr>
              <a:pPr/>
              <a:t>21</a:t>
            </a:fld>
            <a:endParaRPr lang="en-AU" altLang="zh-CN" sz="1200" smtClean="0">
              <a:solidFill>
                <a:prstClr val="black"/>
              </a:solidFill>
              <a:latin typeface="Calibri" pitchFamily="34" charset="0"/>
              <a:ea typeface="宋体"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xfrm>
            <a:off x="712788" y="746125"/>
            <a:ext cx="538003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a:noFill/>
        </p:spPr>
        <p:txBody>
          <a:bodyPr/>
          <a:lstStyle/>
          <a:p>
            <a:endParaRPr lang="zh-CN" altLang="en-US" smtClean="0"/>
          </a:p>
        </p:txBody>
      </p:sp>
      <p:sp>
        <p:nvSpPr>
          <p:cNvPr id="30724" name="灯片编号占位符 3"/>
          <p:cNvSpPr>
            <a:spLocks noGrp="1"/>
          </p:cNvSpPr>
          <p:nvPr>
            <p:ph type="sldNum" sz="quarter" idx="5"/>
          </p:nvPr>
        </p:nvSpPr>
        <p:spPr>
          <a:noFill/>
        </p:spPr>
        <p:txBody>
          <a:bodyPr/>
          <a:lstStyle>
            <a:lvl1pPr defTabSz="915988">
              <a:defRPr sz="2400">
                <a:solidFill>
                  <a:srgbClr val="00ADEF"/>
                </a:solidFill>
                <a:latin typeface="楷体_GB2312" pitchFamily="49" charset="-122"/>
                <a:ea typeface="楷体_GB2312" pitchFamily="49" charset="-122"/>
              </a:defRPr>
            </a:lvl1pPr>
            <a:lvl2pPr marL="742950" indent="-285750" defTabSz="915988">
              <a:defRPr sz="2400">
                <a:solidFill>
                  <a:srgbClr val="00ADEF"/>
                </a:solidFill>
                <a:latin typeface="楷体_GB2312" pitchFamily="49" charset="-122"/>
                <a:ea typeface="楷体_GB2312" pitchFamily="49" charset="-122"/>
              </a:defRPr>
            </a:lvl2pPr>
            <a:lvl3pPr marL="1143000" indent="-228600" defTabSz="915988">
              <a:defRPr sz="2400">
                <a:solidFill>
                  <a:srgbClr val="00ADEF"/>
                </a:solidFill>
                <a:latin typeface="楷体_GB2312" pitchFamily="49" charset="-122"/>
                <a:ea typeface="楷体_GB2312" pitchFamily="49" charset="-122"/>
              </a:defRPr>
            </a:lvl3pPr>
            <a:lvl4pPr marL="1600200" indent="-228600" defTabSz="915988">
              <a:defRPr sz="2400">
                <a:solidFill>
                  <a:srgbClr val="00ADEF"/>
                </a:solidFill>
                <a:latin typeface="楷体_GB2312" pitchFamily="49" charset="-122"/>
                <a:ea typeface="楷体_GB2312" pitchFamily="49" charset="-122"/>
              </a:defRPr>
            </a:lvl4pPr>
            <a:lvl5pPr marL="2057400" indent="-228600" defTabSz="915988">
              <a:defRPr sz="2400">
                <a:solidFill>
                  <a:srgbClr val="00ADEF"/>
                </a:solidFill>
                <a:latin typeface="楷体_GB2312" pitchFamily="49" charset="-122"/>
                <a:ea typeface="楷体_GB2312" pitchFamily="49" charset="-122"/>
              </a:defRPr>
            </a:lvl5pPr>
            <a:lvl6pPr marL="25146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6pPr>
            <a:lvl7pPr marL="29718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7pPr>
            <a:lvl8pPr marL="34290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8pPr>
            <a:lvl9pPr marL="38862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9pPr>
          </a:lstStyle>
          <a:p>
            <a:fld id="{70A1B3F5-1E5B-47E7-94ED-8C466093F26E}" type="slidenum">
              <a:rPr lang="en-AU" altLang="zh-CN" sz="1200" smtClean="0">
                <a:solidFill>
                  <a:prstClr val="black"/>
                </a:solidFill>
                <a:latin typeface="Calibri" pitchFamily="34" charset="0"/>
                <a:ea typeface="宋体" charset="-122"/>
              </a:rPr>
              <a:pPr/>
              <a:t>4</a:t>
            </a:fld>
            <a:endParaRPr lang="en-AU" altLang="zh-CN" sz="1200" smtClean="0">
              <a:solidFill>
                <a:prstClr val="black"/>
              </a:solidFill>
              <a:latin typeface="Calibri" pitchFamily="34" charset="0"/>
              <a:ea typeface="宋体"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xfrm>
            <a:off x="712788" y="746125"/>
            <a:ext cx="538003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a:noFill/>
        </p:spPr>
        <p:txBody>
          <a:bodyPr/>
          <a:lstStyle/>
          <a:p>
            <a:endParaRPr lang="zh-CN" altLang="en-US" smtClean="0"/>
          </a:p>
        </p:txBody>
      </p:sp>
      <p:sp>
        <p:nvSpPr>
          <p:cNvPr id="30724" name="灯片编号占位符 3"/>
          <p:cNvSpPr>
            <a:spLocks noGrp="1"/>
          </p:cNvSpPr>
          <p:nvPr>
            <p:ph type="sldNum" sz="quarter" idx="5"/>
          </p:nvPr>
        </p:nvSpPr>
        <p:spPr>
          <a:noFill/>
        </p:spPr>
        <p:txBody>
          <a:bodyPr/>
          <a:lstStyle>
            <a:lvl1pPr defTabSz="915988">
              <a:defRPr sz="2400">
                <a:solidFill>
                  <a:srgbClr val="00ADEF"/>
                </a:solidFill>
                <a:latin typeface="楷体_GB2312" pitchFamily="49" charset="-122"/>
                <a:ea typeface="楷体_GB2312" pitchFamily="49" charset="-122"/>
              </a:defRPr>
            </a:lvl1pPr>
            <a:lvl2pPr marL="742950" indent="-285750" defTabSz="915988">
              <a:defRPr sz="2400">
                <a:solidFill>
                  <a:srgbClr val="00ADEF"/>
                </a:solidFill>
                <a:latin typeface="楷体_GB2312" pitchFamily="49" charset="-122"/>
                <a:ea typeface="楷体_GB2312" pitchFamily="49" charset="-122"/>
              </a:defRPr>
            </a:lvl2pPr>
            <a:lvl3pPr marL="1143000" indent="-228600" defTabSz="915988">
              <a:defRPr sz="2400">
                <a:solidFill>
                  <a:srgbClr val="00ADEF"/>
                </a:solidFill>
                <a:latin typeface="楷体_GB2312" pitchFamily="49" charset="-122"/>
                <a:ea typeface="楷体_GB2312" pitchFamily="49" charset="-122"/>
              </a:defRPr>
            </a:lvl3pPr>
            <a:lvl4pPr marL="1600200" indent="-228600" defTabSz="915988">
              <a:defRPr sz="2400">
                <a:solidFill>
                  <a:srgbClr val="00ADEF"/>
                </a:solidFill>
                <a:latin typeface="楷体_GB2312" pitchFamily="49" charset="-122"/>
                <a:ea typeface="楷体_GB2312" pitchFamily="49" charset="-122"/>
              </a:defRPr>
            </a:lvl4pPr>
            <a:lvl5pPr marL="2057400" indent="-228600" defTabSz="915988">
              <a:defRPr sz="2400">
                <a:solidFill>
                  <a:srgbClr val="00ADEF"/>
                </a:solidFill>
                <a:latin typeface="楷体_GB2312" pitchFamily="49" charset="-122"/>
                <a:ea typeface="楷体_GB2312" pitchFamily="49" charset="-122"/>
              </a:defRPr>
            </a:lvl5pPr>
            <a:lvl6pPr marL="25146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6pPr>
            <a:lvl7pPr marL="29718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7pPr>
            <a:lvl8pPr marL="34290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8pPr>
            <a:lvl9pPr marL="38862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9pPr>
          </a:lstStyle>
          <a:p>
            <a:fld id="{70A1B3F5-1E5B-47E7-94ED-8C466093F26E}" type="slidenum">
              <a:rPr lang="en-AU" altLang="zh-CN" sz="1200" smtClean="0">
                <a:solidFill>
                  <a:prstClr val="black"/>
                </a:solidFill>
                <a:latin typeface="Calibri" pitchFamily="34" charset="0"/>
                <a:ea typeface="宋体" charset="-122"/>
              </a:rPr>
              <a:pPr/>
              <a:t>30</a:t>
            </a:fld>
            <a:endParaRPr lang="en-AU" altLang="zh-CN" sz="1200" smtClean="0">
              <a:solidFill>
                <a:prstClr val="black"/>
              </a:solidFill>
              <a:latin typeface="Calibri" pitchFamily="34" charset="0"/>
              <a:ea typeface="宋体"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xfrm>
            <a:off x="712788" y="746125"/>
            <a:ext cx="538003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a:noFill/>
        </p:spPr>
        <p:txBody>
          <a:bodyPr/>
          <a:lstStyle/>
          <a:p>
            <a:endParaRPr lang="zh-CN" altLang="en-US" smtClean="0"/>
          </a:p>
        </p:txBody>
      </p:sp>
      <p:sp>
        <p:nvSpPr>
          <p:cNvPr id="30724" name="灯片编号占位符 3"/>
          <p:cNvSpPr>
            <a:spLocks noGrp="1"/>
          </p:cNvSpPr>
          <p:nvPr>
            <p:ph type="sldNum" sz="quarter" idx="5"/>
          </p:nvPr>
        </p:nvSpPr>
        <p:spPr>
          <a:noFill/>
        </p:spPr>
        <p:txBody>
          <a:bodyPr/>
          <a:lstStyle>
            <a:lvl1pPr defTabSz="915988">
              <a:defRPr sz="2400">
                <a:solidFill>
                  <a:srgbClr val="00ADEF"/>
                </a:solidFill>
                <a:latin typeface="楷体_GB2312" pitchFamily="49" charset="-122"/>
                <a:ea typeface="楷体_GB2312" pitchFamily="49" charset="-122"/>
              </a:defRPr>
            </a:lvl1pPr>
            <a:lvl2pPr marL="742950" indent="-285750" defTabSz="915988">
              <a:defRPr sz="2400">
                <a:solidFill>
                  <a:srgbClr val="00ADEF"/>
                </a:solidFill>
                <a:latin typeface="楷体_GB2312" pitchFamily="49" charset="-122"/>
                <a:ea typeface="楷体_GB2312" pitchFamily="49" charset="-122"/>
              </a:defRPr>
            </a:lvl2pPr>
            <a:lvl3pPr marL="1143000" indent="-228600" defTabSz="915988">
              <a:defRPr sz="2400">
                <a:solidFill>
                  <a:srgbClr val="00ADEF"/>
                </a:solidFill>
                <a:latin typeface="楷体_GB2312" pitchFamily="49" charset="-122"/>
                <a:ea typeface="楷体_GB2312" pitchFamily="49" charset="-122"/>
              </a:defRPr>
            </a:lvl3pPr>
            <a:lvl4pPr marL="1600200" indent="-228600" defTabSz="915988">
              <a:defRPr sz="2400">
                <a:solidFill>
                  <a:srgbClr val="00ADEF"/>
                </a:solidFill>
                <a:latin typeface="楷体_GB2312" pitchFamily="49" charset="-122"/>
                <a:ea typeface="楷体_GB2312" pitchFamily="49" charset="-122"/>
              </a:defRPr>
            </a:lvl4pPr>
            <a:lvl5pPr marL="2057400" indent="-228600" defTabSz="915988">
              <a:defRPr sz="2400">
                <a:solidFill>
                  <a:srgbClr val="00ADEF"/>
                </a:solidFill>
                <a:latin typeface="楷体_GB2312" pitchFamily="49" charset="-122"/>
                <a:ea typeface="楷体_GB2312" pitchFamily="49" charset="-122"/>
              </a:defRPr>
            </a:lvl5pPr>
            <a:lvl6pPr marL="25146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6pPr>
            <a:lvl7pPr marL="29718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7pPr>
            <a:lvl8pPr marL="34290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8pPr>
            <a:lvl9pPr marL="38862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9pPr>
          </a:lstStyle>
          <a:p>
            <a:fld id="{70A1B3F5-1E5B-47E7-94ED-8C466093F26E}" type="slidenum">
              <a:rPr lang="en-AU" altLang="zh-CN" sz="1200" smtClean="0">
                <a:solidFill>
                  <a:prstClr val="black"/>
                </a:solidFill>
                <a:latin typeface="Calibri" pitchFamily="34" charset="0"/>
                <a:ea typeface="宋体" charset="-122"/>
              </a:rPr>
              <a:pPr/>
              <a:t>31</a:t>
            </a:fld>
            <a:endParaRPr lang="en-AU" altLang="zh-CN" sz="1200" smtClean="0">
              <a:solidFill>
                <a:prstClr val="black"/>
              </a:solidFill>
              <a:latin typeface="Calibri" pitchFamily="34" charset="0"/>
              <a:ea typeface="宋体"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xfrm>
            <a:off x="712788" y="746125"/>
            <a:ext cx="538003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a:noFill/>
        </p:spPr>
        <p:txBody>
          <a:bodyPr/>
          <a:lstStyle/>
          <a:p>
            <a:endParaRPr lang="zh-CN" altLang="en-US" smtClean="0"/>
          </a:p>
        </p:txBody>
      </p:sp>
      <p:sp>
        <p:nvSpPr>
          <p:cNvPr id="30724" name="灯片编号占位符 3"/>
          <p:cNvSpPr>
            <a:spLocks noGrp="1"/>
          </p:cNvSpPr>
          <p:nvPr>
            <p:ph type="sldNum" sz="quarter" idx="5"/>
          </p:nvPr>
        </p:nvSpPr>
        <p:spPr>
          <a:noFill/>
        </p:spPr>
        <p:txBody>
          <a:bodyPr/>
          <a:lstStyle>
            <a:lvl1pPr defTabSz="915988">
              <a:defRPr sz="2400">
                <a:solidFill>
                  <a:srgbClr val="00ADEF"/>
                </a:solidFill>
                <a:latin typeface="楷体_GB2312" pitchFamily="49" charset="-122"/>
                <a:ea typeface="楷体_GB2312" pitchFamily="49" charset="-122"/>
              </a:defRPr>
            </a:lvl1pPr>
            <a:lvl2pPr marL="742950" indent="-285750" defTabSz="915988">
              <a:defRPr sz="2400">
                <a:solidFill>
                  <a:srgbClr val="00ADEF"/>
                </a:solidFill>
                <a:latin typeface="楷体_GB2312" pitchFamily="49" charset="-122"/>
                <a:ea typeface="楷体_GB2312" pitchFamily="49" charset="-122"/>
              </a:defRPr>
            </a:lvl2pPr>
            <a:lvl3pPr marL="1143000" indent="-228600" defTabSz="915988">
              <a:defRPr sz="2400">
                <a:solidFill>
                  <a:srgbClr val="00ADEF"/>
                </a:solidFill>
                <a:latin typeface="楷体_GB2312" pitchFamily="49" charset="-122"/>
                <a:ea typeface="楷体_GB2312" pitchFamily="49" charset="-122"/>
              </a:defRPr>
            </a:lvl3pPr>
            <a:lvl4pPr marL="1600200" indent="-228600" defTabSz="915988">
              <a:defRPr sz="2400">
                <a:solidFill>
                  <a:srgbClr val="00ADEF"/>
                </a:solidFill>
                <a:latin typeface="楷体_GB2312" pitchFamily="49" charset="-122"/>
                <a:ea typeface="楷体_GB2312" pitchFamily="49" charset="-122"/>
              </a:defRPr>
            </a:lvl4pPr>
            <a:lvl5pPr marL="2057400" indent="-228600" defTabSz="915988">
              <a:defRPr sz="2400">
                <a:solidFill>
                  <a:srgbClr val="00ADEF"/>
                </a:solidFill>
                <a:latin typeface="楷体_GB2312" pitchFamily="49" charset="-122"/>
                <a:ea typeface="楷体_GB2312" pitchFamily="49" charset="-122"/>
              </a:defRPr>
            </a:lvl5pPr>
            <a:lvl6pPr marL="25146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6pPr>
            <a:lvl7pPr marL="29718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7pPr>
            <a:lvl8pPr marL="34290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8pPr>
            <a:lvl9pPr marL="38862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9pPr>
          </a:lstStyle>
          <a:p>
            <a:fld id="{70A1B3F5-1E5B-47E7-94ED-8C466093F26E}" type="slidenum">
              <a:rPr lang="en-AU" altLang="zh-CN" sz="1200" smtClean="0">
                <a:solidFill>
                  <a:prstClr val="black"/>
                </a:solidFill>
                <a:latin typeface="Calibri" pitchFamily="34" charset="0"/>
                <a:ea typeface="宋体" charset="-122"/>
              </a:rPr>
              <a:pPr/>
              <a:t>32</a:t>
            </a:fld>
            <a:endParaRPr lang="en-AU" altLang="zh-CN" sz="1200" smtClean="0">
              <a:solidFill>
                <a:prstClr val="black"/>
              </a:solidFill>
              <a:latin typeface="Calibri" pitchFamily="34" charset="0"/>
              <a:ea typeface="宋体"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xfrm>
            <a:off x="712788" y="746125"/>
            <a:ext cx="538003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a:noFill/>
        </p:spPr>
        <p:txBody>
          <a:bodyPr/>
          <a:lstStyle/>
          <a:p>
            <a:endParaRPr lang="zh-CN" altLang="en-US" smtClean="0"/>
          </a:p>
        </p:txBody>
      </p:sp>
      <p:sp>
        <p:nvSpPr>
          <p:cNvPr id="30724" name="灯片编号占位符 3"/>
          <p:cNvSpPr>
            <a:spLocks noGrp="1"/>
          </p:cNvSpPr>
          <p:nvPr>
            <p:ph type="sldNum" sz="quarter" idx="5"/>
          </p:nvPr>
        </p:nvSpPr>
        <p:spPr>
          <a:noFill/>
        </p:spPr>
        <p:txBody>
          <a:bodyPr/>
          <a:lstStyle>
            <a:lvl1pPr defTabSz="915988">
              <a:defRPr sz="2400">
                <a:solidFill>
                  <a:srgbClr val="00ADEF"/>
                </a:solidFill>
                <a:latin typeface="楷体_GB2312" pitchFamily="49" charset="-122"/>
                <a:ea typeface="楷体_GB2312" pitchFamily="49" charset="-122"/>
              </a:defRPr>
            </a:lvl1pPr>
            <a:lvl2pPr marL="742950" indent="-285750" defTabSz="915988">
              <a:defRPr sz="2400">
                <a:solidFill>
                  <a:srgbClr val="00ADEF"/>
                </a:solidFill>
                <a:latin typeface="楷体_GB2312" pitchFamily="49" charset="-122"/>
                <a:ea typeface="楷体_GB2312" pitchFamily="49" charset="-122"/>
              </a:defRPr>
            </a:lvl2pPr>
            <a:lvl3pPr marL="1143000" indent="-228600" defTabSz="915988">
              <a:defRPr sz="2400">
                <a:solidFill>
                  <a:srgbClr val="00ADEF"/>
                </a:solidFill>
                <a:latin typeface="楷体_GB2312" pitchFamily="49" charset="-122"/>
                <a:ea typeface="楷体_GB2312" pitchFamily="49" charset="-122"/>
              </a:defRPr>
            </a:lvl3pPr>
            <a:lvl4pPr marL="1600200" indent="-228600" defTabSz="915988">
              <a:defRPr sz="2400">
                <a:solidFill>
                  <a:srgbClr val="00ADEF"/>
                </a:solidFill>
                <a:latin typeface="楷体_GB2312" pitchFamily="49" charset="-122"/>
                <a:ea typeface="楷体_GB2312" pitchFamily="49" charset="-122"/>
              </a:defRPr>
            </a:lvl4pPr>
            <a:lvl5pPr marL="2057400" indent="-228600" defTabSz="915988">
              <a:defRPr sz="2400">
                <a:solidFill>
                  <a:srgbClr val="00ADEF"/>
                </a:solidFill>
                <a:latin typeface="楷体_GB2312" pitchFamily="49" charset="-122"/>
                <a:ea typeface="楷体_GB2312" pitchFamily="49" charset="-122"/>
              </a:defRPr>
            </a:lvl5pPr>
            <a:lvl6pPr marL="25146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6pPr>
            <a:lvl7pPr marL="29718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7pPr>
            <a:lvl8pPr marL="34290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8pPr>
            <a:lvl9pPr marL="38862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9pPr>
          </a:lstStyle>
          <a:p>
            <a:fld id="{70A1B3F5-1E5B-47E7-94ED-8C466093F26E}" type="slidenum">
              <a:rPr lang="en-AU" altLang="zh-CN" sz="1200" smtClean="0">
                <a:solidFill>
                  <a:prstClr val="black"/>
                </a:solidFill>
                <a:latin typeface="Calibri" pitchFamily="34" charset="0"/>
                <a:ea typeface="宋体" charset="-122"/>
              </a:rPr>
              <a:pPr/>
              <a:t>33</a:t>
            </a:fld>
            <a:endParaRPr lang="en-AU" altLang="zh-CN" sz="1200" smtClean="0">
              <a:solidFill>
                <a:prstClr val="black"/>
              </a:solidFill>
              <a:latin typeface="Calibri" pitchFamily="34" charset="0"/>
              <a:ea typeface="宋体"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xfrm>
            <a:off x="712788" y="746125"/>
            <a:ext cx="538003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a:noFill/>
        </p:spPr>
        <p:txBody>
          <a:bodyPr/>
          <a:lstStyle/>
          <a:p>
            <a:endParaRPr lang="zh-CN" altLang="en-US" smtClean="0"/>
          </a:p>
        </p:txBody>
      </p:sp>
      <p:sp>
        <p:nvSpPr>
          <p:cNvPr id="30724" name="灯片编号占位符 3"/>
          <p:cNvSpPr>
            <a:spLocks noGrp="1"/>
          </p:cNvSpPr>
          <p:nvPr>
            <p:ph type="sldNum" sz="quarter" idx="5"/>
          </p:nvPr>
        </p:nvSpPr>
        <p:spPr>
          <a:noFill/>
        </p:spPr>
        <p:txBody>
          <a:bodyPr/>
          <a:lstStyle>
            <a:lvl1pPr defTabSz="915988">
              <a:defRPr sz="2400">
                <a:solidFill>
                  <a:srgbClr val="00ADEF"/>
                </a:solidFill>
                <a:latin typeface="楷体_GB2312" pitchFamily="49" charset="-122"/>
                <a:ea typeface="楷体_GB2312" pitchFamily="49" charset="-122"/>
              </a:defRPr>
            </a:lvl1pPr>
            <a:lvl2pPr marL="742950" indent="-285750" defTabSz="915988">
              <a:defRPr sz="2400">
                <a:solidFill>
                  <a:srgbClr val="00ADEF"/>
                </a:solidFill>
                <a:latin typeface="楷体_GB2312" pitchFamily="49" charset="-122"/>
                <a:ea typeface="楷体_GB2312" pitchFamily="49" charset="-122"/>
              </a:defRPr>
            </a:lvl2pPr>
            <a:lvl3pPr marL="1143000" indent="-228600" defTabSz="915988">
              <a:defRPr sz="2400">
                <a:solidFill>
                  <a:srgbClr val="00ADEF"/>
                </a:solidFill>
                <a:latin typeface="楷体_GB2312" pitchFamily="49" charset="-122"/>
                <a:ea typeface="楷体_GB2312" pitchFamily="49" charset="-122"/>
              </a:defRPr>
            </a:lvl3pPr>
            <a:lvl4pPr marL="1600200" indent="-228600" defTabSz="915988">
              <a:defRPr sz="2400">
                <a:solidFill>
                  <a:srgbClr val="00ADEF"/>
                </a:solidFill>
                <a:latin typeface="楷体_GB2312" pitchFamily="49" charset="-122"/>
                <a:ea typeface="楷体_GB2312" pitchFamily="49" charset="-122"/>
              </a:defRPr>
            </a:lvl4pPr>
            <a:lvl5pPr marL="2057400" indent="-228600" defTabSz="915988">
              <a:defRPr sz="2400">
                <a:solidFill>
                  <a:srgbClr val="00ADEF"/>
                </a:solidFill>
                <a:latin typeface="楷体_GB2312" pitchFamily="49" charset="-122"/>
                <a:ea typeface="楷体_GB2312" pitchFamily="49" charset="-122"/>
              </a:defRPr>
            </a:lvl5pPr>
            <a:lvl6pPr marL="25146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6pPr>
            <a:lvl7pPr marL="29718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7pPr>
            <a:lvl8pPr marL="34290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8pPr>
            <a:lvl9pPr marL="38862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9pPr>
          </a:lstStyle>
          <a:p>
            <a:fld id="{70A1B3F5-1E5B-47E7-94ED-8C466093F26E}" type="slidenum">
              <a:rPr lang="en-AU" altLang="zh-CN" sz="1200" smtClean="0">
                <a:solidFill>
                  <a:prstClr val="black"/>
                </a:solidFill>
                <a:latin typeface="Calibri" pitchFamily="34" charset="0"/>
                <a:ea typeface="宋体" charset="-122"/>
              </a:rPr>
              <a:pPr/>
              <a:t>34</a:t>
            </a:fld>
            <a:endParaRPr lang="en-AU" altLang="zh-CN" sz="1200" smtClean="0">
              <a:solidFill>
                <a:prstClr val="black"/>
              </a:solidFill>
              <a:latin typeface="Calibri" pitchFamily="34" charset="0"/>
              <a:ea typeface="宋体"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xfrm>
            <a:off x="712788" y="746125"/>
            <a:ext cx="538003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a:noFill/>
        </p:spPr>
        <p:txBody>
          <a:bodyPr/>
          <a:lstStyle/>
          <a:p>
            <a:endParaRPr lang="zh-CN" altLang="en-US" smtClean="0"/>
          </a:p>
        </p:txBody>
      </p:sp>
      <p:sp>
        <p:nvSpPr>
          <p:cNvPr id="30724" name="灯片编号占位符 3"/>
          <p:cNvSpPr>
            <a:spLocks noGrp="1"/>
          </p:cNvSpPr>
          <p:nvPr>
            <p:ph type="sldNum" sz="quarter" idx="5"/>
          </p:nvPr>
        </p:nvSpPr>
        <p:spPr>
          <a:noFill/>
        </p:spPr>
        <p:txBody>
          <a:bodyPr/>
          <a:lstStyle>
            <a:lvl1pPr defTabSz="915988">
              <a:defRPr sz="2400">
                <a:solidFill>
                  <a:srgbClr val="00ADEF"/>
                </a:solidFill>
                <a:latin typeface="楷体_GB2312" pitchFamily="49" charset="-122"/>
                <a:ea typeface="楷体_GB2312" pitchFamily="49" charset="-122"/>
              </a:defRPr>
            </a:lvl1pPr>
            <a:lvl2pPr marL="742950" indent="-285750" defTabSz="915988">
              <a:defRPr sz="2400">
                <a:solidFill>
                  <a:srgbClr val="00ADEF"/>
                </a:solidFill>
                <a:latin typeface="楷体_GB2312" pitchFamily="49" charset="-122"/>
                <a:ea typeface="楷体_GB2312" pitchFamily="49" charset="-122"/>
              </a:defRPr>
            </a:lvl2pPr>
            <a:lvl3pPr marL="1143000" indent="-228600" defTabSz="915988">
              <a:defRPr sz="2400">
                <a:solidFill>
                  <a:srgbClr val="00ADEF"/>
                </a:solidFill>
                <a:latin typeface="楷体_GB2312" pitchFamily="49" charset="-122"/>
                <a:ea typeface="楷体_GB2312" pitchFamily="49" charset="-122"/>
              </a:defRPr>
            </a:lvl3pPr>
            <a:lvl4pPr marL="1600200" indent="-228600" defTabSz="915988">
              <a:defRPr sz="2400">
                <a:solidFill>
                  <a:srgbClr val="00ADEF"/>
                </a:solidFill>
                <a:latin typeface="楷体_GB2312" pitchFamily="49" charset="-122"/>
                <a:ea typeface="楷体_GB2312" pitchFamily="49" charset="-122"/>
              </a:defRPr>
            </a:lvl4pPr>
            <a:lvl5pPr marL="2057400" indent="-228600" defTabSz="915988">
              <a:defRPr sz="2400">
                <a:solidFill>
                  <a:srgbClr val="00ADEF"/>
                </a:solidFill>
                <a:latin typeface="楷体_GB2312" pitchFamily="49" charset="-122"/>
                <a:ea typeface="楷体_GB2312" pitchFamily="49" charset="-122"/>
              </a:defRPr>
            </a:lvl5pPr>
            <a:lvl6pPr marL="25146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6pPr>
            <a:lvl7pPr marL="29718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7pPr>
            <a:lvl8pPr marL="34290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8pPr>
            <a:lvl9pPr marL="38862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9pPr>
          </a:lstStyle>
          <a:p>
            <a:fld id="{70A1B3F5-1E5B-47E7-94ED-8C466093F26E}" type="slidenum">
              <a:rPr lang="en-AU" altLang="zh-CN" sz="1200" smtClean="0">
                <a:solidFill>
                  <a:prstClr val="black"/>
                </a:solidFill>
                <a:latin typeface="Calibri" pitchFamily="34" charset="0"/>
                <a:ea typeface="宋体" charset="-122"/>
              </a:rPr>
              <a:pPr/>
              <a:t>35</a:t>
            </a:fld>
            <a:endParaRPr lang="en-AU" altLang="zh-CN" sz="1200" smtClean="0">
              <a:solidFill>
                <a:prstClr val="black"/>
              </a:solidFill>
              <a:latin typeface="Calibri" pitchFamily="34" charset="0"/>
              <a:ea typeface="宋体"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xfrm>
            <a:off x="712788" y="746125"/>
            <a:ext cx="538003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a:noFill/>
        </p:spPr>
        <p:txBody>
          <a:bodyPr/>
          <a:lstStyle/>
          <a:p>
            <a:endParaRPr lang="zh-CN" altLang="en-US" smtClean="0"/>
          </a:p>
        </p:txBody>
      </p:sp>
      <p:sp>
        <p:nvSpPr>
          <p:cNvPr id="30724" name="灯片编号占位符 3"/>
          <p:cNvSpPr>
            <a:spLocks noGrp="1"/>
          </p:cNvSpPr>
          <p:nvPr>
            <p:ph type="sldNum" sz="quarter" idx="5"/>
          </p:nvPr>
        </p:nvSpPr>
        <p:spPr>
          <a:noFill/>
        </p:spPr>
        <p:txBody>
          <a:bodyPr/>
          <a:lstStyle>
            <a:lvl1pPr defTabSz="915988">
              <a:defRPr sz="2400">
                <a:solidFill>
                  <a:srgbClr val="00ADEF"/>
                </a:solidFill>
                <a:latin typeface="楷体_GB2312" pitchFamily="49" charset="-122"/>
                <a:ea typeface="楷体_GB2312" pitchFamily="49" charset="-122"/>
              </a:defRPr>
            </a:lvl1pPr>
            <a:lvl2pPr marL="742950" indent="-285750" defTabSz="915988">
              <a:defRPr sz="2400">
                <a:solidFill>
                  <a:srgbClr val="00ADEF"/>
                </a:solidFill>
                <a:latin typeface="楷体_GB2312" pitchFamily="49" charset="-122"/>
                <a:ea typeface="楷体_GB2312" pitchFamily="49" charset="-122"/>
              </a:defRPr>
            </a:lvl2pPr>
            <a:lvl3pPr marL="1143000" indent="-228600" defTabSz="915988">
              <a:defRPr sz="2400">
                <a:solidFill>
                  <a:srgbClr val="00ADEF"/>
                </a:solidFill>
                <a:latin typeface="楷体_GB2312" pitchFamily="49" charset="-122"/>
                <a:ea typeface="楷体_GB2312" pitchFamily="49" charset="-122"/>
              </a:defRPr>
            </a:lvl3pPr>
            <a:lvl4pPr marL="1600200" indent="-228600" defTabSz="915988">
              <a:defRPr sz="2400">
                <a:solidFill>
                  <a:srgbClr val="00ADEF"/>
                </a:solidFill>
                <a:latin typeface="楷体_GB2312" pitchFamily="49" charset="-122"/>
                <a:ea typeface="楷体_GB2312" pitchFamily="49" charset="-122"/>
              </a:defRPr>
            </a:lvl4pPr>
            <a:lvl5pPr marL="2057400" indent="-228600" defTabSz="915988">
              <a:defRPr sz="2400">
                <a:solidFill>
                  <a:srgbClr val="00ADEF"/>
                </a:solidFill>
                <a:latin typeface="楷体_GB2312" pitchFamily="49" charset="-122"/>
                <a:ea typeface="楷体_GB2312" pitchFamily="49" charset="-122"/>
              </a:defRPr>
            </a:lvl5pPr>
            <a:lvl6pPr marL="25146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6pPr>
            <a:lvl7pPr marL="29718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7pPr>
            <a:lvl8pPr marL="34290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8pPr>
            <a:lvl9pPr marL="38862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9pPr>
          </a:lstStyle>
          <a:p>
            <a:fld id="{70A1B3F5-1E5B-47E7-94ED-8C466093F26E}" type="slidenum">
              <a:rPr lang="en-AU" altLang="zh-CN" sz="1200" smtClean="0">
                <a:solidFill>
                  <a:prstClr val="black"/>
                </a:solidFill>
                <a:latin typeface="Calibri" pitchFamily="34" charset="0"/>
                <a:ea typeface="宋体" charset="-122"/>
              </a:rPr>
              <a:pPr/>
              <a:t>36</a:t>
            </a:fld>
            <a:endParaRPr lang="en-AU" altLang="zh-CN" sz="1200" smtClean="0">
              <a:solidFill>
                <a:prstClr val="black"/>
              </a:solidFill>
              <a:latin typeface="Calibri" pitchFamily="34" charset="0"/>
              <a:ea typeface="宋体"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xfrm>
            <a:off x="712788" y="746125"/>
            <a:ext cx="538003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a:noFill/>
        </p:spPr>
        <p:txBody>
          <a:bodyPr/>
          <a:lstStyle/>
          <a:p>
            <a:endParaRPr lang="zh-CN" altLang="en-US" smtClean="0"/>
          </a:p>
        </p:txBody>
      </p:sp>
      <p:sp>
        <p:nvSpPr>
          <p:cNvPr id="30724" name="灯片编号占位符 3"/>
          <p:cNvSpPr>
            <a:spLocks noGrp="1"/>
          </p:cNvSpPr>
          <p:nvPr>
            <p:ph type="sldNum" sz="quarter" idx="5"/>
          </p:nvPr>
        </p:nvSpPr>
        <p:spPr>
          <a:noFill/>
        </p:spPr>
        <p:txBody>
          <a:bodyPr/>
          <a:lstStyle>
            <a:lvl1pPr defTabSz="915988">
              <a:defRPr sz="2400">
                <a:solidFill>
                  <a:srgbClr val="00ADEF"/>
                </a:solidFill>
                <a:latin typeface="楷体_GB2312" pitchFamily="49" charset="-122"/>
                <a:ea typeface="楷体_GB2312" pitchFamily="49" charset="-122"/>
              </a:defRPr>
            </a:lvl1pPr>
            <a:lvl2pPr marL="742950" indent="-285750" defTabSz="915988">
              <a:defRPr sz="2400">
                <a:solidFill>
                  <a:srgbClr val="00ADEF"/>
                </a:solidFill>
                <a:latin typeface="楷体_GB2312" pitchFamily="49" charset="-122"/>
                <a:ea typeface="楷体_GB2312" pitchFamily="49" charset="-122"/>
              </a:defRPr>
            </a:lvl2pPr>
            <a:lvl3pPr marL="1143000" indent="-228600" defTabSz="915988">
              <a:defRPr sz="2400">
                <a:solidFill>
                  <a:srgbClr val="00ADEF"/>
                </a:solidFill>
                <a:latin typeface="楷体_GB2312" pitchFamily="49" charset="-122"/>
                <a:ea typeface="楷体_GB2312" pitchFamily="49" charset="-122"/>
              </a:defRPr>
            </a:lvl3pPr>
            <a:lvl4pPr marL="1600200" indent="-228600" defTabSz="915988">
              <a:defRPr sz="2400">
                <a:solidFill>
                  <a:srgbClr val="00ADEF"/>
                </a:solidFill>
                <a:latin typeface="楷体_GB2312" pitchFamily="49" charset="-122"/>
                <a:ea typeface="楷体_GB2312" pitchFamily="49" charset="-122"/>
              </a:defRPr>
            </a:lvl4pPr>
            <a:lvl5pPr marL="2057400" indent="-228600" defTabSz="915988">
              <a:defRPr sz="2400">
                <a:solidFill>
                  <a:srgbClr val="00ADEF"/>
                </a:solidFill>
                <a:latin typeface="楷体_GB2312" pitchFamily="49" charset="-122"/>
                <a:ea typeface="楷体_GB2312" pitchFamily="49" charset="-122"/>
              </a:defRPr>
            </a:lvl5pPr>
            <a:lvl6pPr marL="25146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6pPr>
            <a:lvl7pPr marL="29718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7pPr>
            <a:lvl8pPr marL="34290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8pPr>
            <a:lvl9pPr marL="38862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9pPr>
          </a:lstStyle>
          <a:p>
            <a:fld id="{70A1B3F5-1E5B-47E7-94ED-8C466093F26E}" type="slidenum">
              <a:rPr lang="en-AU" altLang="zh-CN" sz="1200" smtClean="0">
                <a:solidFill>
                  <a:prstClr val="black"/>
                </a:solidFill>
                <a:latin typeface="Calibri" pitchFamily="34" charset="0"/>
                <a:ea typeface="宋体" charset="-122"/>
              </a:rPr>
              <a:pPr/>
              <a:t>37</a:t>
            </a:fld>
            <a:endParaRPr lang="en-AU" altLang="zh-CN" sz="1200" smtClean="0">
              <a:solidFill>
                <a:prstClr val="black"/>
              </a:solidFill>
              <a:latin typeface="Calibri" pitchFamily="34" charset="0"/>
              <a:ea typeface="宋体"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xfrm>
            <a:off x="712788" y="746125"/>
            <a:ext cx="538003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a:noFill/>
        </p:spPr>
        <p:txBody>
          <a:bodyPr/>
          <a:lstStyle/>
          <a:p>
            <a:endParaRPr lang="zh-CN" altLang="en-US" smtClean="0"/>
          </a:p>
        </p:txBody>
      </p:sp>
      <p:sp>
        <p:nvSpPr>
          <p:cNvPr id="30724" name="灯片编号占位符 3"/>
          <p:cNvSpPr>
            <a:spLocks noGrp="1"/>
          </p:cNvSpPr>
          <p:nvPr>
            <p:ph type="sldNum" sz="quarter" idx="5"/>
          </p:nvPr>
        </p:nvSpPr>
        <p:spPr>
          <a:noFill/>
        </p:spPr>
        <p:txBody>
          <a:bodyPr/>
          <a:lstStyle>
            <a:lvl1pPr defTabSz="915988">
              <a:defRPr sz="2400">
                <a:solidFill>
                  <a:srgbClr val="00ADEF"/>
                </a:solidFill>
                <a:latin typeface="楷体_GB2312" pitchFamily="49" charset="-122"/>
                <a:ea typeface="楷体_GB2312" pitchFamily="49" charset="-122"/>
              </a:defRPr>
            </a:lvl1pPr>
            <a:lvl2pPr marL="742950" indent="-285750" defTabSz="915988">
              <a:defRPr sz="2400">
                <a:solidFill>
                  <a:srgbClr val="00ADEF"/>
                </a:solidFill>
                <a:latin typeface="楷体_GB2312" pitchFamily="49" charset="-122"/>
                <a:ea typeface="楷体_GB2312" pitchFamily="49" charset="-122"/>
              </a:defRPr>
            </a:lvl2pPr>
            <a:lvl3pPr marL="1143000" indent="-228600" defTabSz="915988">
              <a:defRPr sz="2400">
                <a:solidFill>
                  <a:srgbClr val="00ADEF"/>
                </a:solidFill>
                <a:latin typeface="楷体_GB2312" pitchFamily="49" charset="-122"/>
                <a:ea typeface="楷体_GB2312" pitchFamily="49" charset="-122"/>
              </a:defRPr>
            </a:lvl3pPr>
            <a:lvl4pPr marL="1600200" indent="-228600" defTabSz="915988">
              <a:defRPr sz="2400">
                <a:solidFill>
                  <a:srgbClr val="00ADEF"/>
                </a:solidFill>
                <a:latin typeface="楷体_GB2312" pitchFamily="49" charset="-122"/>
                <a:ea typeface="楷体_GB2312" pitchFamily="49" charset="-122"/>
              </a:defRPr>
            </a:lvl4pPr>
            <a:lvl5pPr marL="2057400" indent="-228600" defTabSz="915988">
              <a:defRPr sz="2400">
                <a:solidFill>
                  <a:srgbClr val="00ADEF"/>
                </a:solidFill>
                <a:latin typeface="楷体_GB2312" pitchFamily="49" charset="-122"/>
                <a:ea typeface="楷体_GB2312" pitchFamily="49" charset="-122"/>
              </a:defRPr>
            </a:lvl5pPr>
            <a:lvl6pPr marL="25146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6pPr>
            <a:lvl7pPr marL="29718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7pPr>
            <a:lvl8pPr marL="34290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8pPr>
            <a:lvl9pPr marL="38862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9pPr>
          </a:lstStyle>
          <a:p>
            <a:fld id="{70A1B3F5-1E5B-47E7-94ED-8C466093F26E}" type="slidenum">
              <a:rPr lang="en-AU" altLang="zh-CN" sz="1200" smtClean="0">
                <a:solidFill>
                  <a:prstClr val="black"/>
                </a:solidFill>
                <a:latin typeface="Calibri" pitchFamily="34" charset="0"/>
                <a:ea typeface="宋体" charset="-122"/>
              </a:rPr>
              <a:pPr/>
              <a:t>38</a:t>
            </a:fld>
            <a:endParaRPr lang="en-AU" altLang="zh-CN" sz="1200" smtClean="0">
              <a:solidFill>
                <a:prstClr val="black"/>
              </a:solidFill>
              <a:latin typeface="Calibri" pitchFamily="34" charset="0"/>
              <a:ea typeface="宋体"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a:noFill/>
        </p:spPr>
        <p:txBody>
          <a:bodyPr/>
          <a:lstStyle/>
          <a:p>
            <a:endParaRPr lang="zh-CN" altLang="en-US" smtClean="0"/>
          </a:p>
        </p:txBody>
      </p:sp>
      <p:sp>
        <p:nvSpPr>
          <p:cNvPr id="39940" name="灯片编号占位符 3"/>
          <p:cNvSpPr>
            <a:spLocks noGrp="1"/>
          </p:cNvSpPr>
          <p:nvPr>
            <p:ph type="sldNum" sz="quarter" idx="5"/>
          </p:nvPr>
        </p:nvSpPr>
        <p:spPr>
          <a:noFill/>
        </p:spPr>
        <p:txBody>
          <a:bodyPr/>
          <a:lstStyle>
            <a:lvl1pPr defTabSz="915988">
              <a:defRPr sz="2400">
                <a:solidFill>
                  <a:srgbClr val="00ADEF"/>
                </a:solidFill>
                <a:latin typeface="楷体_GB2312" pitchFamily="49" charset="-122"/>
                <a:ea typeface="楷体_GB2312" pitchFamily="49" charset="-122"/>
              </a:defRPr>
            </a:lvl1pPr>
            <a:lvl2pPr marL="742950" indent="-285750" defTabSz="915988">
              <a:defRPr sz="2400">
                <a:solidFill>
                  <a:srgbClr val="00ADEF"/>
                </a:solidFill>
                <a:latin typeface="楷体_GB2312" pitchFamily="49" charset="-122"/>
                <a:ea typeface="楷体_GB2312" pitchFamily="49" charset="-122"/>
              </a:defRPr>
            </a:lvl2pPr>
            <a:lvl3pPr marL="1143000" indent="-228600" defTabSz="915988">
              <a:defRPr sz="2400">
                <a:solidFill>
                  <a:srgbClr val="00ADEF"/>
                </a:solidFill>
                <a:latin typeface="楷体_GB2312" pitchFamily="49" charset="-122"/>
                <a:ea typeface="楷体_GB2312" pitchFamily="49" charset="-122"/>
              </a:defRPr>
            </a:lvl3pPr>
            <a:lvl4pPr marL="1600200" indent="-228600" defTabSz="915988">
              <a:defRPr sz="2400">
                <a:solidFill>
                  <a:srgbClr val="00ADEF"/>
                </a:solidFill>
                <a:latin typeface="楷体_GB2312" pitchFamily="49" charset="-122"/>
                <a:ea typeface="楷体_GB2312" pitchFamily="49" charset="-122"/>
              </a:defRPr>
            </a:lvl4pPr>
            <a:lvl5pPr marL="2057400" indent="-228600" defTabSz="915988">
              <a:defRPr sz="2400">
                <a:solidFill>
                  <a:srgbClr val="00ADEF"/>
                </a:solidFill>
                <a:latin typeface="楷体_GB2312" pitchFamily="49" charset="-122"/>
                <a:ea typeface="楷体_GB2312" pitchFamily="49" charset="-122"/>
              </a:defRPr>
            </a:lvl5pPr>
            <a:lvl6pPr marL="25146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6pPr>
            <a:lvl7pPr marL="29718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7pPr>
            <a:lvl8pPr marL="34290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8pPr>
            <a:lvl9pPr marL="38862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9pPr>
          </a:lstStyle>
          <a:p>
            <a:fld id="{B299921D-2F4A-433B-87CC-BB5FF8381F4F}" type="slidenum">
              <a:rPr lang="en-AU" altLang="zh-CN" sz="1200" smtClean="0">
                <a:solidFill>
                  <a:schemeClr val="tx1"/>
                </a:solidFill>
                <a:latin typeface="Calibri" pitchFamily="34" charset="0"/>
                <a:ea typeface="宋体" charset="-122"/>
              </a:rPr>
              <a:pPr/>
              <a:t>39</a:t>
            </a:fld>
            <a:endParaRPr lang="en-AU" altLang="zh-CN" sz="1200" smtClean="0">
              <a:solidFill>
                <a:schemeClr val="tx1"/>
              </a:solidFill>
              <a:latin typeface="Calibri" pitchFamily="34" charset="0"/>
              <a:ea typeface="宋体"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xfrm>
            <a:off x="712788" y="746125"/>
            <a:ext cx="538003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a:noFill/>
        </p:spPr>
        <p:txBody>
          <a:bodyPr/>
          <a:lstStyle/>
          <a:p>
            <a:endParaRPr lang="zh-CN" altLang="en-US" smtClean="0"/>
          </a:p>
        </p:txBody>
      </p:sp>
      <p:sp>
        <p:nvSpPr>
          <p:cNvPr id="30724" name="灯片编号占位符 3"/>
          <p:cNvSpPr>
            <a:spLocks noGrp="1"/>
          </p:cNvSpPr>
          <p:nvPr>
            <p:ph type="sldNum" sz="quarter" idx="5"/>
          </p:nvPr>
        </p:nvSpPr>
        <p:spPr>
          <a:noFill/>
        </p:spPr>
        <p:txBody>
          <a:bodyPr/>
          <a:lstStyle>
            <a:lvl1pPr defTabSz="915988">
              <a:defRPr sz="2400">
                <a:solidFill>
                  <a:srgbClr val="00ADEF"/>
                </a:solidFill>
                <a:latin typeface="楷体_GB2312" pitchFamily="49" charset="-122"/>
                <a:ea typeface="楷体_GB2312" pitchFamily="49" charset="-122"/>
              </a:defRPr>
            </a:lvl1pPr>
            <a:lvl2pPr marL="742950" indent="-285750" defTabSz="915988">
              <a:defRPr sz="2400">
                <a:solidFill>
                  <a:srgbClr val="00ADEF"/>
                </a:solidFill>
                <a:latin typeface="楷体_GB2312" pitchFamily="49" charset="-122"/>
                <a:ea typeface="楷体_GB2312" pitchFamily="49" charset="-122"/>
              </a:defRPr>
            </a:lvl2pPr>
            <a:lvl3pPr marL="1143000" indent="-228600" defTabSz="915988">
              <a:defRPr sz="2400">
                <a:solidFill>
                  <a:srgbClr val="00ADEF"/>
                </a:solidFill>
                <a:latin typeface="楷体_GB2312" pitchFamily="49" charset="-122"/>
                <a:ea typeface="楷体_GB2312" pitchFamily="49" charset="-122"/>
              </a:defRPr>
            </a:lvl3pPr>
            <a:lvl4pPr marL="1600200" indent="-228600" defTabSz="915988">
              <a:defRPr sz="2400">
                <a:solidFill>
                  <a:srgbClr val="00ADEF"/>
                </a:solidFill>
                <a:latin typeface="楷体_GB2312" pitchFamily="49" charset="-122"/>
                <a:ea typeface="楷体_GB2312" pitchFamily="49" charset="-122"/>
              </a:defRPr>
            </a:lvl4pPr>
            <a:lvl5pPr marL="2057400" indent="-228600" defTabSz="915988">
              <a:defRPr sz="2400">
                <a:solidFill>
                  <a:srgbClr val="00ADEF"/>
                </a:solidFill>
                <a:latin typeface="楷体_GB2312" pitchFamily="49" charset="-122"/>
                <a:ea typeface="楷体_GB2312" pitchFamily="49" charset="-122"/>
              </a:defRPr>
            </a:lvl5pPr>
            <a:lvl6pPr marL="25146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6pPr>
            <a:lvl7pPr marL="29718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7pPr>
            <a:lvl8pPr marL="34290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8pPr>
            <a:lvl9pPr marL="38862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9pPr>
          </a:lstStyle>
          <a:p>
            <a:fld id="{70A1B3F5-1E5B-47E7-94ED-8C466093F26E}" type="slidenum">
              <a:rPr lang="en-AU" altLang="zh-CN" sz="1200" smtClean="0">
                <a:solidFill>
                  <a:prstClr val="black"/>
                </a:solidFill>
                <a:latin typeface="Calibri" pitchFamily="34" charset="0"/>
                <a:ea typeface="宋体" charset="-122"/>
              </a:rPr>
              <a:pPr/>
              <a:t>5</a:t>
            </a:fld>
            <a:endParaRPr lang="en-AU" altLang="zh-CN" sz="1200" smtClean="0">
              <a:solidFill>
                <a:prstClr val="black"/>
              </a:solidFill>
              <a:latin typeface="Calibri" pitchFamily="34" charset="0"/>
              <a:ea typeface="宋体"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xfrm>
            <a:off x="712788" y="746125"/>
            <a:ext cx="538003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a:noFill/>
        </p:spPr>
        <p:txBody>
          <a:bodyPr/>
          <a:lstStyle/>
          <a:p>
            <a:endParaRPr lang="zh-CN" altLang="en-US" smtClean="0"/>
          </a:p>
        </p:txBody>
      </p:sp>
      <p:sp>
        <p:nvSpPr>
          <p:cNvPr id="30724" name="灯片编号占位符 3"/>
          <p:cNvSpPr>
            <a:spLocks noGrp="1"/>
          </p:cNvSpPr>
          <p:nvPr>
            <p:ph type="sldNum" sz="quarter" idx="5"/>
          </p:nvPr>
        </p:nvSpPr>
        <p:spPr>
          <a:noFill/>
        </p:spPr>
        <p:txBody>
          <a:bodyPr/>
          <a:lstStyle>
            <a:lvl1pPr defTabSz="915988">
              <a:defRPr sz="2400">
                <a:solidFill>
                  <a:srgbClr val="00ADEF"/>
                </a:solidFill>
                <a:latin typeface="楷体_GB2312" pitchFamily="49" charset="-122"/>
                <a:ea typeface="楷体_GB2312" pitchFamily="49" charset="-122"/>
              </a:defRPr>
            </a:lvl1pPr>
            <a:lvl2pPr marL="742950" indent="-285750" defTabSz="915988">
              <a:defRPr sz="2400">
                <a:solidFill>
                  <a:srgbClr val="00ADEF"/>
                </a:solidFill>
                <a:latin typeface="楷体_GB2312" pitchFamily="49" charset="-122"/>
                <a:ea typeface="楷体_GB2312" pitchFamily="49" charset="-122"/>
              </a:defRPr>
            </a:lvl2pPr>
            <a:lvl3pPr marL="1143000" indent="-228600" defTabSz="915988">
              <a:defRPr sz="2400">
                <a:solidFill>
                  <a:srgbClr val="00ADEF"/>
                </a:solidFill>
                <a:latin typeface="楷体_GB2312" pitchFamily="49" charset="-122"/>
                <a:ea typeface="楷体_GB2312" pitchFamily="49" charset="-122"/>
              </a:defRPr>
            </a:lvl3pPr>
            <a:lvl4pPr marL="1600200" indent="-228600" defTabSz="915988">
              <a:defRPr sz="2400">
                <a:solidFill>
                  <a:srgbClr val="00ADEF"/>
                </a:solidFill>
                <a:latin typeface="楷体_GB2312" pitchFamily="49" charset="-122"/>
                <a:ea typeface="楷体_GB2312" pitchFamily="49" charset="-122"/>
              </a:defRPr>
            </a:lvl4pPr>
            <a:lvl5pPr marL="2057400" indent="-228600" defTabSz="915988">
              <a:defRPr sz="2400">
                <a:solidFill>
                  <a:srgbClr val="00ADEF"/>
                </a:solidFill>
                <a:latin typeface="楷体_GB2312" pitchFamily="49" charset="-122"/>
                <a:ea typeface="楷体_GB2312" pitchFamily="49" charset="-122"/>
              </a:defRPr>
            </a:lvl5pPr>
            <a:lvl6pPr marL="25146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6pPr>
            <a:lvl7pPr marL="29718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7pPr>
            <a:lvl8pPr marL="34290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8pPr>
            <a:lvl9pPr marL="38862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9pPr>
          </a:lstStyle>
          <a:p>
            <a:fld id="{70A1B3F5-1E5B-47E7-94ED-8C466093F26E}" type="slidenum">
              <a:rPr lang="en-AU" altLang="zh-CN" sz="1200" smtClean="0">
                <a:solidFill>
                  <a:prstClr val="black"/>
                </a:solidFill>
                <a:latin typeface="Calibri" pitchFamily="34" charset="0"/>
                <a:ea typeface="宋体" charset="-122"/>
              </a:rPr>
              <a:pPr/>
              <a:t>6</a:t>
            </a:fld>
            <a:endParaRPr lang="en-AU" altLang="zh-CN" sz="1200" smtClean="0">
              <a:solidFill>
                <a:prstClr val="black"/>
              </a:solidFill>
              <a:latin typeface="Calibri" pitchFamily="34" charset="0"/>
              <a:ea typeface="宋体"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xfrm>
            <a:off x="712788" y="746125"/>
            <a:ext cx="538003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a:noFill/>
        </p:spPr>
        <p:txBody>
          <a:bodyPr/>
          <a:lstStyle/>
          <a:p>
            <a:endParaRPr lang="zh-CN" altLang="en-US" smtClean="0"/>
          </a:p>
        </p:txBody>
      </p:sp>
      <p:sp>
        <p:nvSpPr>
          <p:cNvPr id="30724" name="灯片编号占位符 3"/>
          <p:cNvSpPr>
            <a:spLocks noGrp="1"/>
          </p:cNvSpPr>
          <p:nvPr>
            <p:ph type="sldNum" sz="quarter" idx="5"/>
          </p:nvPr>
        </p:nvSpPr>
        <p:spPr>
          <a:noFill/>
        </p:spPr>
        <p:txBody>
          <a:bodyPr/>
          <a:lstStyle>
            <a:lvl1pPr defTabSz="915988">
              <a:defRPr sz="2400">
                <a:solidFill>
                  <a:srgbClr val="00ADEF"/>
                </a:solidFill>
                <a:latin typeface="楷体_GB2312" pitchFamily="49" charset="-122"/>
                <a:ea typeface="楷体_GB2312" pitchFamily="49" charset="-122"/>
              </a:defRPr>
            </a:lvl1pPr>
            <a:lvl2pPr marL="742950" indent="-285750" defTabSz="915988">
              <a:defRPr sz="2400">
                <a:solidFill>
                  <a:srgbClr val="00ADEF"/>
                </a:solidFill>
                <a:latin typeface="楷体_GB2312" pitchFamily="49" charset="-122"/>
                <a:ea typeface="楷体_GB2312" pitchFamily="49" charset="-122"/>
              </a:defRPr>
            </a:lvl2pPr>
            <a:lvl3pPr marL="1143000" indent="-228600" defTabSz="915988">
              <a:defRPr sz="2400">
                <a:solidFill>
                  <a:srgbClr val="00ADEF"/>
                </a:solidFill>
                <a:latin typeface="楷体_GB2312" pitchFamily="49" charset="-122"/>
                <a:ea typeface="楷体_GB2312" pitchFamily="49" charset="-122"/>
              </a:defRPr>
            </a:lvl3pPr>
            <a:lvl4pPr marL="1600200" indent="-228600" defTabSz="915988">
              <a:defRPr sz="2400">
                <a:solidFill>
                  <a:srgbClr val="00ADEF"/>
                </a:solidFill>
                <a:latin typeface="楷体_GB2312" pitchFamily="49" charset="-122"/>
                <a:ea typeface="楷体_GB2312" pitchFamily="49" charset="-122"/>
              </a:defRPr>
            </a:lvl4pPr>
            <a:lvl5pPr marL="2057400" indent="-228600" defTabSz="915988">
              <a:defRPr sz="2400">
                <a:solidFill>
                  <a:srgbClr val="00ADEF"/>
                </a:solidFill>
                <a:latin typeface="楷体_GB2312" pitchFamily="49" charset="-122"/>
                <a:ea typeface="楷体_GB2312" pitchFamily="49" charset="-122"/>
              </a:defRPr>
            </a:lvl5pPr>
            <a:lvl6pPr marL="25146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6pPr>
            <a:lvl7pPr marL="29718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7pPr>
            <a:lvl8pPr marL="34290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8pPr>
            <a:lvl9pPr marL="38862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9pPr>
          </a:lstStyle>
          <a:p>
            <a:fld id="{70A1B3F5-1E5B-47E7-94ED-8C466093F26E}" type="slidenum">
              <a:rPr lang="en-AU" altLang="zh-CN" sz="1200" smtClean="0">
                <a:solidFill>
                  <a:prstClr val="black"/>
                </a:solidFill>
                <a:latin typeface="Calibri" pitchFamily="34" charset="0"/>
                <a:ea typeface="宋体" charset="-122"/>
              </a:rPr>
              <a:pPr/>
              <a:t>7</a:t>
            </a:fld>
            <a:endParaRPr lang="en-AU" altLang="zh-CN" sz="1200" smtClean="0">
              <a:solidFill>
                <a:prstClr val="black"/>
              </a:solidFill>
              <a:latin typeface="Calibri" pitchFamily="34" charset="0"/>
              <a:ea typeface="宋体"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xfrm>
            <a:off x="712788" y="746125"/>
            <a:ext cx="538003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a:noFill/>
        </p:spPr>
        <p:txBody>
          <a:bodyPr/>
          <a:lstStyle/>
          <a:p>
            <a:endParaRPr lang="zh-CN" altLang="en-US" smtClean="0"/>
          </a:p>
        </p:txBody>
      </p:sp>
      <p:sp>
        <p:nvSpPr>
          <p:cNvPr id="30724" name="灯片编号占位符 3"/>
          <p:cNvSpPr>
            <a:spLocks noGrp="1"/>
          </p:cNvSpPr>
          <p:nvPr>
            <p:ph type="sldNum" sz="quarter" idx="5"/>
          </p:nvPr>
        </p:nvSpPr>
        <p:spPr>
          <a:noFill/>
        </p:spPr>
        <p:txBody>
          <a:bodyPr/>
          <a:lstStyle>
            <a:lvl1pPr defTabSz="915988">
              <a:defRPr sz="2400">
                <a:solidFill>
                  <a:srgbClr val="00ADEF"/>
                </a:solidFill>
                <a:latin typeface="楷体_GB2312" pitchFamily="49" charset="-122"/>
                <a:ea typeface="楷体_GB2312" pitchFamily="49" charset="-122"/>
              </a:defRPr>
            </a:lvl1pPr>
            <a:lvl2pPr marL="742950" indent="-285750" defTabSz="915988">
              <a:defRPr sz="2400">
                <a:solidFill>
                  <a:srgbClr val="00ADEF"/>
                </a:solidFill>
                <a:latin typeface="楷体_GB2312" pitchFamily="49" charset="-122"/>
                <a:ea typeface="楷体_GB2312" pitchFamily="49" charset="-122"/>
              </a:defRPr>
            </a:lvl2pPr>
            <a:lvl3pPr marL="1143000" indent="-228600" defTabSz="915988">
              <a:defRPr sz="2400">
                <a:solidFill>
                  <a:srgbClr val="00ADEF"/>
                </a:solidFill>
                <a:latin typeface="楷体_GB2312" pitchFamily="49" charset="-122"/>
                <a:ea typeface="楷体_GB2312" pitchFamily="49" charset="-122"/>
              </a:defRPr>
            </a:lvl3pPr>
            <a:lvl4pPr marL="1600200" indent="-228600" defTabSz="915988">
              <a:defRPr sz="2400">
                <a:solidFill>
                  <a:srgbClr val="00ADEF"/>
                </a:solidFill>
                <a:latin typeface="楷体_GB2312" pitchFamily="49" charset="-122"/>
                <a:ea typeface="楷体_GB2312" pitchFamily="49" charset="-122"/>
              </a:defRPr>
            </a:lvl4pPr>
            <a:lvl5pPr marL="2057400" indent="-228600" defTabSz="915988">
              <a:defRPr sz="2400">
                <a:solidFill>
                  <a:srgbClr val="00ADEF"/>
                </a:solidFill>
                <a:latin typeface="楷体_GB2312" pitchFamily="49" charset="-122"/>
                <a:ea typeface="楷体_GB2312" pitchFamily="49" charset="-122"/>
              </a:defRPr>
            </a:lvl5pPr>
            <a:lvl6pPr marL="25146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6pPr>
            <a:lvl7pPr marL="29718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7pPr>
            <a:lvl8pPr marL="34290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8pPr>
            <a:lvl9pPr marL="38862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9pPr>
          </a:lstStyle>
          <a:p>
            <a:fld id="{70A1B3F5-1E5B-47E7-94ED-8C466093F26E}" type="slidenum">
              <a:rPr lang="en-AU" altLang="zh-CN" sz="1200" smtClean="0">
                <a:solidFill>
                  <a:prstClr val="black"/>
                </a:solidFill>
                <a:latin typeface="Calibri" pitchFamily="34" charset="0"/>
                <a:ea typeface="宋体" charset="-122"/>
              </a:rPr>
              <a:pPr/>
              <a:t>8</a:t>
            </a:fld>
            <a:endParaRPr lang="en-AU" altLang="zh-CN" sz="1200" smtClean="0">
              <a:solidFill>
                <a:prstClr val="black"/>
              </a:solidFill>
              <a:latin typeface="Calibri" pitchFamily="34" charset="0"/>
              <a:ea typeface="宋体"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xfrm>
            <a:off x="712788" y="746125"/>
            <a:ext cx="538003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a:noFill/>
        </p:spPr>
        <p:txBody>
          <a:bodyPr/>
          <a:lstStyle/>
          <a:p>
            <a:endParaRPr lang="zh-CN" altLang="en-US" smtClean="0"/>
          </a:p>
        </p:txBody>
      </p:sp>
      <p:sp>
        <p:nvSpPr>
          <p:cNvPr id="30724" name="灯片编号占位符 3"/>
          <p:cNvSpPr>
            <a:spLocks noGrp="1"/>
          </p:cNvSpPr>
          <p:nvPr>
            <p:ph type="sldNum" sz="quarter" idx="5"/>
          </p:nvPr>
        </p:nvSpPr>
        <p:spPr>
          <a:noFill/>
        </p:spPr>
        <p:txBody>
          <a:bodyPr/>
          <a:lstStyle>
            <a:lvl1pPr defTabSz="915988">
              <a:defRPr sz="2400">
                <a:solidFill>
                  <a:srgbClr val="00ADEF"/>
                </a:solidFill>
                <a:latin typeface="楷体_GB2312" pitchFamily="49" charset="-122"/>
                <a:ea typeface="楷体_GB2312" pitchFamily="49" charset="-122"/>
              </a:defRPr>
            </a:lvl1pPr>
            <a:lvl2pPr marL="742950" indent="-285750" defTabSz="915988">
              <a:defRPr sz="2400">
                <a:solidFill>
                  <a:srgbClr val="00ADEF"/>
                </a:solidFill>
                <a:latin typeface="楷体_GB2312" pitchFamily="49" charset="-122"/>
                <a:ea typeface="楷体_GB2312" pitchFamily="49" charset="-122"/>
              </a:defRPr>
            </a:lvl2pPr>
            <a:lvl3pPr marL="1143000" indent="-228600" defTabSz="915988">
              <a:defRPr sz="2400">
                <a:solidFill>
                  <a:srgbClr val="00ADEF"/>
                </a:solidFill>
                <a:latin typeface="楷体_GB2312" pitchFamily="49" charset="-122"/>
                <a:ea typeface="楷体_GB2312" pitchFamily="49" charset="-122"/>
              </a:defRPr>
            </a:lvl3pPr>
            <a:lvl4pPr marL="1600200" indent="-228600" defTabSz="915988">
              <a:defRPr sz="2400">
                <a:solidFill>
                  <a:srgbClr val="00ADEF"/>
                </a:solidFill>
                <a:latin typeface="楷体_GB2312" pitchFamily="49" charset="-122"/>
                <a:ea typeface="楷体_GB2312" pitchFamily="49" charset="-122"/>
              </a:defRPr>
            </a:lvl4pPr>
            <a:lvl5pPr marL="2057400" indent="-228600" defTabSz="915988">
              <a:defRPr sz="2400">
                <a:solidFill>
                  <a:srgbClr val="00ADEF"/>
                </a:solidFill>
                <a:latin typeface="楷体_GB2312" pitchFamily="49" charset="-122"/>
                <a:ea typeface="楷体_GB2312" pitchFamily="49" charset="-122"/>
              </a:defRPr>
            </a:lvl5pPr>
            <a:lvl6pPr marL="25146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6pPr>
            <a:lvl7pPr marL="29718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7pPr>
            <a:lvl8pPr marL="34290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8pPr>
            <a:lvl9pPr marL="38862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9pPr>
          </a:lstStyle>
          <a:p>
            <a:fld id="{70A1B3F5-1E5B-47E7-94ED-8C466093F26E}" type="slidenum">
              <a:rPr lang="en-AU" altLang="zh-CN" sz="1200" smtClean="0">
                <a:solidFill>
                  <a:prstClr val="black"/>
                </a:solidFill>
                <a:latin typeface="Calibri" pitchFamily="34" charset="0"/>
                <a:ea typeface="宋体" charset="-122"/>
              </a:rPr>
              <a:pPr/>
              <a:t>9</a:t>
            </a:fld>
            <a:endParaRPr lang="en-AU" altLang="zh-CN" sz="1200" smtClean="0">
              <a:solidFill>
                <a:prstClr val="black"/>
              </a:solidFill>
              <a:latin typeface="Calibri" pitchFamily="34" charset="0"/>
              <a:ea typeface="宋体"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xfrm>
            <a:off x="712788" y="746125"/>
            <a:ext cx="538003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a:noFill/>
        </p:spPr>
        <p:txBody>
          <a:bodyPr/>
          <a:lstStyle/>
          <a:p>
            <a:endParaRPr lang="zh-CN" altLang="en-US" smtClean="0"/>
          </a:p>
        </p:txBody>
      </p:sp>
      <p:sp>
        <p:nvSpPr>
          <p:cNvPr id="30724" name="灯片编号占位符 3"/>
          <p:cNvSpPr>
            <a:spLocks noGrp="1"/>
          </p:cNvSpPr>
          <p:nvPr>
            <p:ph type="sldNum" sz="quarter" idx="5"/>
          </p:nvPr>
        </p:nvSpPr>
        <p:spPr>
          <a:noFill/>
        </p:spPr>
        <p:txBody>
          <a:bodyPr/>
          <a:lstStyle>
            <a:lvl1pPr defTabSz="915988">
              <a:defRPr sz="2400">
                <a:solidFill>
                  <a:srgbClr val="00ADEF"/>
                </a:solidFill>
                <a:latin typeface="楷体_GB2312" pitchFamily="49" charset="-122"/>
                <a:ea typeface="楷体_GB2312" pitchFamily="49" charset="-122"/>
              </a:defRPr>
            </a:lvl1pPr>
            <a:lvl2pPr marL="742950" indent="-285750" defTabSz="915988">
              <a:defRPr sz="2400">
                <a:solidFill>
                  <a:srgbClr val="00ADEF"/>
                </a:solidFill>
                <a:latin typeface="楷体_GB2312" pitchFamily="49" charset="-122"/>
                <a:ea typeface="楷体_GB2312" pitchFamily="49" charset="-122"/>
              </a:defRPr>
            </a:lvl2pPr>
            <a:lvl3pPr marL="1143000" indent="-228600" defTabSz="915988">
              <a:defRPr sz="2400">
                <a:solidFill>
                  <a:srgbClr val="00ADEF"/>
                </a:solidFill>
                <a:latin typeface="楷体_GB2312" pitchFamily="49" charset="-122"/>
                <a:ea typeface="楷体_GB2312" pitchFamily="49" charset="-122"/>
              </a:defRPr>
            </a:lvl3pPr>
            <a:lvl4pPr marL="1600200" indent="-228600" defTabSz="915988">
              <a:defRPr sz="2400">
                <a:solidFill>
                  <a:srgbClr val="00ADEF"/>
                </a:solidFill>
                <a:latin typeface="楷体_GB2312" pitchFamily="49" charset="-122"/>
                <a:ea typeface="楷体_GB2312" pitchFamily="49" charset="-122"/>
              </a:defRPr>
            </a:lvl4pPr>
            <a:lvl5pPr marL="2057400" indent="-228600" defTabSz="915988">
              <a:defRPr sz="2400">
                <a:solidFill>
                  <a:srgbClr val="00ADEF"/>
                </a:solidFill>
                <a:latin typeface="楷体_GB2312" pitchFamily="49" charset="-122"/>
                <a:ea typeface="楷体_GB2312" pitchFamily="49" charset="-122"/>
              </a:defRPr>
            </a:lvl5pPr>
            <a:lvl6pPr marL="25146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6pPr>
            <a:lvl7pPr marL="29718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7pPr>
            <a:lvl8pPr marL="34290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8pPr>
            <a:lvl9pPr marL="38862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9pPr>
          </a:lstStyle>
          <a:p>
            <a:fld id="{70A1B3F5-1E5B-47E7-94ED-8C466093F26E}" type="slidenum">
              <a:rPr lang="en-AU" altLang="zh-CN" sz="1200" smtClean="0">
                <a:solidFill>
                  <a:prstClr val="black"/>
                </a:solidFill>
                <a:latin typeface="Calibri" pitchFamily="34" charset="0"/>
                <a:ea typeface="宋体" charset="-122"/>
              </a:rPr>
              <a:pPr/>
              <a:t>10</a:t>
            </a:fld>
            <a:endParaRPr lang="en-AU" altLang="zh-CN" sz="1200" smtClean="0">
              <a:solidFill>
                <a:prstClr val="black"/>
              </a:solidFill>
              <a:latin typeface="Calibri" pitchFamily="34" charset="0"/>
              <a:ea typeface="宋体"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xfrm>
            <a:off x="712788" y="746125"/>
            <a:ext cx="5380037" cy="3725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a:noFill/>
        </p:spPr>
        <p:txBody>
          <a:bodyPr/>
          <a:lstStyle/>
          <a:p>
            <a:endParaRPr lang="zh-CN" altLang="en-US" smtClean="0"/>
          </a:p>
        </p:txBody>
      </p:sp>
      <p:sp>
        <p:nvSpPr>
          <p:cNvPr id="30724" name="灯片编号占位符 3"/>
          <p:cNvSpPr>
            <a:spLocks noGrp="1"/>
          </p:cNvSpPr>
          <p:nvPr>
            <p:ph type="sldNum" sz="quarter" idx="5"/>
          </p:nvPr>
        </p:nvSpPr>
        <p:spPr>
          <a:noFill/>
        </p:spPr>
        <p:txBody>
          <a:bodyPr/>
          <a:lstStyle>
            <a:lvl1pPr defTabSz="915988">
              <a:defRPr sz="2400">
                <a:solidFill>
                  <a:srgbClr val="00ADEF"/>
                </a:solidFill>
                <a:latin typeface="楷体_GB2312" pitchFamily="49" charset="-122"/>
                <a:ea typeface="楷体_GB2312" pitchFamily="49" charset="-122"/>
              </a:defRPr>
            </a:lvl1pPr>
            <a:lvl2pPr marL="742950" indent="-285750" defTabSz="915988">
              <a:defRPr sz="2400">
                <a:solidFill>
                  <a:srgbClr val="00ADEF"/>
                </a:solidFill>
                <a:latin typeface="楷体_GB2312" pitchFamily="49" charset="-122"/>
                <a:ea typeface="楷体_GB2312" pitchFamily="49" charset="-122"/>
              </a:defRPr>
            </a:lvl2pPr>
            <a:lvl3pPr marL="1143000" indent="-228600" defTabSz="915988">
              <a:defRPr sz="2400">
                <a:solidFill>
                  <a:srgbClr val="00ADEF"/>
                </a:solidFill>
                <a:latin typeface="楷体_GB2312" pitchFamily="49" charset="-122"/>
                <a:ea typeface="楷体_GB2312" pitchFamily="49" charset="-122"/>
              </a:defRPr>
            </a:lvl3pPr>
            <a:lvl4pPr marL="1600200" indent="-228600" defTabSz="915988">
              <a:defRPr sz="2400">
                <a:solidFill>
                  <a:srgbClr val="00ADEF"/>
                </a:solidFill>
                <a:latin typeface="楷体_GB2312" pitchFamily="49" charset="-122"/>
                <a:ea typeface="楷体_GB2312" pitchFamily="49" charset="-122"/>
              </a:defRPr>
            </a:lvl4pPr>
            <a:lvl5pPr marL="2057400" indent="-228600" defTabSz="915988">
              <a:defRPr sz="2400">
                <a:solidFill>
                  <a:srgbClr val="00ADEF"/>
                </a:solidFill>
                <a:latin typeface="楷体_GB2312" pitchFamily="49" charset="-122"/>
                <a:ea typeface="楷体_GB2312" pitchFamily="49" charset="-122"/>
              </a:defRPr>
            </a:lvl5pPr>
            <a:lvl6pPr marL="25146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6pPr>
            <a:lvl7pPr marL="29718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7pPr>
            <a:lvl8pPr marL="34290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8pPr>
            <a:lvl9pPr marL="3886200" indent="-228600" defTabSz="915988" eaLnBrk="0" fontAlgn="base" hangingPunct="0">
              <a:lnSpc>
                <a:spcPct val="90000"/>
              </a:lnSpc>
              <a:spcBef>
                <a:spcPct val="80000"/>
              </a:spcBef>
              <a:spcAft>
                <a:spcPct val="0"/>
              </a:spcAft>
              <a:buFont typeface="Arial" charset="0"/>
              <a:buChar char="•"/>
              <a:defRPr sz="2400">
                <a:solidFill>
                  <a:srgbClr val="00ADEF"/>
                </a:solidFill>
                <a:latin typeface="楷体_GB2312" pitchFamily="49" charset="-122"/>
                <a:ea typeface="楷体_GB2312" pitchFamily="49" charset="-122"/>
              </a:defRPr>
            </a:lvl9pPr>
          </a:lstStyle>
          <a:p>
            <a:fld id="{70A1B3F5-1E5B-47E7-94ED-8C466093F26E}" type="slidenum">
              <a:rPr lang="en-AU" altLang="zh-CN" sz="1200" smtClean="0">
                <a:solidFill>
                  <a:prstClr val="black"/>
                </a:solidFill>
                <a:latin typeface="Calibri" pitchFamily="34" charset="0"/>
                <a:ea typeface="宋体" charset="-122"/>
              </a:rPr>
              <a:pPr/>
              <a:t>11</a:t>
            </a:fld>
            <a:endParaRPr lang="en-AU" altLang="zh-CN" sz="1200" smtClean="0">
              <a:solidFill>
                <a:prstClr val="black"/>
              </a:solidFill>
              <a:latin typeface="Calibri" pitchFamily="34" charset="0"/>
              <a:ea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3.xml"/><Relationship Id="rId4" Type="http://schemas.openxmlformats.org/officeDocument/2006/relationships/image" Target="../media/image7.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863" y="260350"/>
            <a:ext cx="9059862" cy="1081088"/>
          </a:xfrm>
          <a:prstGeom prst="rect">
            <a:avLst/>
          </a:prstGeom>
        </p:spPr>
        <p:txBody>
          <a:bodyPr/>
          <a:lstStyle/>
          <a:p>
            <a:r>
              <a:rPr lang="zh-CN" altLang="en-US" dirty="0" smtClean="0"/>
              <a:t>单击此处编辑母版标题样式</a:t>
            </a:r>
            <a:endParaRPr lang="zh-CN" altLang="en-US" dirty="0"/>
          </a:p>
        </p:txBody>
      </p:sp>
      <p:sp>
        <p:nvSpPr>
          <p:cNvPr id="4" name="Text Placeholder 2"/>
          <p:cNvSpPr>
            <a:spLocks noGrp="1"/>
          </p:cNvSpPr>
          <p:nvPr>
            <p:ph idx="1"/>
          </p:nvPr>
        </p:nvSpPr>
        <p:spPr bwMode="auto">
          <a:xfrm>
            <a:off x="415925" y="1557338"/>
            <a:ext cx="9067800" cy="4537075"/>
          </a:xfrm>
          <a:prstGeom prst="rect">
            <a:avLst/>
          </a:prstGeom>
          <a:noFill/>
          <a:ln>
            <a:noFill/>
          </a:ln>
          <a:extLst/>
        </p:spPr>
        <p:txBody>
          <a:bodyPr/>
          <a:lstStyle/>
          <a:p>
            <a:pPr lvl="0"/>
            <a:r>
              <a:rPr lang="zh-CN" altLang="en-US" dirty="0" smtClean="0"/>
              <a:t>添加一级标题</a:t>
            </a:r>
            <a:endParaRPr lang="en-US" altLang="zh-CN" dirty="0" smtClean="0"/>
          </a:p>
          <a:p>
            <a:pPr lvl="1"/>
            <a:r>
              <a:rPr lang="zh-CN" altLang="en-US" dirty="0" smtClean="0"/>
              <a:t>添加二级标题</a:t>
            </a:r>
            <a:endParaRPr lang="en-US" altLang="zh-CN" dirty="0" smtClean="0"/>
          </a:p>
          <a:p>
            <a:pPr lvl="2"/>
            <a:r>
              <a:rPr lang="zh-CN" altLang="en-US" dirty="0" smtClean="0"/>
              <a:t>添加三级标题</a:t>
            </a:r>
            <a:endParaRPr lang="en-US" altLang="zh-CN" dirty="0" smtClean="0"/>
          </a:p>
          <a:p>
            <a:pPr lvl="3"/>
            <a:r>
              <a:rPr lang="zh-CN" altLang="en-US" dirty="0" smtClean="0"/>
              <a:t>添加四级标题</a:t>
            </a:r>
            <a:endParaRPr lang="en-US" altLang="zh-CN" dirty="0" smtClean="0"/>
          </a:p>
          <a:p>
            <a:pPr lvl="4"/>
            <a:r>
              <a:rPr lang="zh-CN" altLang="en-US" dirty="0" smtClean="0"/>
              <a:t>添加五级标题</a:t>
            </a:r>
            <a:endParaRPr lang="en-AU" altLang="zh-CN" dirty="0" smtClean="0"/>
          </a:p>
        </p:txBody>
      </p:sp>
    </p:spTree>
    <p:extLst>
      <p:ext uri="{BB962C8B-B14F-4D97-AF65-F5344CB8AC3E}">
        <p14:creationId xmlns:p14="http://schemas.microsoft.com/office/powerpoint/2010/main" val="349099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C395975F-204D-4062-9EA0-74C823F30568}" type="datetimeFigureOut">
              <a:rPr lang="zh-CN" altLang="en-US"/>
              <a:pPr>
                <a:defRPr/>
              </a:pPr>
              <a:t>2018/1/17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FA8D236-3AF6-47DB-A493-47DED7B5F1EA}" type="slidenum">
              <a:rPr lang="zh-CN" altLang="en-US"/>
              <a:pPr>
                <a:defRPr/>
              </a:pPr>
              <a:t>‹#›</a:t>
            </a:fld>
            <a:endParaRPr lang="zh-CN" altLang="en-US"/>
          </a:p>
        </p:txBody>
      </p:sp>
    </p:spTree>
    <p:extLst>
      <p:ext uri="{BB962C8B-B14F-4D97-AF65-F5344CB8AC3E}">
        <p14:creationId xmlns:p14="http://schemas.microsoft.com/office/powerpoint/2010/main" val="10431055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竖排标题+一列文本页">
    <p:spTree>
      <p:nvGrpSpPr>
        <p:cNvPr id="1" name=""/>
        <p:cNvGrpSpPr/>
        <p:nvPr/>
      </p:nvGrpSpPr>
      <p:grpSpPr>
        <a:xfrm>
          <a:off x="0" y="0"/>
          <a:ext cx="0" cy="0"/>
          <a:chOff x="0" y="0"/>
          <a:chExt cx="0" cy="0"/>
        </a:xfrm>
      </p:grpSpPr>
      <p:sp>
        <p:nvSpPr>
          <p:cNvPr id="2" name="Title 1"/>
          <p:cNvSpPr>
            <a:spLocks noGrp="1"/>
          </p:cNvSpPr>
          <p:nvPr>
            <p:ph type="title"/>
          </p:nvPr>
        </p:nvSpPr>
        <p:spPr>
          <a:xfrm>
            <a:off x="390000" y="1839600"/>
            <a:ext cx="2613000" cy="4399200"/>
          </a:xfrm>
        </p:spPr>
        <p:txBody>
          <a:bodyPr wrap="square" anchor="t" anchorCtr="0"/>
          <a:lstStyle/>
          <a:p>
            <a:r>
              <a:rPr lang="zh-CN" altLang="en-US" smtClean="0"/>
              <a:t>单击此处编辑母版标题样式</a:t>
            </a:r>
            <a:endParaRPr lang="en-AU" dirty="0"/>
          </a:p>
        </p:txBody>
      </p:sp>
      <p:sp>
        <p:nvSpPr>
          <p:cNvPr id="3" name="Slide Number Placeholder 2"/>
          <p:cNvSpPr>
            <a:spLocks noGrp="1"/>
          </p:cNvSpPr>
          <p:nvPr>
            <p:ph type="sldNum" sz="quarter" idx="10"/>
          </p:nvPr>
        </p:nvSpPr>
        <p:spPr/>
        <p:txBody>
          <a:bodyPr/>
          <a:lstStyle/>
          <a:p>
            <a:fld id="{5ECA77C6-D73F-46D5-9780-6FECFB9AE588}" type="slidenum">
              <a:rPr lang="zh-CN" altLang="en-US" smtClean="0"/>
              <a:pPr/>
              <a:t>‹#›</a:t>
            </a:fld>
            <a:endParaRPr lang="zh-CN" altLang="en-US"/>
          </a:p>
        </p:txBody>
      </p:sp>
      <p:sp>
        <p:nvSpPr>
          <p:cNvPr id="4" name="Footer Placeholder 3"/>
          <p:cNvSpPr>
            <a:spLocks noGrp="1"/>
          </p:cNvSpPr>
          <p:nvPr>
            <p:ph type="ftr" sz="quarter" idx="11"/>
          </p:nvPr>
        </p:nvSpPr>
        <p:spPr/>
        <p:txBody>
          <a:bodyPr/>
          <a:lstStyle/>
          <a:p>
            <a:endParaRPr lang="zh-CN" altLang="en-US">
              <a:solidFill>
                <a:srgbClr val="404040"/>
              </a:solidFill>
            </a:endParaRPr>
          </a:p>
        </p:txBody>
      </p:sp>
      <p:sp>
        <p:nvSpPr>
          <p:cNvPr id="6" name="Text Placeholder 5"/>
          <p:cNvSpPr>
            <a:spLocks noGrp="1"/>
          </p:cNvSpPr>
          <p:nvPr>
            <p:ph type="body" sz="quarter" idx="12"/>
          </p:nvPr>
        </p:nvSpPr>
        <p:spPr>
          <a:xfrm>
            <a:off x="3408600" y="1839913"/>
            <a:ext cx="6107400" cy="4399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AU" dirty="0"/>
          </a:p>
        </p:txBody>
      </p:sp>
    </p:spTree>
    <p:extLst>
      <p:ext uri="{BB962C8B-B14F-4D97-AF65-F5344CB8AC3E}">
        <p14:creationId xmlns:p14="http://schemas.microsoft.com/office/powerpoint/2010/main" val="37920743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突出文字+一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ECA77C6-D73F-46D5-9780-6FECFB9AE588}" type="slidenum">
              <a:rPr lang="zh-CN" altLang="en-US" smtClean="0"/>
              <a:pPr/>
              <a:t>‹#›</a:t>
            </a:fld>
            <a:endParaRPr lang="zh-CN" altLang="en-US"/>
          </a:p>
        </p:txBody>
      </p:sp>
      <p:sp>
        <p:nvSpPr>
          <p:cNvPr id="4" name="Footer Placeholder 3"/>
          <p:cNvSpPr>
            <a:spLocks noGrp="1"/>
          </p:cNvSpPr>
          <p:nvPr>
            <p:ph type="ftr" sz="quarter" idx="11"/>
          </p:nvPr>
        </p:nvSpPr>
        <p:spPr/>
        <p:txBody>
          <a:bodyPr/>
          <a:lstStyle/>
          <a:p>
            <a:endParaRPr lang="zh-CN" altLang="en-US">
              <a:solidFill>
                <a:srgbClr val="404040"/>
              </a:solidFill>
            </a:endParaRPr>
          </a:p>
        </p:txBody>
      </p:sp>
      <p:sp>
        <p:nvSpPr>
          <p:cNvPr id="6" name="Text Placeholder 5"/>
          <p:cNvSpPr>
            <a:spLocks noGrp="1"/>
          </p:cNvSpPr>
          <p:nvPr>
            <p:ph type="body" sz="quarter" idx="12"/>
          </p:nvPr>
        </p:nvSpPr>
        <p:spPr>
          <a:xfrm>
            <a:off x="3408600" y="1839913"/>
            <a:ext cx="6107400" cy="4399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AU" dirty="0"/>
          </a:p>
        </p:txBody>
      </p:sp>
      <p:sp>
        <p:nvSpPr>
          <p:cNvPr id="5" name="标题 4"/>
          <p:cNvSpPr>
            <a:spLocks noGrp="1"/>
          </p:cNvSpPr>
          <p:nvPr>
            <p:ph type="title"/>
          </p:nvPr>
        </p:nvSpPr>
        <p:spPr/>
        <p:txBody>
          <a:bodyPr/>
          <a:lstStyle/>
          <a:p>
            <a:r>
              <a:rPr lang="zh-CN" altLang="en-US" smtClean="0"/>
              <a:t>单击此处编辑母版标题样式</a:t>
            </a:r>
            <a:endParaRPr lang="zh-CN" altLang="en-US"/>
          </a:p>
        </p:txBody>
      </p:sp>
      <p:sp>
        <p:nvSpPr>
          <p:cNvPr id="8" name="文本占位符 7"/>
          <p:cNvSpPr>
            <a:spLocks noGrp="1"/>
          </p:cNvSpPr>
          <p:nvPr>
            <p:ph type="body" sz="quarter" idx="13"/>
          </p:nvPr>
        </p:nvSpPr>
        <p:spPr>
          <a:xfrm>
            <a:off x="405871" y="1839919"/>
            <a:ext cx="2613000" cy="4403725"/>
          </a:xfrm>
        </p:spPr>
        <p:txBody>
          <a:bodyPr>
            <a:normAutofit/>
          </a:bodyPr>
          <a:lstStyle>
            <a:lvl1pPr marL="0" indent="0">
              <a:lnSpc>
                <a:spcPts val="4800"/>
              </a:lnSpc>
              <a:spcAft>
                <a:spcPts val="0"/>
              </a:spcAft>
              <a:defRPr sz="3600" b="0">
                <a:solidFill>
                  <a:schemeClr val="accent2"/>
                </a:solidFill>
              </a:defRPr>
            </a:lvl1pPr>
          </a:lstStyle>
          <a:p>
            <a:pPr lvl="0"/>
            <a:r>
              <a:rPr lang="zh-CN" altLang="en-US" smtClean="0"/>
              <a:t>单击此处编辑母版文本样式</a:t>
            </a:r>
          </a:p>
        </p:txBody>
      </p:sp>
    </p:spTree>
    <p:extLst>
      <p:ext uri="{BB962C8B-B14F-4D97-AF65-F5344CB8AC3E}">
        <p14:creationId xmlns:p14="http://schemas.microsoft.com/office/powerpoint/2010/main" val="20558387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左侧图片+一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ECA77C6-D73F-46D5-9780-6FECFB9AE588}" type="slidenum">
              <a:rPr lang="zh-CN" altLang="en-US" smtClean="0"/>
              <a:pPr/>
              <a:t>‹#›</a:t>
            </a:fld>
            <a:endParaRPr lang="zh-CN" altLang="en-US"/>
          </a:p>
        </p:txBody>
      </p:sp>
      <p:sp>
        <p:nvSpPr>
          <p:cNvPr id="4" name="Footer Placeholder 3"/>
          <p:cNvSpPr>
            <a:spLocks noGrp="1"/>
          </p:cNvSpPr>
          <p:nvPr>
            <p:ph type="ftr" sz="quarter" idx="11"/>
          </p:nvPr>
        </p:nvSpPr>
        <p:spPr/>
        <p:txBody>
          <a:bodyPr/>
          <a:lstStyle/>
          <a:p>
            <a:endParaRPr lang="zh-CN" altLang="en-US">
              <a:solidFill>
                <a:srgbClr val="404040"/>
              </a:solidFill>
            </a:endParaRPr>
          </a:p>
        </p:txBody>
      </p:sp>
      <p:sp>
        <p:nvSpPr>
          <p:cNvPr id="6" name="Text Placeholder 5"/>
          <p:cNvSpPr>
            <a:spLocks noGrp="1"/>
          </p:cNvSpPr>
          <p:nvPr>
            <p:ph type="body" sz="quarter" idx="12"/>
          </p:nvPr>
        </p:nvSpPr>
        <p:spPr>
          <a:xfrm>
            <a:off x="3408600" y="1839913"/>
            <a:ext cx="6107400" cy="4399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AU" dirty="0"/>
          </a:p>
        </p:txBody>
      </p:sp>
      <p:sp>
        <p:nvSpPr>
          <p:cNvPr id="5" name="标题 4"/>
          <p:cNvSpPr>
            <a:spLocks noGrp="1"/>
          </p:cNvSpPr>
          <p:nvPr>
            <p:ph type="title"/>
          </p:nvPr>
        </p:nvSpPr>
        <p:spPr/>
        <p:txBody>
          <a:bodyPr/>
          <a:lstStyle/>
          <a:p>
            <a:r>
              <a:rPr lang="zh-CN" altLang="en-US" smtClean="0"/>
              <a:t>单击此处编辑母版标题样式</a:t>
            </a:r>
            <a:endParaRPr lang="zh-CN" altLang="en-US"/>
          </a:p>
        </p:txBody>
      </p:sp>
      <p:sp>
        <p:nvSpPr>
          <p:cNvPr id="7" name="图片占位符 6"/>
          <p:cNvSpPr>
            <a:spLocks noGrp="1"/>
          </p:cNvSpPr>
          <p:nvPr>
            <p:ph type="pic" sz="quarter" idx="14"/>
          </p:nvPr>
        </p:nvSpPr>
        <p:spPr>
          <a:xfrm>
            <a:off x="405875" y="1839919"/>
            <a:ext cx="2620963" cy="440372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r>
              <a:rPr lang="zh-CN" altLang="en-US" smtClean="0"/>
              <a:t>单击图标添加图片</a:t>
            </a:r>
            <a:endParaRPr lang="zh-CN" altLang="en-US"/>
          </a:p>
        </p:txBody>
      </p:sp>
    </p:spTree>
    <p:extLst>
      <p:ext uri="{BB962C8B-B14F-4D97-AF65-F5344CB8AC3E}">
        <p14:creationId xmlns:p14="http://schemas.microsoft.com/office/powerpoint/2010/main" val="8210581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右侧图片+一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ECA77C6-D73F-46D5-9780-6FECFB9AE588}" type="slidenum">
              <a:rPr lang="zh-CN" altLang="en-US" smtClean="0"/>
              <a:pPr/>
              <a:t>‹#›</a:t>
            </a:fld>
            <a:endParaRPr lang="zh-CN" altLang="en-US"/>
          </a:p>
        </p:txBody>
      </p:sp>
      <p:sp>
        <p:nvSpPr>
          <p:cNvPr id="4" name="Footer Placeholder 3"/>
          <p:cNvSpPr>
            <a:spLocks noGrp="1"/>
          </p:cNvSpPr>
          <p:nvPr>
            <p:ph type="ftr" sz="quarter" idx="11"/>
          </p:nvPr>
        </p:nvSpPr>
        <p:spPr/>
        <p:txBody>
          <a:bodyPr/>
          <a:lstStyle/>
          <a:p>
            <a:endParaRPr lang="zh-CN" altLang="en-US">
              <a:solidFill>
                <a:srgbClr val="404040"/>
              </a:solidFill>
            </a:endParaRPr>
          </a:p>
        </p:txBody>
      </p:sp>
      <p:sp>
        <p:nvSpPr>
          <p:cNvPr id="6" name="Text Placeholder 5"/>
          <p:cNvSpPr>
            <a:spLocks noGrp="1"/>
          </p:cNvSpPr>
          <p:nvPr>
            <p:ph type="body" sz="quarter" idx="12"/>
          </p:nvPr>
        </p:nvSpPr>
        <p:spPr>
          <a:xfrm>
            <a:off x="405871" y="1839913"/>
            <a:ext cx="6107400" cy="4399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AU" dirty="0"/>
          </a:p>
        </p:txBody>
      </p:sp>
      <p:sp>
        <p:nvSpPr>
          <p:cNvPr id="5" name="标题 4"/>
          <p:cNvSpPr>
            <a:spLocks noGrp="1"/>
          </p:cNvSpPr>
          <p:nvPr>
            <p:ph type="title"/>
          </p:nvPr>
        </p:nvSpPr>
        <p:spPr/>
        <p:txBody>
          <a:bodyPr/>
          <a:lstStyle/>
          <a:p>
            <a:r>
              <a:rPr lang="zh-CN" altLang="en-US" smtClean="0"/>
              <a:t>单击此处编辑母版标题样式</a:t>
            </a:r>
            <a:endParaRPr lang="zh-CN" altLang="en-US"/>
          </a:p>
        </p:txBody>
      </p:sp>
      <p:sp>
        <p:nvSpPr>
          <p:cNvPr id="7" name="图片占位符 6"/>
          <p:cNvSpPr>
            <a:spLocks noGrp="1"/>
          </p:cNvSpPr>
          <p:nvPr>
            <p:ph type="pic" sz="quarter" idx="14"/>
          </p:nvPr>
        </p:nvSpPr>
        <p:spPr>
          <a:xfrm>
            <a:off x="6894645" y="1839919"/>
            <a:ext cx="2620963" cy="440372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r>
              <a:rPr lang="zh-CN" altLang="en-US" smtClean="0"/>
              <a:t>单击图标添加图片</a:t>
            </a:r>
            <a:endParaRPr lang="zh-CN" altLang="en-US"/>
          </a:p>
        </p:txBody>
      </p:sp>
    </p:spTree>
    <p:extLst>
      <p:ext uri="{BB962C8B-B14F-4D97-AF65-F5344CB8AC3E}">
        <p14:creationId xmlns:p14="http://schemas.microsoft.com/office/powerpoint/2010/main" val="23435007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上方图片+一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ECA77C6-D73F-46D5-9780-6FECFB9AE588}" type="slidenum">
              <a:rPr lang="zh-CN" altLang="en-US" smtClean="0"/>
              <a:pPr/>
              <a:t>‹#›</a:t>
            </a:fld>
            <a:endParaRPr lang="zh-CN" altLang="en-US"/>
          </a:p>
        </p:txBody>
      </p:sp>
      <p:sp>
        <p:nvSpPr>
          <p:cNvPr id="4" name="Footer Placeholder 3"/>
          <p:cNvSpPr>
            <a:spLocks noGrp="1"/>
          </p:cNvSpPr>
          <p:nvPr>
            <p:ph type="ftr" sz="quarter" idx="11"/>
          </p:nvPr>
        </p:nvSpPr>
        <p:spPr/>
        <p:txBody>
          <a:bodyPr/>
          <a:lstStyle/>
          <a:p>
            <a:endParaRPr lang="zh-CN" altLang="en-US">
              <a:solidFill>
                <a:srgbClr val="404040"/>
              </a:solidFill>
            </a:endParaRPr>
          </a:p>
        </p:txBody>
      </p:sp>
      <p:sp>
        <p:nvSpPr>
          <p:cNvPr id="6" name="Text Placeholder 5"/>
          <p:cNvSpPr>
            <a:spLocks noGrp="1"/>
          </p:cNvSpPr>
          <p:nvPr>
            <p:ph type="body" sz="quarter" idx="12"/>
          </p:nvPr>
        </p:nvSpPr>
        <p:spPr>
          <a:xfrm>
            <a:off x="405873" y="3746500"/>
            <a:ext cx="9109737" cy="24926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AU" dirty="0"/>
          </a:p>
        </p:txBody>
      </p:sp>
      <p:sp>
        <p:nvSpPr>
          <p:cNvPr id="5" name="标题 4"/>
          <p:cNvSpPr>
            <a:spLocks noGrp="1"/>
          </p:cNvSpPr>
          <p:nvPr>
            <p:ph type="title"/>
          </p:nvPr>
        </p:nvSpPr>
        <p:spPr/>
        <p:txBody>
          <a:bodyPr/>
          <a:lstStyle/>
          <a:p>
            <a:r>
              <a:rPr lang="zh-CN" altLang="en-US" smtClean="0"/>
              <a:t>单击此处编辑母版标题样式</a:t>
            </a:r>
            <a:endParaRPr lang="zh-CN" altLang="en-US"/>
          </a:p>
        </p:txBody>
      </p:sp>
      <p:sp>
        <p:nvSpPr>
          <p:cNvPr id="7" name="图片占位符 6"/>
          <p:cNvSpPr>
            <a:spLocks noGrp="1"/>
          </p:cNvSpPr>
          <p:nvPr>
            <p:ph type="pic" sz="quarter" idx="14"/>
          </p:nvPr>
        </p:nvSpPr>
        <p:spPr>
          <a:xfrm>
            <a:off x="405873" y="1839918"/>
            <a:ext cx="9109737" cy="159067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r>
              <a:rPr lang="zh-CN" altLang="en-US" smtClean="0"/>
              <a:t>单击图标添加图片</a:t>
            </a:r>
            <a:endParaRPr lang="zh-CN" altLang="en-US"/>
          </a:p>
        </p:txBody>
      </p:sp>
    </p:spTree>
    <p:extLst>
      <p:ext uri="{BB962C8B-B14F-4D97-AF65-F5344CB8AC3E}">
        <p14:creationId xmlns:p14="http://schemas.microsoft.com/office/powerpoint/2010/main" val="12132506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下方图片+一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ECA77C6-D73F-46D5-9780-6FECFB9AE588}" type="slidenum">
              <a:rPr lang="zh-CN" altLang="en-US" smtClean="0"/>
              <a:pPr/>
              <a:t>‹#›</a:t>
            </a:fld>
            <a:endParaRPr lang="zh-CN" altLang="en-US"/>
          </a:p>
        </p:txBody>
      </p:sp>
      <p:sp>
        <p:nvSpPr>
          <p:cNvPr id="4" name="Footer Placeholder 3"/>
          <p:cNvSpPr>
            <a:spLocks noGrp="1"/>
          </p:cNvSpPr>
          <p:nvPr>
            <p:ph type="ftr" sz="quarter" idx="11"/>
          </p:nvPr>
        </p:nvSpPr>
        <p:spPr/>
        <p:txBody>
          <a:bodyPr/>
          <a:lstStyle/>
          <a:p>
            <a:endParaRPr lang="zh-CN" altLang="en-US">
              <a:solidFill>
                <a:srgbClr val="404040"/>
              </a:solidFill>
            </a:endParaRPr>
          </a:p>
        </p:txBody>
      </p:sp>
      <p:sp>
        <p:nvSpPr>
          <p:cNvPr id="6" name="Text Placeholder 5"/>
          <p:cNvSpPr>
            <a:spLocks noGrp="1"/>
          </p:cNvSpPr>
          <p:nvPr>
            <p:ph type="body" sz="quarter" idx="12"/>
          </p:nvPr>
        </p:nvSpPr>
        <p:spPr>
          <a:xfrm>
            <a:off x="405873" y="1839918"/>
            <a:ext cx="9109737" cy="2470387"/>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AU" dirty="0"/>
          </a:p>
        </p:txBody>
      </p:sp>
      <p:sp>
        <p:nvSpPr>
          <p:cNvPr id="5" name="标题 4"/>
          <p:cNvSpPr>
            <a:spLocks noGrp="1"/>
          </p:cNvSpPr>
          <p:nvPr>
            <p:ph type="title"/>
          </p:nvPr>
        </p:nvSpPr>
        <p:spPr/>
        <p:txBody>
          <a:bodyPr/>
          <a:lstStyle/>
          <a:p>
            <a:r>
              <a:rPr lang="zh-CN" altLang="en-US" smtClean="0"/>
              <a:t>单击此处编辑母版标题样式</a:t>
            </a:r>
            <a:endParaRPr lang="zh-CN" altLang="en-US"/>
          </a:p>
        </p:txBody>
      </p:sp>
      <p:sp>
        <p:nvSpPr>
          <p:cNvPr id="7" name="图片占位符 6"/>
          <p:cNvSpPr>
            <a:spLocks noGrp="1"/>
          </p:cNvSpPr>
          <p:nvPr>
            <p:ph type="pic" sz="quarter" idx="14"/>
          </p:nvPr>
        </p:nvSpPr>
        <p:spPr>
          <a:xfrm>
            <a:off x="405873" y="4652974"/>
            <a:ext cx="9109737" cy="159067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r>
              <a:rPr lang="zh-CN" altLang="en-US" smtClean="0"/>
              <a:t>单击图标添加图片</a:t>
            </a:r>
            <a:endParaRPr lang="zh-CN" altLang="en-US"/>
          </a:p>
        </p:txBody>
      </p:sp>
    </p:spTree>
    <p:extLst>
      <p:ext uri="{BB962C8B-B14F-4D97-AF65-F5344CB8AC3E}">
        <p14:creationId xmlns:p14="http://schemas.microsoft.com/office/powerpoint/2010/main" val="8870504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右侧图片+两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ECA77C6-D73F-46D5-9780-6FECFB9AE588}" type="slidenum">
              <a:rPr lang="zh-CN" altLang="en-US" smtClean="0"/>
              <a:pPr/>
              <a:t>‹#›</a:t>
            </a:fld>
            <a:endParaRPr lang="zh-CN" altLang="en-US"/>
          </a:p>
        </p:txBody>
      </p:sp>
      <p:sp>
        <p:nvSpPr>
          <p:cNvPr id="4" name="Footer Placeholder 3"/>
          <p:cNvSpPr>
            <a:spLocks noGrp="1"/>
          </p:cNvSpPr>
          <p:nvPr>
            <p:ph type="ftr" sz="quarter" idx="11"/>
          </p:nvPr>
        </p:nvSpPr>
        <p:spPr/>
        <p:txBody>
          <a:bodyPr/>
          <a:lstStyle/>
          <a:p>
            <a:endParaRPr lang="zh-CN" altLang="en-US">
              <a:solidFill>
                <a:srgbClr val="404040"/>
              </a:solidFill>
            </a:endParaRPr>
          </a:p>
        </p:txBody>
      </p:sp>
      <p:sp>
        <p:nvSpPr>
          <p:cNvPr id="6" name="Text Placeholder 5"/>
          <p:cNvSpPr>
            <a:spLocks noGrp="1"/>
          </p:cNvSpPr>
          <p:nvPr>
            <p:ph type="body" sz="quarter" idx="12"/>
          </p:nvPr>
        </p:nvSpPr>
        <p:spPr>
          <a:xfrm>
            <a:off x="405871" y="1839919"/>
            <a:ext cx="2730000" cy="4403725"/>
          </a:xfrm>
        </p:spPr>
        <p:txBody>
          <a:bodyPr>
            <a:normAutofit/>
          </a:bodyPr>
          <a:lstStyle>
            <a:lvl1pPr>
              <a:defRPr sz="2800"/>
            </a:lvl1pPr>
            <a:lvl2pPr>
              <a:defRPr sz="2800"/>
            </a:lvl2pPr>
            <a:lvl3pPr>
              <a:defRPr sz="2800"/>
            </a:lvl3pPr>
            <a:lvl4pPr>
              <a:defRPr sz="20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AU" dirty="0"/>
          </a:p>
        </p:txBody>
      </p:sp>
      <p:sp>
        <p:nvSpPr>
          <p:cNvPr id="5" name="标题 4"/>
          <p:cNvSpPr>
            <a:spLocks noGrp="1"/>
          </p:cNvSpPr>
          <p:nvPr>
            <p:ph type="title"/>
          </p:nvPr>
        </p:nvSpPr>
        <p:spPr/>
        <p:txBody>
          <a:bodyPr/>
          <a:lstStyle/>
          <a:p>
            <a:r>
              <a:rPr lang="zh-CN" altLang="en-US" smtClean="0"/>
              <a:t>单击此处编辑母版标题样式</a:t>
            </a:r>
            <a:endParaRPr lang="zh-CN" altLang="en-US"/>
          </a:p>
        </p:txBody>
      </p:sp>
      <p:sp>
        <p:nvSpPr>
          <p:cNvPr id="7" name="图片占位符 6"/>
          <p:cNvSpPr>
            <a:spLocks noGrp="1"/>
          </p:cNvSpPr>
          <p:nvPr>
            <p:ph type="pic" sz="quarter" idx="14"/>
          </p:nvPr>
        </p:nvSpPr>
        <p:spPr>
          <a:xfrm>
            <a:off x="6771850" y="1839919"/>
            <a:ext cx="2730000" cy="440372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r>
              <a:rPr lang="zh-CN" altLang="en-US" smtClean="0"/>
              <a:t>单击图标添加图片</a:t>
            </a:r>
            <a:endParaRPr lang="zh-CN" altLang="en-US"/>
          </a:p>
        </p:txBody>
      </p:sp>
      <p:sp>
        <p:nvSpPr>
          <p:cNvPr id="8" name="Text Placeholder 5"/>
          <p:cNvSpPr>
            <a:spLocks noGrp="1"/>
          </p:cNvSpPr>
          <p:nvPr>
            <p:ph type="body" sz="quarter" idx="15"/>
          </p:nvPr>
        </p:nvSpPr>
        <p:spPr>
          <a:xfrm>
            <a:off x="3588860" y="1839919"/>
            <a:ext cx="2730000" cy="4403725"/>
          </a:xfrm>
        </p:spPr>
        <p:txBody>
          <a:bodyPr>
            <a:normAutofit/>
          </a:bodyPr>
          <a:lstStyle>
            <a:lvl1pPr>
              <a:defRPr sz="2800"/>
            </a:lvl1pPr>
            <a:lvl2pPr>
              <a:defRPr sz="2800"/>
            </a:lvl2pPr>
            <a:lvl3pPr>
              <a:defRPr sz="2800"/>
            </a:lvl3pPr>
            <a:lvl4pPr>
              <a:defRPr sz="20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AU" dirty="0"/>
          </a:p>
        </p:txBody>
      </p:sp>
    </p:spTree>
    <p:extLst>
      <p:ext uri="{BB962C8B-B14F-4D97-AF65-F5344CB8AC3E}">
        <p14:creationId xmlns:p14="http://schemas.microsoft.com/office/powerpoint/2010/main" val="9878497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左侧图片+两列文本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ECA77C6-D73F-46D5-9780-6FECFB9AE588}" type="slidenum">
              <a:rPr lang="zh-CN" altLang="en-US" smtClean="0"/>
              <a:pPr/>
              <a:t>‹#›</a:t>
            </a:fld>
            <a:endParaRPr lang="zh-CN" altLang="en-US"/>
          </a:p>
        </p:txBody>
      </p:sp>
      <p:sp>
        <p:nvSpPr>
          <p:cNvPr id="4" name="Footer Placeholder 3"/>
          <p:cNvSpPr>
            <a:spLocks noGrp="1"/>
          </p:cNvSpPr>
          <p:nvPr>
            <p:ph type="ftr" sz="quarter" idx="11"/>
          </p:nvPr>
        </p:nvSpPr>
        <p:spPr/>
        <p:txBody>
          <a:bodyPr/>
          <a:lstStyle/>
          <a:p>
            <a:endParaRPr lang="zh-CN" altLang="en-US">
              <a:solidFill>
                <a:srgbClr val="404040"/>
              </a:solidFill>
            </a:endParaRPr>
          </a:p>
        </p:txBody>
      </p:sp>
      <p:sp>
        <p:nvSpPr>
          <p:cNvPr id="6" name="Text Placeholder 5"/>
          <p:cNvSpPr>
            <a:spLocks noGrp="1"/>
          </p:cNvSpPr>
          <p:nvPr>
            <p:ph type="body" sz="quarter" idx="12"/>
          </p:nvPr>
        </p:nvSpPr>
        <p:spPr>
          <a:xfrm>
            <a:off x="6785608" y="1839919"/>
            <a:ext cx="2730000" cy="4403725"/>
          </a:xfrm>
        </p:spPr>
        <p:txBody>
          <a:bodyPr>
            <a:normAutofit/>
          </a:bodyPr>
          <a:lstStyle>
            <a:lvl1pPr>
              <a:defRPr sz="2800"/>
            </a:lvl1pPr>
            <a:lvl2pPr>
              <a:defRPr sz="2800"/>
            </a:lvl2pPr>
            <a:lvl3pPr>
              <a:defRPr sz="2800"/>
            </a:lvl3pPr>
            <a:lvl4pPr>
              <a:defRPr sz="20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AU" dirty="0"/>
          </a:p>
        </p:txBody>
      </p:sp>
      <p:sp>
        <p:nvSpPr>
          <p:cNvPr id="5" name="标题 4"/>
          <p:cNvSpPr>
            <a:spLocks noGrp="1"/>
          </p:cNvSpPr>
          <p:nvPr>
            <p:ph type="title"/>
          </p:nvPr>
        </p:nvSpPr>
        <p:spPr/>
        <p:txBody>
          <a:bodyPr/>
          <a:lstStyle/>
          <a:p>
            <a:r>
              <a:rPr lang="zh-CN" altLang="en-US" smtClean="0"/>
              <a:t>单击此处编辑母版标题样式</a:t>
            </a:r>
            <a:endParaRPr lang="zh-CN" altLang="en-US"/>
          </a:p>
        </p:txBody>
      </p:sp>
      <p:sp>
        <p:nvSpPr>
          <p:cNvPr id="7" name="图片占位符 6"/>
          <p:cNvSpPr>
            <a:spLocks noGrp="1"/>
          </p:cNvSpPr>
          <p:nvPr>
            <p:ph type="pic" sz="quarter" idx="14"/>
          </p:nvPr>
        </p:nvSpPr>
        <p:spPr>
          <a:xfrm>
            <a:off x="405871" y="1839919"/>
            <a:ext cx="2730000" cy="4403725"/>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r>
              <a:rPr lang="zh-CN" altLang="en-US" smtClean="0"/>
              <a:t>单击图标添加图片</a:t>
            </a:r>
            <a:endParaRPr lang="zh-CN" altLang="en-US"/>
          </a:p>
        </p:txBody>
      </p:sp>
      <p:sp>
        <p:nvSpPr>
          <p:cNvPr id="8" name="Text Placeholder 5"/>
          <p:cNvSpPr>
            <a:spLocks noGrp="1"/>
          </p:cNvSpPr>
          <p:nvPr>
            <p:ph type="body" sz="quarter" idx="15"/>
          </p:nvPr>
        </p:nvSpPr>
        <p:spPr>
          <a:xfrm>
            <a:off x="3588860" y="1839919"/>
            <a:ext cx="2730000" cy="4403725"/>
          </a:xfrm>
        </p:spPr>
        <p:txBody>
          <a:bodyPr>
            <a:normAutofit/>
          </a:bodyPr>
          <a:lstStyle>
            <a:lvl1pPr>
              <a:defRPr sz="2800"/>
            </a:lvl1pPr>
            <a:lvl2pPr>
              <a:defRPr sz="2800"/>
            </a:lvl2pPr>
            <a:lvl3pPr>
              <a:defRPr sz="2800"/>
            </a:lvl3pPr>
            <a:lvl4pPr>
              <a:defRPr sz="2000"/>
            </a:lvl4pPr>
            <a:lvl5pPr>
              <a:defRPr sz="18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AU" dirty="0"/>
          </a:p>
        </p:txBody>
      </p:sp>
    </p:spTree>
    <p:extLst>
      <p:ext uri="{BB962C8B-B14F-4D97-AF65-F5344CB8AC3E}">
        <p14:creationId xmlns:p14="http://schemas.microsoft.com/office/powerpoint/2010/main" val="36950024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表格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ECA77C6-D73F-46D5-9780-6FECFB9AE588}" type="slidenum">
              <a:rPr lang="zh-CN" altLang="en-US" smtClean="0"/>
              <a:pPr/>
              <a:t>‹#›</a:t>
            </a:fld>
            <a:endParaRPr lang="zh-CN" altLang="en-US"/>
          </a:p>
        </p:txBody>
      </p:sp>
      <p:sp>
        <p:nvSpPr>
          <p:cNvPr id="5" name="Table Placeholder 4"/>
          <p:cNvSpPr>
            <a:spLocks noGrp="1"/>
          </p:cNvSpPr>
          <p:nvPr>
            <p:ph type="tbl" sz="quarter" idx="11" hasCustomPrompt="1"/>
          </p:nvPr>
        </p:nvSpPr>
        <p:spPr>
          <a:xfrm>
            <a:off x="409500" y="1839913"/>
            <a:ext cx="9106500" cy="4399200"/>
          </a:xfrm>
          <a:prstGeom prst="rect">
            <a:avLst/>
          </a:prstGeom>
        </p:spPr>
        <p:txBody>
          <a:bodyPr/>
          <a:lstStyle>
            <a:lvl1pPr marL="0" indent="0">
              <a:buNone/>
              <a:defRPr/>
            </a:lvl1pPr>
          </a:lstStyle>
          <a:p>
            <a:r>
              <a:rPr lang="zh-CN" altLang="en-US" smtClean="0"/>
              <a:t>单击图标添加表格</a:t>
            </a:r>
            <a:endParaRPr lang="en-AU" dirty="0"/>
          </a:p>
        </p:txBody>
      </p:sp>
      <p:sp>
        <p:nvSpPr>
          <p:cNvPr id="4" name="Title 3"/>
          <p:cNvSpPr>
            <a:spLocks noGrp="1"/>
          </p:cNvSpPr>
          <p:nvPr>
            <p:ph type="title"/>
          </p:nvPr>
        </p:nvSpPr>
        <p:spPr/>
        <p:txBody>
          <a:bodyPr/>
          <a:lstStyle/>
          <a:p>
            <a:r>
              <a:rPr lang="zh-CN" altLang="en-US" smtClean="0"/>
              <a:t>单击此处编辑母版标题样式</a:t>
            </a:r>
            <a:endParaRPr lang="en-AU"/>
          </a:p>
        </p:txBody>
      </p:sp>
    </p:spTree>
    <p:extLst>
      <p:ext uri="{BB962C8B-B14F-4D97-AF65-F5344CB8AC3E}">
        <p14:creationId xmlns:p14="http://schemas.microsoft.com/office/powerpoint/2010/main" val="35794330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图片分隔页">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906000" cy="6858000"/>
          </a:xfrm>
          <a:prstGeom prst="rect">
            <a:avLst/>
          </a:prstGeom>
          <a:pattFill prst="smGrid">
            <a:fgClr>
              <a:schemeClr val="bg1">
                <a:lumMod val="85000"/>
              </a:schemeClr>
            </a:fgClr>
            <a:bgClr>
              <a:schemeClr val="bg1"/>
            </a:bgClr>
          </a:pattFill>
        </p:spPr>
        <p:txBody>
          <a:bodyPr/>
          <a:lstStyle>
            <a:lvl1pPr marL="0" indent="0">
              <a:buNone/>
              <a:defRPr/>
            </a:lvl1pPr>
          </a:lstStyle>
          <a:p>
            <a:r>
              <a:rPr lang="zh-CN" altLang="en-US" smtClean="0"/>
              <a:t>单击图标添加图片</a:t>
            </a:r>
            <a:endParaRPr lang="en-AU" dirty="0"/>
          </a:p>
        </p:txBody>
      </p:sp>
    </p:spTree>
    <p:extLst>
      <p:ext uri="{BB962C8B-B14F-4D97-AF65-F5344CB8AC3E}">
        <p14:creationId xmlns:p14="http://schemas.microsoft.com/office/powerpoint/2010/main" val="34109452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F0997280-FB20-43C9-8CC8-1177E0745CC0}" type="datetimeFigureOut">
              <a:rPr lang="zh-CN" altLang="en-US"/>
              <a:pPr>
                <a:defRPr/>
              </a:pPr>
              <a:t>2018/1/17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BE7C9C46-9B34-4359-A29B-A8EDCEB592EC}" type="slidenum">
              <a:rPr lang="zh-CN" altLang="en-US"/>
              <a:pPr>
                <a:defRPr/>
              </a:pPr>
              <a:t>‹#›</a:t>
            </a:fld>
            <a:endParaRPr lang="zh-CN" altLang="en-US"/>
          </a:p>
        </p:txBody>
      </p:sp>
    </p:spTree>
    <p:extLst>
      <p:ext uri="{BB962C8B-B14F-4D97-AF65-F5344CB8AC3E}">
        <p14:creationId xmlns:p14="http://schemas.microsoft.com/office/powerpoint/2010/main" val="342017384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只有标题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ECA77C6-D73F-46D5-9780-6FECFB9AE588}" type="slidenum">
              <a:rPr lang="zh-CN" altLang="en-US" smtClean="0"/>
              <a:pPr/>
              <a:t>‹#›</a:t>
            </a:fld>
            <a:endParaRPr lang="zh-CN" altLang="en-US"/>
          </a:p>
        </p:txBody>
      </p:sp>
      <p:sp>
        <p:nvSpPr>
          <p:cNvPr id="5" name="Title 4"/>
          <p:cNvSpPr>
            <a:spLocks noGrp="1"/>
          </p:cNvSpPr>
          <p:nvPr>
            <p:ph type="title"/>
          </p:nvPr>
        </p:nvSpPr>
        <p:spPr/>
        <p:txBody>
          <a:bodyPr/>
          <a:lstStyle/>
          <a:p>
            <a:r>
              <a:rPr lang="zh-CN" altLang="en-US" smtClean="0"/>
              <a:t>单击此处编辑母版标题样式</a:t>
            </a:r>
            <a:endParaRPr lang="en-AU"/>
          </a:p>
        </p:txBody>
      </p:sp>
    </p:spTree>
    <p:extLst>
      <p:ext uri="{BB962C8B-B14F-4D97-AF65-F5344CB8AC3E}">
        <p14:creationId xmlns:p14="http://schemas.microsoft.com/office/powerpoint/2010/main" val="5871342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空白页">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ECA77C6-D73F-46D5-9780-6FECFB9AE588}" type="slidenum">
              <a:rPr lang="zh-CN" altLang="en-US" smtClean="0"/>
              <a:pPr/>
              <a:t>‹#›</a:t>
            </a:fld>
            <a:endParaRPr lang="zh-CN" altLang="en-US"/>
          </a:p>
        </p:txBody>
      </p:sp>
    </p:spTree>
    <p:extLst>
      <p:ext uri="{BB962C8B-B14F-4D97-AF65-F5344CB8AC3E}">
        <p14:creationId xmlns:p14="http://schemas.microsoft.com/office/powerpoint/2010/main" val="36054207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大文字分隔页">
    <p:bg>
      <p:bgPr>
        <a:solidFill>
          <a:schemeClr val="tx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ECA77C6-D73F-46D5-9780-6FECFB9AE588}" type="slidenum">
              <a:rPr lang="zh-CN" altLang="en-US" smtClean="0"/>
              <a:pPr/>
              <a:t>‹#›</a:t>
            </a:fld>
            <a:endParaRPr lang="zh-CN" altLang="en-US"/>
          </a:p>
        </p:txBody>
      </p:sp>
      <p:sp>
        <p:nvSpPr>
          <p:cNvPr id="4" name="Footer Placeholder 3"/>
          <p:cNvSpPr>
            <a:spLocks noGrp="1"/>
          </p:cNvSpPr>
          <p:nvPr>
            <p:ph type="ftr" sz="quarter" idx="11"/>
          </p:nvPr>
        </p:nvSpPr>
        <p:spPr/>
        <p:txBody>
          <a:bodyPr/>
          <a:lstStyle/>
          <a:p>
            <a:endParaRPr lang="zh-CN" altLang="en-US">
              <a:solidFill>
                <a:srgbClr val="404040"/>
              </a:solidFill>
            </a:endParaRPr>
          </a:p>
        </p:txBody>
      </p:sp>
      <p:sp>
        <p:nvSpPr>
          <p:cNvPr id="2" name="标题 1"/>
          <p:cNvSpPr>
            <a:spLocks noGrp="1"/>
          </p:cNvSpPr>
          <p:nvPr>
            <p:ph type="title"/>
          </p:nvPr>
        </p:nvSpPr>
        <p:spPr>
          <a:xfrm>
            <a:off x="420387" y="3430588"/>
            <a:ext cx="9106500" cy="2813050"/>
          </a:xfrm>
        </p:spPr>
        <p:txBody>
          <a:bodyPr/>
          <a:lstStyle>
            <a:lvl1pPr>
              <a:defRPr>
                <a:solidFill>
                  <a:schemeClr val="bg1"/>
                </a:solidFill>
              </a:defRPr>
            </a:lvl1pPr>
          </a:lstStyle>
          <a:p>
            <a:r>
              <a:rPr lang="zh-CN" altLang="en-US" smtClean="0"/>
              <a:t>单击此处编辑母版标题样式</a:t>
            </a:r>
            <a:endParaRPr lang="zh-CN" altLang="en-US"/>
          </a:p>
        </p:txBody>
      </p:sp>
    </p:spTree>
    <p:extLst>
      <p:ext uri="{BB962C8B-B14F-4D97-AF65-F5344CB8AC3E}">
        <p14:creationId xmlns:p14="http://schemas.microsoft.com/office/powerpoint/2010/main" val="38961554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大文字居左分隔页">
    <p:bg>
      <p:bgPr>
        <a:solidFill>
          <a:schemeClr val="tx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ECA77C6-D73F-46D5-9780-6FECFB9AE588}" type="slidenum">
              <a:rPr lang="zh-CN" altLang="en-US" smtClean="0"/>
              <a:pPr/>
              <a:t>‹#›</a:t>
            </a:fld>
            <a:endParaRPr lang="zh-CN" altLang="en-US"/>
          </a:p>
        </p:txBody>
      </p:sp>
      <p:sp>
        <p:nvSpPr>
          <p:cNvPr id="4" name="Footer Placeholder 3"/>
          <p:cNvSpPr>
            <a:spLocks noGrp="1"/>
          </p:cNvSpPr>
          <p:nvPr>
            <p:ph type="ftr" sz="quarter" idx="11"/>
          </p:nvPr>
        </p:nvSpPr>
        <p:spPr/>
        <p:txBody>
          <a:bodyPr/>
          <a:lstStyle/>
          <a:p>
            <a:endParaRPr lang="zh-CN" altLang="en-US">
              <a:solidFill>
                <a:srgbClr val="404040"/>
              </a:solidFill>
            </a:endParaRPr>
          </a:p>
        </p:txBody>
      </p:sp>
      <p:sp>
        <p:nvSpPr>
          <p:cNvPr id="7" name="标题 6"/>
          <p:cNvSpPr>
            <a:spLocks noGrp="1"/>
          </p:cNvSpPr>
          <p:nvPr>
            <p:ph type="title"/>
          </p:nvPr>
        </p:nvSpPr>
        <p:spPr>
          <a:xfrm>
            <a:off x="405873" y="604838"/>
            <a:ext cx="4156737" cy="5638800"/>
          </a:xfrm>
        </p:spPr>
        <p:txBody>
          <a:bodyPr anchor="t"/>
          <a:lstStyle>
            <a:lvl1pPr>
              <a:defRPr>
                <a:solidFill>
                  <a:schemeClr val="bg1"/>
                </a:solidFill>
              </a:defRPr>
            </a:lvl1pPr>
          </a:lstStyle>
          <a:p>
            <a:r>
              <a:rPr lang="zh-CN" altLang="en-US" smtClean="0"/>
              <a:t>单击此处编辑母版标题样式</a:t>
            </a:r>
            <a:endParaRPr lang="zh-CN" altLang="en-US"/>
          </a:p>
        </p:txBody>
      </p:sp>
    </p:spTree>
    <p:extLst>
      <p:ext uri="{BB962C8B-B14F-4D97-AF65-F5344CB8AC3E}">
        <p14:creationId xmlns:p14="http://schemas.microsoft.com/office/powerpoint/2010/main" val="2348266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大文本居右页">
    <p:bg>
      <p:bgPr>
        <a:solidFill>
          <a:schemeClr val="tx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ECA77C6-D73F-46D5-9780-6FECFB9AE588}" type="slidenum">
              <a:rPr lang="zh-CN" altLang="en-US" smtClean="0"/>
              <a:pPr/>
              <a:t>‹#›</a:t>
            </a:fld>
            <a:endParaRPr lang="zh-CN" altLang="en-US"/>
          </a:p>
        </p:txBody>
      </p:sp>
      <p:sp>
        <p:nvSpPr>
          <p:cNvPr id="4" name="Footer Placeholder 3"/>
          <p:cNvSpPr>
            <a:spLocks noGrp="1"/>
          </p:cNvSpPr>
          <p:nvPr>
            <p:ph type="ftr" sz="quarter" idx="11"/>
          </p:nvPr>
        </p:nvSpPr>
        <p:spPr/>
        <p:txBody>
          <a:bodyPr/>
          <a:lstStyle/>
          <a:p>
            <a:endParaRPr lang="zh-CN" altLang="en-US">
              <a:solidFill>
                <a:srgbClr val="404040"/>
              </a:solidFill>
            </a:endParaRPr>
          </a:p>
        </p:txBody>
      </p:sp>
      <p:sp>
        <p:nvSpPr>
          <p:cNvPr id="2" name="标题 1"/>
          <p:cNvSpPr>
            <a:spLocks noGrp="1"/>
          </p:cNvSpPr>
          <p:nvPr>
            <p:ph type="title"/>
          </p:nvPr>
        </p:nvSpPr>
        <p:spPr>
          <a:xfrm>
            <a:off x="5341678" y="604838"/>
            <a:ext cx="4185215" cy="5638800"/>
          </a:xfrm>
        </p:spPr>
        <p:txBody>
          <a:bodyPr anchor="b"/>
          <a:lstStyle>
            <a:lvl1pPr>
              <a:defRPr>
                <a:solidFill>
                  <a:schemeClr val="bg1"/>
                </a:solidFill>
              </a:defRPr>
            </a:lvl1pPr>
          </a:lstStyle>
          <a:p>
            <a:r>
              <a:rPr lang="zh-CN" altLang="en-US" smtClean="0"/>
              <a:t>单击此处编辑母版标题样式</a:t>
            </a:r>
            <a:endParaRPr lang="zh-CN" altLang="en-US"/>
          </a:p>
        </p:txBody>
      </p:sp>
    </p:spTree>
    <p:extLst>
      <p:ext uri="{BB962C8B-B14F-4D97-AF65-F5344CB8AC3E}">
        <p14:creationId xmlns:p14="http://schemas.microsoft.com/office/powerpoint/2010/main" val="23057219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右侧一列文字+突出文字">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ECA77C6-D73F-46D5-9780-6FECFB9AE588}" type="slidenum">
              <a:rPr lang="zh-CN" altLang="en-US" smtClean="0"/>
              <a:pPr/>
              <a:t>‹#›</a:t>
            </a:fld>
            <a:endParaRPr lang="zh-CN" altLang="en-US"/>
          </a:p>
        </p:txBody>
      </p:sp>
      <p:sp>
        <p:nvSpPr>
          <p:cNvPr id="4" name="Footer Placeholder 3"/>
          <p:cNvSpPr>
            <a:spLocks noGrp="1"/>
          </p:cNvSpPr>
          <p:nvPr>
            <p:ph type="ftr" sz="quarter" idx="11"/>
          </p:nvPr>
        </p:nvSpPr>
        <p:spPr/>
        <p:txBody>
          <a:bodyPr/>
          <a:lstStyle/>
          <a:p>
            <a:endParaRPr lang="zh-CN" altLang="en-US">
              <a:solidFill>
                <a:srgbClr val="404040"/>
              </a:solidFill>
            </a:endParaRPr>
          </a:p>
        </p:txBody>
      </p:sp>
      <p:sp>
        <p:nvSpPr>
          <p:cNvPr id="7" name="Text Placeholder 6"/>
          <p:cNvSpPr>
            <a:spLocks noGrp="1"/>
          </p:cNvSpPr>
          <p:nvPr>
            <p:ph type="body" sz="quarter" idx="12"/>
          </p:nvPr>
        </p:nvSpPr>
        <p:spPr>
          <a:xfrm>
            <a:off x="5341673" y="626400"/>
            <a:ext cx="4153500" cy="5616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AU" dirty="0"/>
          </a:p>
        </p:txBody>
      </p:sp>
    </p:spTree>
    <p:extLst>
      <p:ext uri="{BB962C8B-B14F-4D97-AF65-F5344CB8AC3E}">
        <p14:creationId xmlns:p14="http://schemas.microsoft.com/office/powerpoint/2010/main" val="12347903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左侧一列文字+突出文字">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5ECA77C6-D73F-46D5-9780-6FECFB9AE588}" type="slidenum">
              <a:rPr lang="zh-CN" altLang="en-US" smtClean="0"/>
              <a:pPr/>
              <a:t>‹#›</a:t>
            </a:fld>
            <a:endParaRPr lang="zh-CN" altLang="en-US"/>
          </a:p>
        </p:txBody>
      </p:sp>
      <p:sp>
        <p:nvSpPr>
          <p:cNvPr id="4" name="Footer Placeholder 3"/>
          <p:cNvSpPr>
            <a:spLocks noGrp="1"/>
          </p:cNvSpPr>
          <p:nvPr>
            <p:ph type="ftr" sz="quarter" idx="11"/>
          </p:nvPr>
        </p:nvSpPr>
        <p:spPr/>
        <p:txBody>
          <a:bodyPr/>
          <a:lstStyle/>
          <a:p>
            <a:endParaRPr lang="zh-CN" altLang="en-US">
              <a:solidFill>
                <a:srgbClr val="404040"/>
              </a:solidFill>
            </a:endParaRPr>
          </a:p>
        </p:txBody>
      </p:sp>
      <p:sp>
        <p:nvSpPr>
          <p:cNvPr id="8" name="Text Placeholder 7"/>
          <p:cNvSpPr>
            <a:spLocks noGrp="1"/>
          </p:cNvSpPr>
          <p:nvPr>
            <p:ph type="body" sz="quarter" idx="12"/>
          </p:nvPr>
        </p:nvSpPr>
        <p:spPr>
          <a:xfrm>
            <a:off x="390000" y="626400"/>
            <a:ext cx="4153500" cy="5616000"/>
          </a:xfrm>
        </p:spPr>
        <p:txBody>
          <a:bodyPr/>
          <a:lstStyle>
            <a:lvl1pPr marL="0" indent="0">
              <a:defRPr/>
            </a:lvl1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AU" dirty="0"/>
          </a:p>
        </p:txBody>
      </p:sp>
    </p:spTree>
    <p:extLst>
      <p:ext uri="{BB962C8B-B14F-4D97-AF65-F5344CB8AC3E}">
        <p14:creationId xmlns:p14="http://schemas.microsoft.com/office/powerpoint/2010/main" val="35984478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662523" y="3947458"/>
            <a:ext cx="5850650" cy="952936"/>
          </a:xfrm>
          <a:solidFill>
            <a:srgbClr val="F2F2F2">
              <a:alpha val="60000"/>
            </a:srgbClr>
          </a:solidFill>
        </p:spPr>
        <p:txBody>
          <a:bodyPr/>
          <a:lstStyle>
            <a:lvl1pPr>
              <a:defRPr/>
            </a:lvl1pPr>
          </a:lstStyle>
          <a:p>
            <a:r>
              <a:rPr lang="zh-CN" altLang="en-US" dirty="0" smtClean="0"/>
              <a:t>公司组报告</a:t>
            </a:r>
            <a:endParaRPr lang="zh-CN" altLang="en-US" dirty="0"/>
          </a:p>
        </p:txBody>
      </p:sp>
      <p:sp>
        <p:nvSpPr>
          <p:cNvPr id="3" name="副标题 2"/>
          <p:cNvSpPr>
            <a:spLocks noGrp="1"/>
          </p:cNvSpPr>
          <p:nvPr>
            <p:ph type="subTitle" idx="1" hasCustomPrompt="1"/>
          </p:nvPr>
        </p:nvSpPr>
        <p:spPr>
          <a:xfrm>
            <a:off x="662523" y="4984384"/>
            <a:ext cx="5850650" cy="604867"/>
          </a:xfrm>
          <a:solidFill>
            <a:srgbClr val="F2F2F2">
              <a:alpha val="60000"/>
            </a:srgbClr>
          </a:solidFill>
        </p:spPr>
        <p:txBody>
          <a:bodyPr vert="horz" wrap="none" lIns="0" tIns="0" rIns="0" bIns="0" rtlCol="0" anchor="ctr">
            <a:noAutofit/>
          </a:bodyPr>
          <a:lstStyle>
            <a:lvl1pPr>
              <a:defRPr lang="zh-CN" altLang="en-US" sz="3600" b="1" spc="-150" dirty="0">
                <a:solidFill>
                  <a:schemeClr val="tx2"/>
                </a:solidFill>
                <a:latin typeface="黑体" panose="02010609060101010101" pitchFamily="49" charset="-122"/>
                <a:ea typeface="黑体" panose="02010609060101010101" pitchFamily="49" charset="-122"/>
                <a:cs typeface="+mj-cs"/>
              </a:defRPr>
            </a:lvl1pPr>
          </a:lstStyle>
          <a:p>
            <a:pPr marL="0" lvl="0" indent="0">
              <a:lnSpc>
                <a:spcPts val="4800"/>
              </a:lnSpc>
              <a:spcBef>
                <a:spcPct val="0"/>
              </a:spcBef>
              <a:spcAft>
                <a:spcPts val="0"/>
              </a:spcAft>
            </a:pPr>
            <a:r>
              <a:rPr lang="zh-CN" altLang="en-US" dirty="0" smtClean="0"/>
              <a:t>公司组</a:t>
            </a:r>
            <a:endParaRPr lang="zh-CN" altLang="en-US" dirty="0"/>
          </a:p>
        </p:txBody>
      </p:sp>
    </p:spTree>
    <p:extLst>
      <p:ext uri="{BB962C8B-B14F-4D97-AF65-F5344CB8AC3E}">
        <p14:creationId xmlns:p14="http://schemas.microsoft.com/office/powerpoint/2010/main" val="5131096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userDrawn="1">
  <p:cSld name="1_图片背景封面页">
    <p:bg>
      <p:bgPr>
        <a:solidFill>
          <a:schemeClr val="bg1"/>
        </a:solidFill>
        <a:effectLst/>
      </p:bgPr>
    </p:bg>
    <p:spTree>
      <p:nvGrpSpPr>
        <p:cNvPr id="1" name=""/>
        <p:cNvGrpSpPr/>
        <p:nvPr/>
      </p:nvGrpSpPr>
      <p:grpSpPr>
        <a:xfrm>
          <a:off x="0" y="0"/>
          <a:ext cx="0" cy="0"/>
          <a:chOff x="0" y="0"/>
          <a:chExt cx="0" cy="0"/>
        </a:xfrm>
      </p:grpSpPr>
      <p:sp>
        <p:nvSpPr>
          <p:cNvPr id="5" name="Rectangle 4" descr="Lock Shape"/>
          <p:cNvSpPr>
            <a:spLocks noChangeAspect="1"/>
          </p:cNvSpPr>
          <p:nvPr userDrawn="1"/>
        </p:nvSpPr>
        <p:spPr>
          <a:xfrm>
            <a:off x="8114363" y="1"/>
            <a:ext cx="1404000" cy="140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lnSpc>
                <a:spcPct val="100000"/>
              </a:lnSpc>
              <a:spcBef>
                <a:spcPts val="0"/>
              </a:spcBef>
              <a:spcAft>
                <a:spcPts val="0"/>
              </a:spcAft>
              <a:buFontTx/>
              <a:buNone/>
            </a:pPr>
            <a:endParaRPr lang="en-AU" sz="1100" dirty="0">
              <a:solidFill>
                <a:srgbClr val="FFFFFF"/>
              </a:solidFill>
            </a:endParaRPr>
          </a:p>
        </p:txBody>
      </p:sp>
      <p:pic>
        <p:nvPicPr>
          <p:cNvPr id="6" name="Picture 2" descr="Lock Shape" title="KWM 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70499" y="745200"/>
            <a:ext cx="1095012" cy="4783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ck Shape" hidden="1" title="KWM SJB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68413" y="752708"/>
            <a:ext cx="1095900" cy="47791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1"/>
          </p:nvPr>
        </p:nvSpPr>
        <p:spPr>
          <a:xfrm>
            <a:off x="7480420" y="6392254"/>
            <a:ext cx="2286712" cy="235346"/>
          </a:xfrm>
        </p:spPr>
        <p:txBody>
          <a:bodyPr/>
          <a:lstStyle>
            <a:lvl1pPr algn="ctr">
              <a:defRPr b="1"/>
            </a:lvl1pPr>
          </a:lstStyle>
          <a:p>
            <a:r>
              <a:rPr lang="en-AU" dirty="0" smtClean="0"/>
              <a:t>www.kwm.com | </a:t>
            </a:r>
            <a:fld id="{9E9BC324-87D9-4F3A-AF80-305003183E1D}" type="slidenum">
              <a:rPr lang="en-AU" dirty="0" smtClean="0"/>
              <a:pPr/>
              <a:t>‹#›</a:t>
            </a:fld>
            <a:r>
              <a:rPr lang="en-AU" dirty="0" smtClean="0"/>
              <a:t> / 28</a:t>
            </a:r>
            <a:endParaRPr lang="en-AU" dirty="0"/>
          </a:p>
        </p:txBody>
      </p:sp>
      <p:sp>
        <p:nvSpPr>
          <p:cNvPr id="8" name="文本占位符 7"/>
          <p:cNvSpPr>
            <a:spLocks noGrp="1"/>
          </p:cNvSpPr>
          <p:nvPr>
            <p:ph type="body" sz="quarter" idx="12"/>
          </p:nvPr>
        </p:nvSpPr>
        <p:spPr>
          <a:xfrm>
            <a:off x="314744" y="702001"/>
            <a:ext cx="7799621" cy="702000"/>
          </a:xfrm>
        </p:spPr>
        <p:txBody>
          <a:bodyPr>
            <a:normAutofit/>
          </a:bodyPr>
          <a:lstStyle>
            <a:lvl1pPr>
              <a:lnSpc>
                <a:spcPct val="100000"/>
              </a:lnSpc>
              <a:spcAft>
                <a:spcPts val="0"/>
              </a:spcAft>
              <a:defRPr sz="4000" b="1"/>
            </a:lvl1pPr>
          </a:lstStyle>
          <a:p>
            <a:pPr lvl="0"/>
            <a:r>
              <a:rPr lang="zh-CN" altLang="en-US" dirty="0" smtClean="0"/>
              <a:t>单击此处编辑母版文本样式</a:t>
            </a:r>
          </a:p>
        </p:txBody>
      </p:sp>
      <p:sp>
        <p:nvSpPr>
          <p:cNvPr id="11" name="内容占位符 10"/>
          <p:cNvSpPr>
            <a:spLocks noGrp="1"/>
          </p:cNvSpPr>
          <p:nvPr>
            <p:ph sz="quarter" idx="13"/>
          </p:nvPr>
        </p:nvSpPr>
        <p:spPr>
          <a:xfrm>
            <a:off x="324128" y="1649100"/>
            <a:ext cx="5702829" cy="427038"/>
          </a:xfrm>
        </p:spPr>
        <p:txBody>
          <a:bodyPr>
            <a:noAutofit/>
          </a:bodyPr>
          <a:lstStyle>
            <a:lvl1pPr>
              <a:defRPr sz="2800"/>
            </a:lvl1pPr>
          </a:lstStyle>
          <a:p>
            <a:pPr lvl="0"/>
            <a:r>
              <a:rPr lang="zh-CN" altLang="en-US" dirty="0" smtClean="0"/>
              <a:t>单击此处编辑母版文本样式</a:t>
            </a:r>
          </a:p>
        </p:txBody>
      </p:sp>
      <p:sp>
        <p:nvSpPr>
          <p:cNvPr id="12" name="TextBox 11"/>
          <p:cNvSpPr txBox="1"/>
          <p:nvPr userDrawn="1"/>
        </p:nvSpPr>
        <p:spPr>
          <a:xfrm>
            <a:off x="222189" y="153824"/>
            <a:ext cx="4878937" cy="400110"/>
          </a:xfrm>
          <a:prstGeom prst="rect">
            <a:avLst/>
          </a:prstGeom>
          <a:noFill/>
        </p:spPr>
        <p:txBody>
          <a:bodyPr wrap="square" rtlCol="0">
            <a:spAutoFit/>
          </a:bodyPr>
          <a:lstStyle/>
          <a:p>
            <a:pPr eaLnBrk="1" fontAlgn="auto" hangingPunct="1">
              <a:lnSpc>
                <a:spcPct val="100000"/>
              </a:lnSpc>
              <a:spcBef>
                <a:spcPts val="0"/>
              </a:spcBef>
              <a:spcAft>
                <a:spcPts val="0"/>
              </a:spcAft>
              <a:buFontTx/>
              <a:buNone/>
            </a:pPr>
            <a:r>
              <a:rPr lang="en-US" altLang="zh-CN" sz="2000" b="1" dirty="0" smtClean="0">
                <a:solidFill>
                  <a:srgbClr val="00AEEE"/>
                </a:solidFill>
                <a:latin typeface="微软雅黑" panose="020B0503020204020204" pitchFamily="34" charset="-122"/>
                <a:ea typeface="微软雅黑"/>
              </a:rPr>
              <a:t>2015——</a:t>
            </a:r>
            <a:r>
              <a:rPr lang="zh-CN" altLang="en-US" sz="2000" b="1" dirty="0" smtClean="0">
                <a:solidFill>
                  <a:srgbClr val="00AEEE"/>
                </a:solidFill>
                <a:latin typeface="微软雅黑" panose="020B0503020204020204" pitchFamily="34" charset="-122"/>
                <a:ea typeface="微软雅黑"/>
              </a:rPr>
              <a:t>劳动法事件回顾与展望</a:t>
            </a:r>
            <a:endParaRPr lang="zh-CN" altLang="en-US" sz="2000" b="1" dirty="0">
              <a:solidFill>
                <a:srgbClr val="00AEEE"/>
              </a:solidFill>
              <a:latin typeface="微软雅黑" panose="020B0503020204020204" pitchFamily="34" charset="-122"/>
              <a:ea typeface="微软雅黑"/>
            </a:endParaRPr>
          </a:p>
        </p:txBody>
      </p:sp>
    </p:spTree>
    <p:extLst>
      <p:ext uri="{BB962C8B-B14F-4D97-AF65-F5344CB8AC3E}">
        <p14:creationId xmlns:p14="http://schemas.microsoft.com/office/powerpoint/2010/main" val="28559992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cSld name="1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4842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B0FC55C2-75E5-4611-BD63-9EEA1B59AC3A}" type="datetimeFigureOut">
              <a:rPr lang="zh-CN" altLang="en-US"/>
              <a:pPr>
                <a:defRPr/>
              </a:pPr>
              <a:t>2018/1/17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7206FE1E-ABAA-49C1-B616-F0C6AF180BD1}" type="slidenum">
              <a:rPr lang="zh-CN" altLang="en-US"/>
              <a:pPr>
                <a:defRPr/>
              </a:pPr>
              <a:t>‹#›</a:t>
            </a:fld>
            <a:endParaRPr lang="zh-CN" altLang="en-US"/>
          </a:p>
        </p:txBody>
      </p:sp>
    </p:spTree>
    <p:extLst>
      <p:ext uri="{BB962C8B-B14F-4D97-AF65-F5344CB8AC3E}">
        <p14:creationId xmlns:p14="http://schemas.microsoft.com/office/powerpoint/2010/main" val="2408736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60C658A7-B034-4720-9491-0618FBEE2ADF}" type="datetimeFigureOut">
              <a:rPr lang="zh-CN" altLang="en-US"/>
              <a:pPr>
                <a:defRPr/>
              </a:pPr>
              <a:t>2018/1/17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F0D5D056-1644-417F-AA42-A05A76A9D4AB}" type="slidenum">
              <a:rPr lang="zh-CN" altLang="en-US"/>
              <a:pPr>
                <a:defRPr/>
              </a:pPr>
              <a:t>‹#›</a:t>
            </a:fld>
            <a:endParaRPr lang="zh-CN" altLang="en-US"/>
          </a:p>
        </p:txBody>
      </p:sp>
    </p:spTree>
    <p:extLst>
      <p:ext uri="{BB962C8B-B14F-4D97-AF65-F5344CB8AC3E}">
        <p14:creationId xmlns:p14="http://schemas.microsoft.com/office/powerpoint/2010/main" val="205852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95300" y="273050"/>
            <a:ext cx="3259138"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EBD6CA4-1DA2-4462-BA7A-A55BB1DEC3A9}" type="datetimeFigureOut">
              <a:rPr lang="zh-CN" altLang="en-US"/>
              <a:pPr>
                <a:defRPr/>
              </a:pPr>
              <a:t>2018/1/17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E90D04E-3574-4690-9C83-4B0B35DEB861}" type="slidenum">
              <a:rPr lang="zh-CN" altLang="en-US"/>
              <a:pPr>
                <a:defRPr/>
              </a:pPr>
              <a:t>‹#›</a:t>
            </a:fld>
            <a:endParaRPr lang="zh-CN" altLang="en-US"/>
          </a:p>
        </p:txBody>
      </p:sp>
    </p:spTree>
    <p:extLst>
      <p:ext uri="{BB962C8B-B14F-4D97-AF65-F5344CB8AC3E}">
        <p14:creationId xmlns:p14="http://schemas.microsoft.com/office/powerpoint/2010/main" val="2845954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41513" y="4800600"/>
            <a:ext cx="59436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41513"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277AFC0F-3AD3-47ED-916D-A991720515EE}" type="datetimeFigureOut">
              <a:rPr lang="zh-CN" altLang="en-US"/>
              <a:pPr>
                <a:defRPr/>
              </a:pPr>
              <a:t>2018/1/17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CE00612-EB44-4758-BD2C-948898A9878F}" type="slidenum">
              <a:rPr lang="zh-CN" altLang="en-US"/>
              <a:pPr>
                <a:defRPr/>
              </a:pPr>
              <a:t>‹#›</a:t>
            </a:fld>
            <a:endParaRPr lang="zh-CN" altLang="en-US"/>
          </a:p>
        </p:txBody>
      </p:sp>
    </p:spTree>
    <p:extLst>
      <p:ext uri="{BB962C8B-B14F-4D97-AF65-F5344CB8AC3E}">
        <p14:creationId xmlns:p14="http://schemas.microsoft.com/office/powerpoint/2010/main" val="903476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63DD3B60-E1CB-4C51-BCB0-7363F2337DDD}" type="datetimeFigureOut">
              <a:rPr lang="zh-CN" altLang="en-US"/>
              <a:pPr>
                <a:defRPr/>
              </a:pPr>
              <a:t>2018/1/17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1804838-120D-4086-A709-A2F6804E0031}" type="slidenum">
              <a:rPr lang="zh-CN" altLang="en-US"/>
              <a:pPr>
                <a:defRPr/>
              </a:pPr>
              <a:t>‹#›</a:t>
            </a:fld>
            <a:endParaRPr lang="zh-CN" altLang="en-US"/>
          </a:p>
        </p:txBody>
      </p:sp>
    </p:spTree>
    <p:extLst>
      <p:ext uri="{BB962C8B-B14F-4D97-AF65-F5344CB8AC3E}">
        <p14:creationId xmlns:p14="http://schemas.microsoft.com/office/powerpoint/2010/main" val="204311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81850" y="274638"/>
            <a:ext cx="222885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95300" y="274638"/>
            <a:ext cx="653415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91600EC-F10A-45DC-888C-AAC502C1E12F}" type="datetimeFigureOut">
              <a:rPr lang="zh-CN" altLang="en-US"/>
              <a:pPr>
                <a:defRPr/>
              </a:pPr>
              <a:t>2018/1/17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DD375E5-A47C-42DA-AE76-2527EAA48506}" type="slidenum">
              <a:rPr lang="zh-CN" altLang="en-US"/>
              <a:pPr>
                <a:defRPr/>
              </a:pPr>
              <a:t>‹#›</a:t>
            </a:fld>
            <a:endParaRPr lang="zh-CN" altLang="en-US"/>
          </a:p>
        </p:txBody>
      </p:sp>
    </p:spTree>
    <p:extLst>
      <p:ext uri="{BB962C8B-B14F-4D97-AF65-F5344CB8AC3E}">
        <p14:creationId xmlns:p14="http://schemas.microsoft.com/office/powerpoint/2010/main" val="3715062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42950" y="2130425"/>
            <a:ext cx="8420100" cy="1470025"/>
          </a:xfrm>
        </p:spPr>
        <p:txBody>
          <a:bodyPr/>
          <a:lstStyle/>
          <a:p>
            <a:r>
              <a:rPr lang="zh-CN" altLang="en-US"/>
              <a:t>单击此处编辑母版标题样式</a:t>
            </a:r>
          </a:p>
        </p:txBody>
      </p:sp>
      <p:sp>
        <p:nvSpPr>
          <p:cNvPr id="3" name="副标题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9743683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42527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Placeholder 1"/>
          <p:cNvSpPr>
            <a:spLocks noGrp="1"/>
          </p:cNvSpPr>
          <p:nvPr>
            <p:ph type="title"/>
          </p:nvPr>
        </p:nvSpPr>
        <p:spPr bwMode="auto">
          <a:xfrm>
            <a:off x="423863" y="260350"/>
            <a:ext cx="9059862" cy="1081088"/>
          </a:xfrm>
          <a:prstGeom prst="rect">
            <a:avLst/>
          </a:prstGeom>
          <a:noFill/>
          <a:ln>
            <a:noFill/>
          </a:ln>
          <a:extLst/>
        </p:spPr>
        <p:txBody>
          <a:bodyPr/>
          <a:lstStyle/>
          <a:p>
            <a:pPr lvl="0"/>
            <a:r>
              <a:rPr lang="zh-CN" altLang="en-US" dirty="0" smtClean="0"/>
              <a:t>点击此处添加标题</a:t>
            </a:r>
            <a:endParaRPr lang="zh-CN" altLang="en-AU" dirty="0" smtClean="0"/>
          </a:p>
        </p:txBody>
      </p:sp>
      <p:sp>
        <p:nvSpPr>
          <p:cNvPr id="4" name="Text Placeholder 2"/>
          <p:cNvSpPr>
            <a:spLocks noGrp="1"/>
          </p:cNvSpPr>
          <p:nvPr>
            <p:ph idx="1"/>
          </p:nvPr>
        </p:nvSpPr>
        <p:spPr bwMode="auto">
          <a:xfrm>
            <a:off x="415925" y="1557338"/>
            <a:ext cx="9067800" cy="4537075"/>
          </a:xfrm>
          <a:prstGeom prst="rect">
            <a:avLst/>
          </a:prstGeom>
          <a:noFill/>
          <a:ln>
            <a:noFill/>
          </a:ln>
          <a:extLst/>
        </p:spPr>
        <p:txBody>
          <a:bodyPr/>
          <a:lstStyle/>
          <a:p>
            <a:pPr lvl="0"/>
            <a:r>
              <a:rPr lang="zh-CN" altLang="en-US" dirty="0" smtClean="0"/>
              <a:t>添加一级标题</a:t>
            </a:r>
            <a:endParaRPr lang="en-US" altLang="zh-CN" dirty="0" smtClean="0"/>
          </a:p>
          <a:p>
            <a:pPr lvl="1"/>
            <a:r>
              <a:rPr lang="zh-CN" altLang="en-US" dirty="0" smtClean="0"/>
              <a:t>添加二级标题</a:t>
            </a:r>
            <a:endParaRPr lang="en-US" altLang="zh-CN" dirty="0" smtClean="0"/>
          </a:p>
          <a:p>
            <a:pPr lvl="2"/>
            <a:r>
              <a:rPr lang="zh-CN" altLang="en-US" dirty="0" smtClean="0"/>
              <a:t>添加三级标题</a:t>
            </a:r>
            <a:endParaRPr lang="en-US" altLang="zh-CN" dirty="0" smtClean="0"/>
          </a:p>
          <a:p>
            <a:pPr lvl="3"/>
            <a:r>
              <a:rPr lang="zh-CN" altLang="en-US" dirty="0" smtClean="0"/>
              <a:t>添加四级标题</a:t>
            </a:r>
            <a:endParaRPr lang="en-US" altLang="zh-CN" dirty="0" smtClean="0"/>
          </a:p>
          <a:p>
            <a:pPr lvl="4"/>
            <a:r>
              <a:rPr lang="zh-CN" altLang="en-US" dirty="0" smtClean="0"/>
              <a:t>添加五级标题</a:t>
            </a:r>
            <a:endParaRPr lang="en-AU" altLang="zh-CN" dirty="0" smtClean="0"/>
          </a:p>
        </p:txBody>
      </p:sp>
    </p:spTree>
    <p:extLst>
      <p:ext uri="{BB962C8B-B14F-4D97-AF65-F5344CB8AC3E}">
        <p14:creationId xmlns:p14="http://schemas.microsoft.com/office/powerpoint/2010/main" val="610428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82638" y="4406900"/>
            <a:ext cx="84201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1682843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22275" y="3500438"/>
            <a:ext cx="4452938" cy="57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027613" y="3500438"/>
            <a:ext cx="4454525" cy="57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003257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18098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2857748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15513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95300" y="273050"/>
            <a:ext cx="3259138"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158366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41513" y="4800600"/>
            <a:ext cx="59436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5998599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80485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6775" y="2205038"/>
            <a:ext cx="2266950" cy="187166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15925" y="2205038"/>
            <a:ext cx="6648450" cy="187166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949950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42950" y="2130425"/>
            <a:ext cx="84201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428788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3863" y="1557338"/>
            <a:ext cx="4351338" cy="4537075"/>
          </a:xfrm>
          <a:prstGeom prst="rect">
            <a:avLst/>
          </a:prstGeom>
        </p:spPr>
        <p:txBody>
          <a:bodyPr/>
          <a:lstStyle>
            <a:lvl1pPr>
              <a:defRPr sz="2800">
                <a:latin typeface="楷体_GB2312" pitchFamily="49" charset="-122"/>
                <a:ea typeface="楷体_GB2312" pitchFamily="49" charset="-122"/>
              </a:defRPr>
            </a:lvl1pPr>
            <a:lvl2pPr>
              <a:defRPr sz="2400">
                <a:latin typeface="楷体_GB2312" pitchFamily="49" charset="-122"/>
                <a:ea typeface="楷体_GB2312" pitchFamily="49" charset="-122"/>
              </a:defRPr>
            </a:lvl2pPr>
            <a:lvl3pPr>
              <a:defRPr sz="2000">
                <a:latin typeface="楷体_GB2312" pitchFamily="49" charset="-122"/>
                <a:ea typeface="楷体_GB2312" pitchFamily="49" charset="-122"/>
              </a:defRPr>
            </a:lvl3pPr>
            <a:lvl4pPr>
              <a:defRPr sz="1800">
                <a:latin typeface="楷体_GB2312" pitchFamily="49" charset="-122"/>
                <a:ea typeface="楷体_GB2312" pitchFamily="49" charset="-122"/>
              </a:defRPr>
            </a:lvl4pPr>
            <a:lvl5pPr>
              <a:defRPr sz="1800">
                <a:latin typeface="楷体_GB2312" pitchFamily="49" charset="-122"/>
                <a:ea typeface="楷体_GB2312" pitchFamily="49" charset="-122"/>
              </a:defRPr>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AU" altLang="zh-CN" dirty="0" smtClean="0"/>
          </a:p>
        </p:txBody>
      </p:sp>
      <p:sp>
        <p:nvSpPr>
          <p:cNvPr id="4" name="Content Placeholder 3"/>
          <p:cNvSpPr>
            <a:spLocks noGrp="1"/>
          </p:cNvSpPr>
          <p:nvPr>
            <p:ph sz="half" idx="2"/>
          </p:nvPr>
        </p:nvSpPr>
        <p:spPr>
          <a:xfrm>
            <a:off x="5095405" y="1557338"/>
            <a:ext cx="4352925" cy="4537075"/>
          </a:xfrm>
          <a:prstGeom prst="rect">
            <a:avLst/>
          </a:prstGeom>
        </p:spPr>
        <p:txBody>
          <a:bodyPr/>
          <a:lstStyle>
            <a:lvl1pPr>
              <a:defRPr sz="2800">
                <a:latin typeface="楷体_GB2312" pitchFamily="49" charset="-122"/>
                <a:ea typeface="楷体_GB2312" pitchFamily="49" charset="-122"/>
              </a:defRPr>
            </a:lvl1pPr>
            <a:lvl2pPr>
              <a:defRPr sz="2400">
                <a:latin typeface="楷体_GB2312" pitchFamily="49" charset="-122"/>
                <a:ea typeface="楷体_GB2312" pitchFamily="49" charset="-122"/>
              </a:defRPr>
            </a:lvl2pPr>
            <a:lvl3pPr>
              <a:defRPr sz="2000">
                <a:latin typeface="楷体_GB2312" pitchFamily="49" charset="-122"/>
                <a:ea typeface="楷体_GB2312" pitchFamily="49" charset="-122"/>
              </a:defRPr>
            </a:lvl3pPr>
            <a:lvl4pPr>
              <a:defRPr sz="1800">
                <a:latin typeface="楷体_GB2312" pitchFamily="49" charset="-122"/>
                <a:ea typeface="楷体_GB2312" pitchFamily="49" charset="-122"/>
              </a:defRPr>
            </a:lvl4pPr>
            <a:lvl5pPr>
              <a:defRPr sz="1800">
                <a:latin typeface="楷体_GB2312" pitchFamily="49" charset="-122"/>
                <a:ea typeface="楷体_GB2312" pitchFamily="49" charset="-122"/>
              </a:defRPr>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AU" altLang="zh-CN" dirty="0" smtClean="0"/>
          </a:p>
        </p:txBody>
      </p:sp>
      <p:sp>
        <p:nvSpPr>
          <p:cNvPr id="5" name="Title Placeholder 1"/>
          <p:cNvSpPr>
            <a:spLocks noGrp="1"/>
          </p:cNvSpPr>
          <p:nvPr>
            <p:ph type="title"/>
          </p:nvPr>
        </p:nvSpPr>
        <p:spPr bwMode="auto">
          <a:xfrm>
            <a:off x="423863" y="260350"/>
            <a:ext cx="9059862" cy="1081088"/>
          </a:xfrm>
          <a:prstGeom prst="rect">
            <a:avLst/>
          </a:prstGeom>
          <a:noFill/>
          <a:ln>
            <a:noFill/>
          </a:ln>
          <a:extLst/>
        </p:spPr>
        <p:txBody>
          <a:bodyPr/>
          <a:lstStyle/>
          <a:p>
            <a:pPr lvl="0"/>
            <a:r>
              <a:rPr lang="zh-CN" altLang="en-US" dirty="0" smtClean="0"/>
              <a:t>点击此处添加标题</a:t>
            </a:r>
            <a:endParaRPr lang="zh-CN" altLang="en-AU" dirty="0" smtClean="0"/>
          </a:p>
        </p:txBody>
      </p:sp>
    </p:spTree>
    <p:extLst>
      <p:ext uri="{BB962C8B-B14F-4D97-AF65-F5344CB8AC3E}">
        <p14:creationId xmlns:p14="http://schemas.microsoft.com/office/powerpoint/2010/main" val="3715860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853045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82638" y="4406900"/>
            <a:ext cx="84201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41929013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22275" y="3357563"/>
            <a:ext cx="4452938" cy="57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027613" y="3357563"/>
            <a:ext cx="4454525" cy="57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382422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5645103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4068773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5893412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95300" y="273050"/>
            <a:ext cx="3259138"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41163665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41513" y="4800600"/>
            <a:ext cx="59436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41789894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8143932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6775" y="2205038"/>
            <a:ext cx="2266950" cy="172878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15925" y="2205038"/>
            <a:ext cx="6648450" cy="17287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847990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3863" y="260350"/>
            <a:ext cx="9059862" cy="1081088"/>
          </a:xfrm>
          <a:prstGeom prst="rect">
            <a:avLst/>
          </a:prstGeom>
        </p:spPr>
        <p:txBody>
          <a:bodyPr/>
          <a:lstStyle/>
          <a:p>
            <a:r>
              <a:rPr lang="zh-CN" altLang="en-US" dirty="0" smtClean="0"/>
              <a:t>单击此处编辑母版标题样式</a:t>
            </a:r>
            <a:endParaRPr lang="zh-CN" altLang="en-US" dirty="0"/>
          </a:p>
        </p:txBody>
      </p:sp>
      <p:sp>
        <p:nvSpPr>
          <p:cNvPr id="3" name="Table Placeholder 2"/>
          <p:cNvSpPr>
            <a:spLocks noGrp="1"/>
          </p:cNvSpPr>
          <p:nvPr>
            <p:ph type="tbl" idx="1"/>
          </p:nvPr>
        </p:nvSpPr>
        <p:spPr>
          <a:xfrm>
            <a:off x="423863" y="1557338"/>
            <a:ext cx="9059861" cy="4537075"/>
          </a:xfrm>
          <a:prstGeom prst="rect">
            <a:avLst/>
          </a:prstGeom>
        </p:spPr>
        <p:txBody>
          <a:bodyPr/>
          <a:lstStyle/>
          <a:p>
            <a:pPr lvl="0"/>
            <a:endParaRPr lang="zh-CN" altLang="en-US" noProof="0" smtClean="0"/>
          </a:p>
        </p:txBody>
      </p:sp>
    </p:spTree>
    <p:extLst>
      <p:ext uri="{BB962C8B-B14F-4D97-AF65-F5344CB8AC3E}">
        <p14:creationId xmlns:p14="http://schemas.microsoft.com/office/powerpoint/2010/main" val="5734860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42950" y="2130425"/>
            <a:ext cx="8420100" cy="1470025"/>
          </a:xfrm>
        </p:spPr>
        <p:txBody>
          <a:bodyPr/>
          <a:lstStyle/>
          <a:p>
            <a:r>
              <a:rPr lang="zh-CN" altLang="en-US"/>
              <a:t>单击此处编辑母版标题样式</a:t>
            </a:r>
          </a:p>
        </p:txBody>
      </p:sp>
      <p:sp>
        <p:nvSpPr>
          <p:cNvPr id="3" name="副标题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2254659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5069221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82638" y="4406900"/>
            <a:ext cx="84201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1995897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22275" y="3500438"/>
            <a:ext cx="4452938" cy="57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027613" y="3500438"/>
            <a:ext cx="4454525" cy="57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637038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95300" y="274638"/>
            <a:ext cx="89154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236813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26113032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3591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95300" y="273050"/>
            <a:ext cx="3259138"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4708943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41513" y="4800600"/>
            <a:ext cx="59436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7663773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14104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19100" y="260350"/>
            <a:ext cx="9067800" cy="1081088"/>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23863" y="1600200"/>
            <a:ext cx="9059862" cy="44926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322536767"/>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6775" y="2205038"/>
            <a:ext cx="2266950" cy="187166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15925" y="2205038"/>
            <a:ext cx="6648450" cy="187166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971746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863" y="260350"/>
            <a:ext cx="9059862" cy="1081088"/>
          </a:xfrm>
          <a:prstGeom prst="rect">
            <a:avLst/>
          </a:prstGeom>
        </p:spPr>
        <p:txBody>
          <a:bodyPr/>
          <a:lstStyle/>
          <a:p>
            <a:r>
              <a:rPr lang="zh-CN" altLang="en-US" dirty="0" smtClean="0"/>
              <a:t>单击此处编辑母版标题样式</a:t>
            </a:r>
            <a:endParaRPr lang="zh-CN" altLang="en-US" dirty="0"/>
          </a:p>
        </p:txBody>
      </p:sp>
      <p:sp>
        <p:nvSpPr>
          <p:cNvPr id="4" name="Text Placeholder 2"/>
          <p:cNvSpPr>
            <a:spLocks noGrp="1"/>
          </p:cNvSpPr>
          <p:nvPr>
            <p:ph idx="1"/>
          </p:nvPr>
        </p:nvSpPr>
        <p:spPr bwMode="auto">
          <a:xfrm>
            <a:off x="415925" y="1557338"/>
            <a:ext cx="9067800" cy="4537075"/>
          </a:xfrm>
          <a:prstGeom prst="rect">
            <a:avLst/>
          </a:prstGeom>
          <a:noFill/>
          <a:ln>
            <a:noFill/>
          </a:ln>
          <a:extLst/>
        </p:spPr>
        <p:txBody>
          <a:bodyPr/>
          <a:lstStyle/>
          <a:p>
            <a:pPr lvl="0"/>
            <a:r>
              <a:rPr lang="zh-CN" altLang="en-US" dirty="0" smtClean="0"/>
              <a:t>添加一级标题</a:t>
            </a:r>
            <a:endParaRPr lang="en-US" altLang="zh-CN" dirty="0" smtClean="0"/>
          </a:p>
          <a:p>
            <a:pPr lvl="1"/>
            <a:r>
              <a:rPr lang="zh-CN" altLang="en-US" dirty="0" smtClean="0"/>
              <a:t>添加二级标题</a:t>
            </a:r>
            <a:endParaRPr lang="en-US" altLang="zh-CN" dirty="0" smtClean="0"/>
          </a:p>
          <a:p>
            <a:pPr lvl="2"/>
            <a:r>
              <a:rPr lang="zh-CN" altLang="en-US" dirty="0" smtClean="0"/>
              <a:t>添加三级标题</a:t>
            </a:r>
            <a:endParaRPr lang="en-US" altLang="zh-CN" dirty="0" smtClean="0"/>
          </a:p>
          <a:p>
            <a:pPr lvl="3"/>
            <a:r>
              <a:rPr lang="zh-CN" altLang="en-US" dirty="0" smtClean="0"/>
              <a:t>添加四级标题</a:t>
            </a:r>
            <a:endParaRPr lang="en-US" altLang="zh-CN" dirty="0" smtClean="0"/>
          </a:p>
          <a:p>
            <a:pPr lvl="4"/>
            <a:r>
              <a:rPr lang="zh-CN" altLang="en-US" dirty="0" smtClean="0"/>
              <a:t>添加五级标题</a:t>
            </a:r>
            <a:endParaRPr lang="en-AU" altLang="zh-CN" dirty="0" smtClean="0"/>
          </a:p>
        </p:txBody>
      </p:sp>
    </p:spTree>
    <p:extLst>
      <p:ext uri="{BB962C8B-B14F-4D97-AF65-F5344CB8AC3E}">
        <p14:creationId xmlns:p14="http://schemas.microsoft.com/office/powerpoint/2010/main" val="204453072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Placeholder 1"/>
          <p:cNvSpPr>
            <a:spLocks noGrp="1"/>
          </p:cNvSpPr>
          <p:nvPr>
            <p:ph type="title"/>
          </p:nvPr>
        </p:nvSpPr>
        <p:spPr bwMode="auto">
          <a:xfrm>
            <a:off x="423863" y="260350"/>
            <a:ext cx="9059862" cy="1081088"/>
          </a:xfrm>
          <a:prstGeom prst="rect">
            <a:avLst/>
          </a:prstGeom>
          <a:noFill/>
          <a:ln>
            <a:noFill/>
          </a:ln>
          <a:extLst/>
        </p:spPr>
        <p:txBody>
          <a:bodyPr/>
          <a:lstStyle/>
          <a:p>
            <a:pPr lvl="0"/>
            <a:r>
              <a:rPr lang="zh-CN" altLang="en-US" dirty="0" smtClean="0"/>
              <a:t>点击此处添加标题</a:t>
            </a:r>
            <a:endParaRPr lang="zh-CN" altLang="en-AU" dirty="0" smtClean="0"/>
          </a:p>
        </p:txBody>
      </p:sp>
      <p:sp>
        <p:nvSpPr>
          <p:cNvPr id="4" name="Text Placeholder 2"/>
          <p:cNvSpPr>
            <a:spLocks noGrp="1"/>
          </p:cNvSpPr>
          <p:nvPr>
            <p:ph idx="1"/>
          </p:nvPr>
        </p:nvSpPr>
        <p:spPr bwMode="auto">
          <a:xfrm>
            <a:off x="415925" y="1557338"/>
            <a:ext cx="9067800" cy="4537075"/>
          </a:xfrm>
          <a:prstGeom prst="rect">
            <a:avLst/>
          </a:prstGeom>
          <a:noFill/>
          <a:ln>
            <a:noFill/>
          </a:ln>
          <a:extLst/>
        </p:spPr>
        <p:txBody>
          <a:bodyPr/>
          <a:lstStyle/>
          <a:p>
            <a:pPr lvl="0"/>
            <a:r>
              <a:rPr lang="zh-CN" altLang="en-US" dirty="0" smtClean="0"/>
              <a:t>添加一级标题</a:t>
            </a:r>
            <a:endParaRPr lang="en-US" altLang="zh-CN" dirty="0" smtClean="0"/>
          </a:p>
          <a:p>
            <a:pPr lvl="1"/>
            <a:r>
              <a:rPr lang="zh-CN" altLang="en-US" dirty="0" smtClean="0"/>
              <a:t>添加二级标题</a:t>
            </a:r>
            <a:endParaRPr lang="en-US" altLang="zh-CN" dirty="0" smtClean="0"/>
          </a:p>
          <a:p>
            <a:pPr lvl="2"/>
            <a:r>
              <a:rPr lang="zh-CN" altLang="en-US" dirty="0" smtClean="0"/>
              <a:t>添加三级标题</a:t>
            </a:r>
            <a:endParaRPr lang="en-US" altLang="zh-CN" dirty="0" smtClean="0"/>
          </a:p>
          <a:p>
            <a:pPr lvl="3"/>
            <a:r>
              <a:rPr lang="zh-CN" altLang="en-US" dirty="0" smtClean="0"/>
              <a:t>添加四级标题</a:t>
            </a:r>
            <a:endParaRPr lang="en-US" altLang="zh-CN" dirty="0" smtClean="0"/>
          </a:p>
          <a:p>
            <a:pPr lvl="4"/>
            <a:r>
              <a:rPr lang="zh-CN" altLang="en-US" dirty="0" smtClean="0"/>
              <a:t>添加五级标题</a:t>
            </a:r>
            <a:endParaRPr lang="en-AU" altLang="zh-CN" dirty="0" smtClean="0"/>
          </a:p>
        </p:txBody>
      </p:sp>
    </p:spTree>
    <p:extLst>
      <p:ext uri="{BB962C8B-B14F-4D97-AF65-F5344CB8AC3E}">
        <p14:creationId xmlns:p14="http://schemas.microsoft.com/office/powerpoint/2010/main" val="13840261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3863" y="1557338"/>
            <a:ext cx="4351338" cy="4537075"/>
          </a:xfrm>
          <a:prstGeom prst="rect">
            <a:avLst/>
          </a:prstGeom>
        </p:spPr>
        <p:txBody>
          <a:bodyPr/>
          <a:lstStyle>
            <a:lvl1pPr>
              <a:defRPr sz="2800">
                <a:latin typeface="楷体_GB2312" pitchFamily="49" charset="-122"/>
                <a:ea typeface="楷体_GB2312" pitchFamily="49" charset="-122"/>
              </a:defRPr>
            </a:lvl1pPr>
            <a:lvl2pPr>
              <a:defRPr sz="2400">
                <a:latin typeface="楷体_GB2312" pitchFamily="49" charset="-122"/>
                <a:ea typeface="楷体_GB2312" pitchFamily="49" charset="-122"/>
              </a:defRPr>
            </a:lvl2pPr>
            <a:lvl3pPr>
              <a:defRPr sz="2000">
                <a:latin typeface="楷体_GB2312" pitchFamily="49" charset="-122"/>
                <a:ea typeface="楷体_GB2312" pitchFamily="49" charset="-122"/>
              </a:defRPr>
            </a:lvl3pPr>
            <a:lvl4pPr>
              <a:defRPr sz="1800">
                <a:latin typeface="楷体_GB2312" pitchFamily="49" charset="-122"/>
                <a:ea typeface="楷体_GB2312" pitchFamily="49" charset="-122"/>
              </a:defRPr>
            </a:lvl4pPr>
            <a:lvl5pPr>
              <a:defRPr sz="1800">
                <a:latin typeface="楷体_GB2312" pitchFamily="49" charset="-122"/>
                <a:ea typeface="楷体_GB2312" pitchFamily="49" charset="-122"/>
              </a:defRPr>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AU" altLang="zh-CN" dirty="0" smtClean="0"/>
          </a:p>
        </p:txBody>
      </p:sp>
      <p:sp>
        <p:nvSpPr>
          <p:cNvPr id="4" name="Content Placeholder 3"/>
          <p:cNvSpPr>
            <a:spLocks noGrp="1"/>
          </p:cNvSpPr>
          <p:nvPr>
            <p:ph sz="half" idx="2"/>
          </p:nvPr>
        </p:nvSpPr>
        <p:spPr>
          <a:xfrm>
            <a:off x="5095405" y="1557338"/>
            <a:ext cx="4352925" cy="4537075"/>
          </a:xfrm>
          <a:prstGeom prst="rect">
            <a:avLst/>
          </a:prstGeom>
        </p:spPr>
        <p:txBody>
          <a:bodyPr/>
          <a:lstStyle>
            <a:lvl1pPr>
              <a:defRPr sz="2800">
                <a:latin typeface="楷体_GB2312" pitchFamily="49" charset="-122"/>
                <a:ea typeface="楷体_GB2312" pitchFamily="49" charset="-122"/>
              </a:defRPr>
            </a:lvl1pPr>
            <a:lvl2pPr>
              <a:defRPr sz="2400">
                <a:latin typeface="楷体_GB2312" pitchFamily="49" charset="-122"/>
                <a:ea typeface="楷体_GB2312" pitchFamily="49" charset="-122"/>
              </a:defRPr>
            </a:lvl2pPr>
            <a:lvl3pPr>
              <a:defRPr sz="2000">
                <a:latin typeface="楷体_GB2312" pitchFamily="49" charset="-122"/>
                <a:ea typeface="楷体_GB2312" pitchFamily="49" charset="-122"/>
              </a:defRPr>
            </a:lvl3pPr>
            <a:lvl4pPr>
              <a:defRPr sz="1800">
                <a:latin typeface="楷体_GB2312" pitchFamily="49" charset="-122"/>
                <a:ea typeface="楷体_GB2312" pitchFamily="49" charset="-122"/>
              </a:defRPr>
            </a:lvl4pPr>
            <a:lvl5pPr>
              <a:defRPr sz="1800">
                <a:latin typeface="楷体_GB2312" pitchFamily="49" charset="-122"/>
                <a:ea typeface="楷体_GB2312" pitchFamily="49" charset="-122"/>
              </a:defRPr>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AU" altLang="zh-CN" dirty="0" smtClean="0"/>
          </a:p>
        </p:txBody>
      </p:sp>
      <p:sp>
        <p:nvSpPr>
          <p:cNvPr id="5" name="Title Placeholder 1"/>
          <p:cNvSpPr>
            <a:spLocks noGrp="1"/>
          </p:cNvSpPr>
          <p:nvPr>
            <p:ph type="title"/>
          </p:nvPr>
        </p:nvSpPr>
        <p:spPr bwMode="auto">
          <a:xfrm>
            <a:off x="423863" y="260350"/>
            <a:ext cx="9059862" cy="1081088"/>
          </a:xfrm>
          <a:prstGeom prst="rect">
            <a:avLst/>
          </a:prstGeom>
          <a:noFill/>
          <a:ln>
            <a:noFill/>
          </a:ln>
          <a:extLst/>
        </p:spPr>
        <p:txBody>
          <a:bodyPr/>
          <a:lstStyle/>
          <a:p>
            <a:pPr lvl="0"/>
            <a:r>
              <a:rPr lang="zh-CN" altLang="en-US" dirty="0" smtClean="0"/>
              <a:t>点击此处添加标题</a:t>
            </a:r>
            <a:endParaRPr lang="zh-CN" altLang="en-AU" dirty="0" smtClean="0"/>
          </a:p>
        </p:txBody>
      </p:sp>
    </p:spTree>
    <p:extLst>
      <p:ext uri="{BB962C8B-B14F-4D97-AF65-F5344CB8AC3E}">
        <p14:creationId xmlns:p14="http://schemas.microsoft.com/office/powerpoint/2010/main" val="34890639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3863" y="260350"/>
            <a:ext cx="9059862" cy="1081088"/>
          </a:xfrm>
          <a:prstGeom prst="rect">
            <a:avLst/>
          </a:prstGeom>
        </p:spPr>
        <p:txBody>
          <a:bodyPr/>
          <a:lstStyle/>
          <a:p>
            <a:r>
              <a:rPr lang="zh-CN" altLang="en-US" dirty="0" smtClean="0"/>
              <a:t>单击此处编辑母版标题样式</a:t>
            </a:r>
            <a:endParaRPr lang="zh-CN" altLang="en-US" dirty="0"/>
          </a:p>
        </p:txBody>
      </p:sp>
      <p:sp>
        <p:nvSpPr>
          <p:cNvPr id="3" name="Table Placeholder 2"/>
          <p:cNvSpPr>
            <a:spLocks noGrp="1"/>
          </p:cNvSpPr>
          <p:nvPr>
            <p:ph type="tbl" idx="1"/>
          </p:nvPr>
        </p:nvSpPr>
        <p:spPr>
          <a:xfrm>
            <a:off x="423863" y="1557338"/>
            <a:ext cx="9059861" cy="4537075"/>
          </a:xfrm>
          <a:prstGeom prst="rect">
            <a:avLst/>
          </a:prstGeom>
        </p:spPr>
        <p:txBody>
          <a:bodyPr/>
          <a:lstStyle/>
          <a:p>
            <a:pPr lvl="0"/>
            <a:endParaRPr lang="zh-CN" altLang="en-US" noProof="0" smtClean="0"/>
          </a:p>
        </p:txBody>
      </p:sp>
    </p:spTree>
    <p:extLst>
      <p:ext uri="{BB962C8B-B14F-4D97-AF65-F5344CB8AC3E}">
        <p14:creationId xmlns:p14="http://schemas.microsoft.com/office/powerpoint/2010/main" val="639109013"/>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19100" y="260350"/>
            <a:ext cx="9067800" cy="1081088"/>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23863" y="1600200"/>
            <a:ext cx="9059862" cy="44926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71617221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20293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863" y="260350"/>
            <a:ext cx="9059862" cy="1081088"/>
          </a:xfrm>
          <a:prstGeom prst="rect">
            <a:avLst/>
          </a:prstGeom>
        </p:spPr>
        <p:txBody>
          <a:bodyPr/>
          <a:lstStyle/>
          <a:p>
            <a:r>
              <a:rPr lang="zh-CN" altLang="en-US" dirty="0" smtClean="0"/>
              <a:t>单击此处编辑母版标题样式</a:t>
            </a:r>
            <a:endParaRPr lang="zh-CN" altLang="en-US" dirty="0"/>
          </a:p>
        </p:txBody>
      </p:sp>
      <p:sp>
        <p:nvSpPr>
          <p:cNvPr id="4" name="Text Placeholder 2"/>
          <p:cNvSpPr>
            <a:spLocks noGrp="1"/>
          </p:cNvSpPr>
          <p:nvPr>
            <p:ph idx="1"/>
          </p:nvPr>
        </p:nvSpPr>
        <p:spPr bwMode="auto">
          <a:xfrm>
            <a:off x="415925" y="1557338"/>
            <a:ext cx="9067800" cy="4537075"/>
          </a:xfrm>
          <a:prstGeom prst="rect">
            <a:avLst/>
          </a:prstGeom>
          <a:noFill/>
          <a:ln>
            <a:noFill/>
          </a:ln>
          <a:extLst/>
        </p:spPr>
        <p:txBody>
          <a:bodyPr/>
          <a:lstStyle/>
          <a:p>
            <a:pPr lvl="0"/>
            <a:r>
              <a:rPr lang="zh-CN" altLang="en-US" dirty="0" smtClean="0"/>
              <a:t>添加一级标题</a:t>
            </a:r>
            <a:endParaRPr lang="en-US" altLang="zh-CN" dirty="0" smtClean="0"/>
          </a:p>
          <a:p>
            <a:pPr lvl="1"/>
            <a:r>
              <a:rPr lang="zh-CN" altLang="en-US" dirty="0" smtClean="0"/>
              <a:t>添加二级标题</a:t>
            </a:r>
            <a:endParaRPr lang="en-US" altLang="zh-CN" dirty="0" smtClean="0"/>
          </a:p>
          <a:p>
            <a:pPr lvl="2"/>
            <a:r>
              <a:rPr lang="zh-CN" altLang="en-US" dirty="0" smtClean="0"/>
              <a:t>添加三级标题</a:t>
            </a:r>
            <a:endParaRPr lang="en-US" altLang="zh-CN" dirty="0" smtClean="0"/>
          </a:p>
          <a:p>
            <a:pPr lvl="3"/>
            <a:r>
              <a:rPr lang="zh-CN" altLang="en-US" dirty="0" smtClean="0"/>
              <a:t>添加四级标题</a:t>
            </a:r>
            <a:endParaRPr lang="en-US" altLang="zh-CN" dirty="0" smtClean="0"/>
          </a:p>
          <a:p>
            <a:pPr lvl="4"/>
            <a:r>
              <a:rPr lang="zh-CN" altLang="en-US" dirty="0" smtClean="0"/>
              <a:t>添加五级标题</a:t>
            </a:r>
            <a:endParaRPr lang="en-AU" altLang="zh-CN" dirty="0" smtClean="0"/>
          </a:p>
        </p:txBody>
      </p:sp>
    </p:spTree>
    <p:extLst>
      <p:ext uri="{BB962C8B-B14F-4D97-AF65-F5344CB8AC3E}">
        <p14:creationId xmlns:p14="http://schemas.microsoft.com/office/powerpoint/2010/main" val="3508878476"/>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Placeholder 1"/>
          <p:cNvSpPr>
            <a:spLocks noGrp="1"/>
          </p:cNvSpPr>
          <p:nvPr>
            <p:ph type="title"/>
          </p:nvPr>
        </p:nvSpPr>
        <p:spPr bwMode="auto">
          <a:xfrm>
            <a:off x="423863" y="260350"/>
            <a:ext cx="9059862" cy="1081088"/>
          </a:xfrm>
          <a:prstGeom prst="rect">
            <a:avLst/>
          </a:prstGeom>
          <a:noFill/>
          <a:ln>
            <a:noFill/>
          </a:ln>
          <a:extLst/>
        </p:spPr>
        <p:txBody>
          <a:bodyPr/>
          <a:lstStyle/>
          <a:p>
            <a:pPr lvl="0"/>
            <a:r>
              <a:rPr lang="zh-CN" altLang="en-US" dirty="0" smtClean="0"/>
              <a:t>点击此处添加标题</a:t>
            </a:r>
            <a:endParaRPr lang="zh-CN" altLang="en-AU" dirty="0" smtClean="0"/>
          </a:p>
        </p:txBody>
      </p:sp>
      <p:sp>
        <p:nvSpPr>
          <p:cNvPr id="4" name="Text Placeholder 2"/>
          <p:cNvSpPr>
            <a:spLocks noGrp="1"/>
          </p:cNvSpPr>
          <p:nvPr>
            <p:ph idx="1"/>
          </p:nvPr>
        </p:nvSpPr>
        <p:spPr bwMode="auto">
          <a:xfrm>
            <a:off x="415925" y="1557338"/>
            <a:ext cx="9067800" cy="4537075"/>
          </a:xfrm>
          <a:prstGeom prst="rect">
            <a:avLst/>
          </a:prstGeom>
          <a:noFill/>
          <a:ln>
            <a:noFill/>
          </a:ln>
          <a:extLst/>
        </p:spPr>
        <p:txBody>
          <a:bodyPr/>
          <a:lstStyle/>
          <a:p>
            <a:pPr lvl="0"/>
            <a:r>
              <a:rPr lang="zh-CN" altLang="en-US" dirty="0" smtClean="0"/>
              <a:t>添加一级标题</a:t>
            </a:r>
            <a:endParaRPr lang="en-US" altLang="zh-CN" dirty="0" smtClean="0"/>
          </a:p>
          <a:p>
            <a:pPr lvl="1"/>
            <a:r>
              <a:rPr lang="zh-CN" altLang="en-US" dirty="0" smtClean="0"/>
              <a:t>添加二级标题</a:t>
            </a:r>
            <a:endParaRPr lang="en-US" altLang="zh-CN" dirty="0" smtClean="0"/>
          </a:p>
          <a:p>
            <a:pPr lvl="2"/>
            <a:r>
              <a:rPr lang="zh-CN" altLang="en-US" dirty="0" smtClean="0"/>
              <a:t>添加三级标题</a:t>
            </a:r>
            <a:endParaRPr lang="en-US" altLang="zh-CN" dirty="0" smtClean="0"/>
          </a:p>
          <a:p>
            <a:pPr lvl="3"/>
            <a:r>
              <a:rPr lang="zh-CN" altLang="en-US" dirty="0" smtClean="0"/>
              <a:t>添加四级标题</a:t>
            </a:r>
            <a:endParaRPr lang="en-US" altLang="zh-CN" dirty="0" smtClean="0"/>
          </a:p>
          <a:p>
            <a:pPr lvl="4"/>
            <a:r>
              <a:rPr lang="zh-CN" altLang="en-US" dirty="0" smtClean="0"/>
              <a:t>添加五级标题</a:t>
            </a:r>
            <a:endParaRPr lang="en-AU" altLang="zh-CN" dirty="0" smtClean="0"/>
          </a:p>
        </p:txBody>
      </p:sp>
    </p:spTree>
    <p:extLst>
      <p:ext uri="{BB962C8B-B14F-4D97-AF65-F5344CB8AC3E}">
        <p14:creationId xmlns:p14="http://schemas.microsoft.com/office/powerpoint/2010/main" val="3352568349"/>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3863" y="1557338"/>
            <a:ext cx="4351338" cy="4537075"/>
          </a:xfrm>
          <a:prstGeom prst="rect">
            <a:avLst/>
          </a:prstGeom>
        </p:spPr>
        <p:txBody>
          <a:bodyPr/>
          <a:lstStyle>
            <a:lvl1pPr>
              <a:defRPr sz="2800">
                <a:latin typeface="楷体_GB2312" pitchFamily="49" charset="-122"/>
                <a:ea typeface="楷体_GB2312" pitchFamily="49" charset="-122"/>
              </a:defRPr>
            </a:lvl1pPr>
            <a:lvl2pPr>
              <a:defRPr sz="2400">
                <a:latin typeface="楷体_GB2312" pitchFamily="49" charset="-122"/>
                <a:ea typeface="楷体_GB2312" pitchFamily="49" charset="-122"/>
              </a:defRPr>
            </a:lvl2pPr>
            <a:lvl3pPr>
              <a:defRPr sz="2000">
                <a:latin typeface="楷体_GB2312" pitchFamily="49" charset="-122"/>
                <a:ea typeface="楷体_GB2312" pitchFamily="49" charset="-122"/>
              </a:defRPr>
            </a:lvl3pPr>
            <a:lvl4pPr>
              <a:defRPr sz="1800">
                <a:latin typeface="楷体_GB2312" pitchFamily="49" charset="-122"/>
                <a:ea typeface="楷体_GB2312" pitchFamily="49" charset="-122"/>
              </a:defRPr>
            </a:lvl4pPr>
            <a:lvl5pPr>
              <a:defRPr sz="1800">
                <a:latin typeface="楷体_GB2312" pitchFamily="49" charset="-122"/>
                <a:ea typeface="楷体_GB2312" pitchFamily="49" charset="-122"/>
              </a:defRPr>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AU" altLang="zh-CN" dirty="0" smtClean="0"/>
          </a:p>
        </p:txBody>
      </p:sp>
      <p:sp>
        <p:nvSpPr>
          <p:cNvPr id="4" name="Content Placeholder 3"/>
          <p:cNvSpPr>
            <a:spLocks noGrp="1"/>
          </p:cNvSpPr>
          <p:nvPr>
            <p:ph sz="half" idx="2"/>
          </p:nvPr>
        </p:nvSpPr>
        <p:spPr>
          <a:xfrm>
            <a:off x="5095405" y="1557338"/>
            <a:ext cx="4352925" cy="4537075"/>
          </a:xfrm>
          <a:prstGeom prst="rect">
            <a:avLst/>
          </a:prstGeom>
        </p:spPr>
        <p:txBody>
          <a:bodyPr/>
          <a:lstStyle>
            <a:lvl1pPr>
              <a:defRPr sz="2800">
                <a:latin typeface="楷体_GB2312" pitchFamily="49" charset="-122"/>
                <a:ea typeface="楷体_GB2312" pitchFamily="49" charset="-122"/>
              </a:defRPr>
            </a:lvl1pPr>
            <a:lvl2pPr>
              <a:defRPr sz="2400">
                <a:latin typeface="楷体_GB2312" pitchFamily="49" charset="-122"/>
                <a:ea typeface="楷体_GB2312" pitchFamily="49" charset="-122"/>
              </a:defRPr>
            </a:lvl2pPr>
            <a:lvl3pPr>
              <a:defRPr sz="2000">
                <a:latin typeface="楷体_GB2312" pitchFamily="49" charset="-122"/>
                <a:ea typeface="楷体_GB2312" pitchFamily="49" charset="-122"/>
              </a:defRPr>
            </a:lvl3pPr>
            <a:lvl4pPr>
              <a:defRPr sz="1800">
                <a:latin typeface="楷体_GB2312" pitchFamily="49" charset="-122"/>
                <a:ea typeface="楷体_GB2312" pitchFamily="49" charset="-122"/>
              </a:defRPr>
            </a:lvl4pPr>
            <a:lvl5pPr>
              <a:defRPr sz="1800">
                <a:latin typeface="楷体_GB2312" pitchFamily="49" charset="-122"/>
                <a:ea typeface="楷体_GB2312" pitchFamily="49" charset="-122"/>
              </a:defRPr>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AU" altLang="zh-CN" dirty="0" smtClean="0"/>
          </a:p>
        </p:txBody>
      </p:sp>
      <p:sp>
        <p:nvSpPr>
          <p:cNvPr id="5" name="Title Placeholder 1"/>
          <p:cNvSpPr>
            <a:spLocks noGrp="1"/>
          </p:cNvSpPr>
          <p:nvPr>
            <p:ph type="title"/>
          </p:nvPr>
        </p:nvSpPr>
        <p:spPr bwMode="auto">
          <a:xfrm>
            <a:off x="423863" y="260350"/>
            <a:ext cx="9059862" cy="1081088"/>
          </a:xfrm>
          <a:prstGeom prst="rect">
            <a:avLst/>
          </a:prstGeom>
          <a:noFill/>
          <a:ln>
            <a:noFill/>
          </a:ln>
          <a:extLst/>
        </p:spPr>
        <p:txBody>
          <a:bodyPr/>
          <a:lstStyle/>
          <a:p>
            <a:pPr lvl="0"/>
            <a:r>
              <a:rPr lang="zh-CN" altLang="en-US" dirty="0" smtClean="0"/>
              <a:t>点击此处添加标题</a:t>
            </a:r>
            <a:endParaRPr lang="zh-CN" altLang="en-AU" dirty="0" smtClean="0"/>
          </a:p>
        </p:txBody>
      </p:sp>
    </p:spTree>
    <p:extLst>
      <p:ext uri="{BB962C8B-B14F-4D97-AF65-F5344CB8AC3E}">
        <p14:creationId xmlns:p14="http://schemas.microsoft.com/office/powerpoint/2010/main" val="9467241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4343461"/>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3863" y="260350"/>
            <a:ext cx="9059862" cy="1081088"/>
          </a:xfrm>
          <a:prstGeom prst="rect">
            <a:avLst/>
          </a:prstGeom>
        </p:spPr>
        <p:txBody>
          <a:bodyPr/>
          <a:lstStyle/>
          <a:p>
            <a:r>
              <a:rPr lang="zh-CN" altLang="en-US" dirty="0" smtClean="0"/>
              <a:t>单击此处编辑母版标题样式</a:t>
            </a:r>
            <a:endParaRPr lang="zh-CN" altLang="en-US" dirty="0"/>
          </a:p>
        </p:txBody>
      </p:sp>
      <p:sp>
        <p:nvSpPr>
          <p:cNvPr id="3" name="Table Placeholder 2"/>
          <p:cNvSpPr>
            <a:spLocks noGrp="1"/>
          </p:cNvSpPr>
          <p:nvPr>
            <p:ph type="tbl" idx="1"/>
          </p:nvPr>
        </p:nvSpPr>
        <p:spPr>
          <a:xfrm>
            <a:off x="423863" y="1557338"/>
            <a:ext cx="9059861" cy="4537075"/>
          </a:xfrm>
          <a:prstGeom prst="rect">
            <a:avLst/>
          </a:prstGeom>
        </p:spPr>
        <p:txBody>
          <a:bodyPr/>
          <a:lstStyle/>
          <a:p>
            <a:pPr lvl="0"/>
            <a:endParaRPr lang="zh-CN" altLang="en-US" noProof="0" smtClean="0"/>
          </a:p>
        </p:txBody>
      </p:sp>
    </p:spTree>
    <p:extLst>
      <p:ext uri="{BB962C8B-B14F-4D97-AF65-F5344CB8AC3E}">
        <p14:creationId xmlns:p14="http://schemas.microsoft.com/office/powerpoint/2010/main" val="2586539224"/>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19100" y="260350"/>
            <a:ext cx="9067800" cy="1081088"/>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23863" y="1600200"/>
            <a:ext cx="9059862" cy="44926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222377654"/>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244118"/>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863" y="260350"/>
            <a:ext cx="9059862" cy="1081088"/>
          </a:xfrm>
          <a:prstGeom prst="rect">
            <a:avLst/>
          </a:prstGeom>
        </p:spPr>
        <p:txBody>
          <a:bodyPr/>
          <a:lstStyle/>
          <a:p>
            <a:r>
              <a:rPr lang="zh-CN" altLang="en-US" dirty="0" smtClean="0"/>
              <a:t>单击此处编辑母版标题样式</a:t>
            </a:r>
            <a:endParaRPr lang="zh-CN" altLang="en-US" dirty="0"/>
          </a:p>
        </p:txBody>
      </p:sp>
      <p:sp>
        <p:nvSpPr>
          <p:cNvPr id="4" name="Text Placeholder 2"/>
          <p:cNvSpPr>
            <a:spLocks noGrp="1"/>
          </p:cNvSpPr>
          <p:nvPr>
            <p:ph idx="1"/>
          </p:nvPr>
        </p:nvSpPr>
        <p:spPr bwMode="auto">
          <a:xfrm>
            <a:off x="415925" y="1557338"/>
            <a:ext cx="9067800" cy="4537075"/>
          </a:xfrm>
          <a:prstGeom prst="rect">
            <a:avLst/>
          </a:prstGeom>
          <a:noFill/>
          <a:ln>
            <a:noFill/>
          </a:ln>
          <a:extLst/>
        </p:spPr>
        <p:txBody>
          <a:bodyPr/>
          <a:lstStyle/>
          <a:p>
            <a:pPr lvl="0"/>
            <a:r>
              <a:rPr lang="zh-CN" altLang="en-US" dirty="0" smtClean="0"/>
              <a:t>添加一级标题</a:t>
            </a:r>
            <a:endParaRPr lang="en-US" altLang="zh-CN" dirty="0" smtClean="0"/>
          </a:p>
          <a:p>
            <a:pPr lvl="1"/>
            <a:r>
              <a:rPr lang="zh-CN" altLang="en-US" dirty="0" smtClean="0"/>
              <a:t>添加二级标题</a:t>
            </a:r>
            <a:endParaRPr lang="en-US" altLang="zh-CN" dirty="0" smtClean="0"/>
          </a:p>
          <a:p>
            <a:pPr lvl="2"/>
            <a:r>
              <a:rPr lang="zh-CN" altLang="en-US" dirty="0" smtClean="0"/>
              <a:t>添加三级标题</a:t>
            </a:r>
            <a:endParaRPr lang="en-US" altLang="zh-CN" dirty="0" smtClean="0"/>
          </a:p>
          <a:p>
            <a:pPr lvl="3"/>
            <a:r>
              <a:rPr lang="zh-CN" altLang="en-US" dirty="0" smtClean="0"/>
              <a:t>添加四级标题</a:t>
            </a:r>
            <a:endParaRPr lang="en-US" altLang="zh-CN" dirty="0" smtClean="0"/>
          </a:p>
          <a:p>
            <a:pPr lvl="4"/>
            <a:r>
              <a:rPr lang="zh-CN" altLang="en-US" dirty="0" smtClean="0"/>
              <a:t>添加五级标题</a:t>
            </a:r>
            <a:endParaRPr lang="en-AU" altLang="zh-CN" dirty="0" smtClean="0"/>
          </a:p>
        </p:txBody>
      </p:sp>
    </p:spTree>
    <p:extLst>
      <p:ext uri="{BB962C8B-B14F-4D97-AF65-F5344CB8AC3E}">
        <p14:creationId xmlns:p14="http://schemas.microsoft.com/office/powerpoint/2010/main" val="60917420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Placeholder 1"/>
          <p:cNvSpPr>
            <a:spLocks noGrp="1"/>
          </p:cNvSpPr>
          <p:nvPr>
            <p:ph type="title"/>
          </p:nvPr>
        </p:nvSpPr>
        <p:spPr bwMode="auto">
          <a:xfrm>
            <a:off x="423863" y="260350"/>
            <a:ext cx="9059862" cy="1081088"/>
          </a:xfrm>
          <a:prstGeom prst="rect">
            <a:avLst/>
          </a:prstGeom>
          <a:noFill/>
          <a:ln>
            <a:noFill/>
          </a:ln>
          <a:extLst/>
        </p:spPr>
        <p:txBody>
          <a:bodyPr/>
          <a:lstStyle/>
          <a:p>
            <a:pPr lvl="0"/>
            <a:r>
              <a:rPr lang="zh-CN" altLang="en-US" dirty="0" smtClean="0"/>
              <a:t>点击此处添加标题</a:t>
            </a:r>
            <a:endParaRPr lang="zh-CN" altLang="en-AU" dirty="0" smtClean="0"/>
          </a:p>
        </p:txBody>
      </p:sp>
      <p:sp>
        <p:nvSpPr>
          <p:cNvPr id="4" name="Text Placeholder 2"/>
          <p:cNvSpPr>
            <a:spLocks noGrp="1"/>
          </p:cNvSpPr>
          <p:nvPr>
            <p:ph idx="1"/>
          </p:nvPr>
        </p:nvSpPr>
        <p:spPr bwMode="auto">
          <a:xfrm>
            <a:off x="415925" y="1557338"/>
            <a:ext cx="9067800" cy="4537075"/>
          </a:xfrm>
          <a:prstGeom prst="rect">
            <a:avLst/>
          </a:prstGeom>
          <a:noFill/>
          <a:ln>
            <a:noFill/>
          </a:ln>
          <a:extLst/>
        </p:spPr>
        <p:txBody>
          <a:bodyPr/>
          <a:lstStyle/>
          <a:p>
            <a:pPr lvl="0"/>
            <a:r>
              <a:rPr lang="zh-CN" altLang="en-US" dirty="0" smtClean="0"/>
              <a:t>添加一级标题</a:t>
            </a:r>
            <a:endParaRPr lang="en-US" altLang="zh-CN" dirty="0" smtClean="0"/>
          </a:p>
          <a:p>
            <a:pPr lvl="1"/>
            <a:r>
              <a:rPr lang="zh-CN" altLang="en-US" dirty="0" smtClean="0"/>
              <a:t>添加二级标题</a:t>
            </a:r>
            <a:endParaRPr lang="en-US" altLang="zh-CN" dirty="0" smtClean="0"/>
          </a:p>
          <a:p>
            <a:pPr lvl="2"/>
            <a:r>
              <a:rPr lang="zh-CN" altLang="en-US" dirty="0" smtClean="0"/>
              <a:t>添加三级标题</a:t>
            </a:r>
            <a:endParaRPr lang="en-US" altLang="zh-CN" dirty="0" smtClean="0"/>
          </a:p>
          <a:p>
            <a:pPr lvl="3"/>
            <a:r>
              <a:rPr lang="zh-CN" altLang="en-US" dirty="0" smtClean="0"/>
              <a:t>添加四级标题</a:t>
            </a:r>
            <a:endParaRPr lang="en-US" altLang="zh-CN" dirty="0" smtClean="0"/>
          </a:p>
          <a:p>
            <a:pPr lvl="4"/>
            <a:r>
              <a:rPr lang="zh-CN" altLang="en-US" dirty="0" smtClean="0"/>
              <a:t>添加五级标题</a:t>
            </a:r>
            <a:endParaRPr lang="en-AU" altLang="zh-CN" dirty="0" smtClean="0"/>
          </a:p>
        </p:txBody>
      </p:sp>
    </p:spTree>
    <p:extLst>
      <p:ext uri="{BB962C8B-B14F-4D97-AF65-F5344CB8AC3E}">
        <p14:creationId xmlns:p14="http://schemas.microsoft.com/office/powerpoint/2010/main" val="1815360239"/>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3863" y="1557338"/>
            <a:ext cx="4351338" cy="4537075"/>
          </a:xfrm>
          <a:prstGeom prst="rect">
            <a:avLst/>
          </a:prstGeom>
        </p:spPr>
        <p:txBody>
          <a:bodyPr/>
          <a:lstStyle>
            <a:lvl1pPr>
              <a:defRPr sz="2800">
                <a:latin typeface="楷体_GB2312" pitchFamily="49" charset="-122"/>
                <a:ea typeface="楷体_GB2312" pitchFamily="49" charset="-122"/>
              </a:defRPr>
            </a:lvl1pPr>
            <a:lvl2pPr>
              <a:defRPr sz="2400">
                <a:latin typeface="楷体_GB2312" pitchFamily="49" charset="-122"/>
                <a:ea typeface="楷体_GB2312" pitchFamily="49" charset="-122"/>
              </a:defRPr>
            </a:lvl2pPr>
            <a:lvl3pPr>
              <a:defRPr sz="2000">
                <a:latin typeface="楷体_GB2312" pitchFamily="49" charset="-122"/>
                <a:ea typeface="楷体_GB2312" pitchFamily="49" charset="-122"/>
              </a:defRPr>
            </a:lvl3pPr>
            <a:lvl4pPr>
              <a:defRPr sz="1800">
                <a:latin typeface="楷体_GB2312" pitchFamily="49" charset="-122"/>
                <a:ea typeface="楷体_GB2312" pitchFamily="49" charset="-122"/>
              </a:defRPr>
            </a:lvl4pPr>
            <a:lvl5pPr>
              <a:defRPr sz="1800">
                <a:latin typeface="楷体_GB2312" pitchFamily="49" charset="-122"/>
                <a:ea typeface="楷体_GB2312" pitchFamily="49" charset="-122"/>
              </a:defRPr>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AU" altLang="zh-CN" dirty="0" smtClean="0"/>
          </a:p>
        </p:txBody>
      </p:sp>
      <p:sp>
        <p:nvSpPr>
          <p:cNvPr id="4" name="Content Placeholder 3"/>
          <p:cNvSpPr>
            <a:spLocks noGrp="1"/>
          </p:cNvSpPr>
          <p:nvPr>
            <p:ph sz="half" idx="2"/>
          </p:nvPr>
        </p:nvSpPr>
        <p:spPr>
          <a:xfrm>
            <a:off x="5095405" y="1557338"/>
            <a:ext cx="4352925" cy="4537075"/>
          </a:xfrm>
          <a:prstGeom prst="rect">
            <a:avLst/>
          </a:prstGeom>
        </p:spPr>
        <p:txBody>
          <a:bodyPr/>
          <a:lstStyle>
            <a:lvl1pPr>
              <a:defRPr sz="2800">
                <a:latin typeface="楷体_GB2312" pitchFamily="49" charset="-122"/>
                <a:ea typeface="楷体_GB2312" pitchFamily="49" charset="-122"/>
              </a:defRPr>
            </a:lvl1pPr>
            <a:lvl2pPr>
              <a:defRPr sz="2400">
                <a:latin typeface="楷体_GB2312" pitchFamily="49" charset="-122"/>
                <a:ea typeface="楷体_GB2312" pitchFamily="49" charset="-122"/>
              </a:defRPr>
            </a:lvl2pPr>
            <a:lvl3pPr>
              <a:defRPr sz="2000">
                <a:latin typeface="楷体_GB2312" pitchFamily="49" charset="-122"/>
                <a:ea typeface="楷体_GB2312" pitchFamily="49" charset="-122"/>
              </a:defRPr>
            </a:lvl3pPr>
            <a:lvl4pPr>
              <a:defRPr sz="1800">
                <a:latin typeface="楷体_GB2312" pitchFamily="49" charset="-122"/>
                <a:ea typeface="楷体_GB2312" pitchFamily="49" charset="-122"/>
              </a:defRPr>
            </a:lvl4pPr>
            <a:lvl5pPr>
              <a:defRPr sz="1800">
                <a:latin typeface="楷体_GB2312" pitchFamily="49" charset="-122"/>
                <a:ea typeface="楷体_GB2312" pitchFamily="49" charset="-122"/>
              </a:defRPr>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AU" altLang="zh-CN" dirty="0" smtClean="0"/>
          </a:p>
        </p:txBody>
      </p:sp>
      <p:sp>
        <p:nvSpPr>
          <p:cNvPr id="5" name="Title Placeholder 1"/>
          <p:cNvSpPr>
            <a:spLocks noGrp="1"/>
          </p:cNvSpPr>
          <p:nvPr>
            <p:ph type="title"/>
          </p:nvPr>
        </p:nvSpPr>
        <p:spPr bwMode="auto">
          <a:xfrm>
            <a:off x="423863" y="260350"/>
            <a:ext cx="9059862" cy="1081088"/>
          </a:xfrm>
          <a:prstGeom prst="rect">
            <a:avLst/>
          </a:prstGeom>
          <a:noFill/>
          <a:ln>
            <a:noFill/>
          </a:ln>
          <a:extLst/>
        </p:spPr>
        <p:txBody>
          <a:bodyPr/>
          <a:lstStyle/>
          <a:p>
            <a:pPr lvl="0"/>
            <a:r>
              <a:rPr lang="zh-CN" altLang="en-US" dirty="0" smtClean="0"/>
              <a:t>点击此处添加标题</a:t>
            </a:r>
            <a:endParaRPr lang="zh-CN" altLang="en-AU" dirty="0" smtClean="0"/>
          </a:p>
        </p:txBody>
      </p:sp>
    </p:spTree>
    <p:extLst>
      <p:ext uri="{BB962C8B-B14F-4D97-AF65-F5344CB8AC3E}">
        <p14:creationId xmlns:p14="http://schemas.microsoft.com/office/powerpoint/2010/main" val="241226028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3863" y="260350"/>
            <a:ext cx="9059862" cy="1081088"/>
          </a:xfrm>
          <a:prstGeom prst="rect">
            <a:avLst/>
          </a:prstGeom>
        </p:spPr>
        <p:txBody>
          <a:bodyPr/>
          <a:lstStyle/>
          <a:p>
            <a:r>
              <a:rPr lang="zh-CN" altLang="en-US" dirty="0" smtClean="0"/>
              <a:t>单击此处编辑母版标题样式</a:t>
            </a:r>
            <a:endParaRPr lang="zh-CN" altLang="en-US" dirty="0"/>
          </a:p>
        </p:txBody>
      </p:sp>
      <p:sp>
        <p:nvSpPr>
          <p:cNvPr id="3" name="Table Placeholder 2"/>
          <p:cNvSpPr>
            <a:spLocks noGrp="1"/>
          </p:cNvSpPr>
          <p:nvPr>
            <p:ph type="tbl" idx="1"/>
          </p:nvPr>
        </p:nvSpPr>
        <p:spPr>
          <a:xfrm>
            <a:off x="423863" y="1557338"/>
            <a:ext cx="9059861" cy="4537075"/>
          </a:xfrm>
          <a:prstGeom prst="rect">
            <a:avLst/>
          </a:prstGeom>
        </p:spPr>
        <p:txBody>
          <a:bodyPr/>
          <a:lstStyle/>
          <a:p>
            <a:pPr lvl="0"/>
            <a:endParaRPr lang="zh-CN" altLang="en-US" noProof="0" smtClean="0"/>
          </a:p>
        </p:txBody>
      </p:sp>
    </p:spTree>
    <p:extLst>
      <p:ext uri="{BB962C8B-B14F-4D97-AF65-F5344CB8AC3E}">
        <p14:creationId xmlns:p14="http://schemas.microsoft.com/office/powerpoint/2010/main" val="534981649"/>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19100" y="260350"/>
            <a:ext cx="9067800" cy="1081088"/>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23863" y="1600200"/>
            <a:ext cx="9059862" cy="44926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87525487"/>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1714195"/>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863" y="260350"/>
            <a:ext cx="9059862" cy="1081088"/>
          </a:xfrm>
          <a:prstGeom prst="rect">
            <a:avLst/>
          </a:prstGeom>
        </p:spPr>
        <p:txBody>
          <a:bodyPr/>
          <a:lstStyle/>
          <a:p>
            <a:r>
              <a:rPr lang="zh-CN" altLang="en-US" dirty="0" smtClean="0"/>
              <a:t>单击此处编辑母版标题样式</a:t>
            </a:r>
            <a:endParaRPr lang="zh-CN" altLang="en-US" dirty="0"/>
          </a:p>
        </p:txBody>
      </p:sp>
      <p:sp>
        <p:nvSpPr>
          <p:cNvPr id="4" name="Text Placeholder 2"/>
          <p:cNvSpPr>
            <a:spLocks noGrp="1"/>
          </p:cNvSpPr>
          <p:nvPr>
            <p:ph idx="1"/>
          </p:nvPr>
        </p:nvSpPr>
        <p:spPr bwMode="auto">
          <a:xfrm>
            <a:off x="415925" y="1557338"/>
            <a:ext cx="9067800" cy="4537075"/>
          </a:xfrm>
          <a:prstGeom prst="rect">
            <a:avLst/>
          </a:prstGeom>
          <a:noFill/>
          <a:ln>
            <a:noFill/>
          </a:ln>
          <a:extLst/>
        </p:spPr>
        <p:txBody>
          <a:bodyPr/>
          <a:lstStyle/>
          <a:p>
            <a:pPr lvl="0"/>
            <a:r>
              <a:rPr lang="zh-CN" altLang="en-US" dirty="0" smtClean="0"/>
              <a:t>添加一级标题</a:t>
            </a:r>
            <a:endParaRPr lang="en-US" altLang="zh-CN" dirty="0" smtClean="0"/>
          </a:p>
          <a:p>
            <a:pPr lvl="1"/>
            <a:r>
              <a:rPr lang="zh-CN" altLang="en-US" dirty="0" smtClean="0"/>
              <a:t>添加二级标题</a:t>
            </a:r>
            <a:endParaRPr lang="en-US" altLang="zh-CN" dirty="0" smtClean="0"/>
          </a:p>
          <a:p>
            <a:pPr lvl="2"/>
            <a:r>
              <a:rPr lang="zh-CN" altLang="en-US" dirty="0" smtClean="0"/>
              <a:t>添加三级标题</a:t>
            </a:r>
            <a:endParaRPr lang="en-US" altLang="zh-CN" dirty="0" smtClean="0"/>
          </a:p>
          <a:p>
            <a:pPr lvl="3"/>
            <a:r>
              <a:rPr lang="zh-CN" altLang="en-US" dirty="0" smtClean="0"/>
              <a:t>添加四级标题</a:t>
            </a:r>
            <a:endParaRPr lang="en-US" altLang="zh-CN" dirty="0" smtClean="0"/>
          </a:p>
          <a:p>
            <a:pPr lvl="4"/>
            <a:r>
              <a:rPr lang="zh-CN" altLang="en-US" dirty="0" smtClean="0"/>
              <a:t>添加五级标题</a:t>
            </a:r>
            <a:endParaRPr lang="en-AU" altLang="zh-CN" dirty="0" smtClean="0"/>
          </a:p>
        </p:txBody>
      </p:sp>
    </p:spTree>
    <p:extLst>
      <p:ext uri="{BB962C8B-B14F-4D97-AF65-F5344CB8AC3E}">
        <p14:creationId xmlns:p14="http://schemas.microsoft.com/office/powerpoint/2010/main" val="26649789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42950" y="2130425"/>
            <a:ext cx="84201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468C8C7A-D655-485E-A974-A7E418AF16DF}" type="datetimeFigureOut">
              <a:rPr lang="zh-CN" altLang="en-US"/>
              <a:pPr>
                <a:defRPr/>
              </a:pPr>
              <a:t>2018/1/17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E23975F-7444-4EC9-A47F-F2E62429B99F}" type="slidenum">
              <a:rPr lang="zh-CN" altLang="en-US"/>
              <a:pPr>
                <a:defRPr/>
              </a:pPr>
              <a:t>‹#›</a:t>
            </a:fld>
            <a:endParaRPr lang="zh-CN" altLang="en-US"/>
          </a:p>
        </p:txBody>
      </p:sp>
    </p:spTree>
    <p:extLst>
      <p:ext uri="{BB962C8B-B14F-4D97-AF65-F5344CB8AC3E}">
        <p14:creationId xmlns:p14="http://schemas.microsoft.com/office/powerpoint/2010/main" val="38488725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Placeholder 1"/>
          <p:cNvSpPr>
            <a:spLocks noGrp="1"/>
          </p:cNvSpPr>
          <p:nvPr>
            <p:ph type="title"/>
          </p:nvPr>
        </p:nvSpPr>
        <p:spPr bwMode="auto">
          <a:xfrm>
            <a:off x="423863" y="260350"/>
            <a:ext cx="9059862" cy="1081088"/>
          </a:xfrm>
          <a:prstGeom prst="rect">
            <a:avLst/>
          </a:prstGeom>
          <a:noFill/>
          <a:ln>
            <a:noFill/>
          </a:ln>
          <a:extLst/>
        </p:spPr>
        <p:txBody>
          <a:bodyPr/>
          <a:lstStyle/>
          <a:p>
            <a:pPr lvl="0"/>
            <a:r>
              <a:rPr lang="zh-CN" altLang="en-US" dirty="0" smtClean="0"/>
              <a:t>点击此处添加标题</a:t>
            </a:r>
            <a:endParaRPr lang="zh-CN" altLang="en-AU" dirty="0" smtClean="0"/>
          </a:p>
        </p:txBody>
      </p:sp>
      <p:sp>
        <p:nvSpPr>
          <p:cNvPr id="4" name="Text Placeholder 2"/>
          <p:cNvSpPr>
            <a:spLocks noGrp="1"/>
          </p:cNvSpPr>
          <p:nvPr>
            <p:ph idx="1"/>
          </p:nvPr>
        </p:nvSpPr>
        <p:spPr bwMode="auto">
          <a:xfrm>
            <a:off x="415925" y="1557338"/>
            <a:ext cx="9067800" cy="4537075"/>
          </a:xfrm>
          <a:prstGeom prst="rect">
            <a:avLst/>
          </a:prstGeom>
          <a:noFill/>
          <a:ln>
            <a:noFill/>
          </a:ln>
          <a:extLst/>
        </p:spPr>
        <p:txBody>
          <a:bodyPr/>
          <a:lstStyle/>
          <a:p>
            <a:pPr lvl="0"/>
            <a:r>
              <a:rPr lang="zh-CN" altLang="en-US" dirty="0" smtClean="0"/>
              <a:t>添加一级标题</a:t>
            </a:r>
            <a:endParaRPr lang="en-US" altLang="zh-CN" dirty="0" smtClean="0"/>
          </a:p>
          <a:p>
            <a:pPr lvl="1"/>
            <a:r>
              <a:rPr lang="zh-CN" altLang="en-US" dirty="0" smtClean="0"/>
              <a:t>添加二级标题</a:t>
            </a:r>
            <a:endParaRPr lang="en-US" altLang="zh-CN" dirty="0" smtClean="0"/>
          </a:p>
          <a:p>
            <a:pPr lvl="2"/>
            <a:r>
              <a:rPr lang="zh-CN" altLang="en-US" dirty="0" smtClean="0"/>
              <a:t>添加三级标题</a:t>
            </a:r>
            <a:endParaRPr lang="en-US" altLang="zh-CN" dirty="0" smtClean="0"/>
          </a:p>
          <a:p>
            <a:pPr lvl="3"/>
            <a:r>
              <a:rPr lang="zh-CN" altLang="en-US" dirty="0" smtClean="0"/>
              <a:t>添加四级标题</a:t>
            </a:r>
            <a:endParaRPr lang="en-US" altLang="zh-CN" dirty="0" smtClean="0"/>
          </a:p>
          <a:p>
            <a:pPr lvl="4"/>
            <a:r>
              <a:rPr lang="zh-CN" altLang="en-US" dirty="0" smtClean="0"/>
              <a:t>添加五级标题</a:t>
            </a:r>
            <a:endParaRPr lang="en-AU" altLang="zh-CN" dirty="0" smtClean="0"/>
          </a:p>
        </p:txBody>
      </p:sp>
    </p:spTree>
    <p:extLst>
      <p:ext uri="{BB962C8B-B14F-4D97-AF65-F5344CB8AC3E}">
        <p14:creationId xmlns:p14="http://schemas.microsoft.com/office/powerpoint/2010/main" val="163788941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3863" y="1557338"/>
            <a:ext cx="4351338" cy="4537075"/>
          </a:xfrm>
          <a:prstGeom prst="rect">
            <a:avLst/>
          </a:prstGeom>
        </p:spPr>
        <p:txBody>
          <a:bodyPr/>
          <a:lstStyle>
            <a:lvl1pPr>
              <a:defRPr sz="2800">
                <a:latin typeface="楷体_GB2312" pitchFamily="49" charset="-122"/>
                <a:ea typeface="楷体_GB2312" pitchFamily="49" charset="-122"/>
              </a:defRPr>
            </a:lvl1pPr>
            <a:lvl2pPr>
              <a:defRPr sz="2400">
                <a:latin typeface="楷体_GB2312" pitchFamily="49" charset="-122"/>
                <a:ea typeface="楷体_GB2312" pitchFamily="49" charset="-122"/>
              </a:defRPr>
            </a:lvl2pPr>
            <a:lvl3pPr>
              <a:defRPr sz="2000">
                <a:latin typeface="楷体_GB2312" pitchFamily="49" charset="-122"/>
                <a:ea typeface="楷体_GB2312" pitchFamily="49" charset="-122"/>
              </a:defRPr>
            </a:lvl3pPr>
            <a:lvl4pPr>
              <a:defRPr sz="1800">
                <a:latin typeface="楷体_GB2312" pitchFamily="49" charset="-122"/>
                <a:ea typeface="楷体_GB2312" pitchFamily="49" charset="-122"/>
              </a:defRPr>
            </a:lvl4pPr>
            <a:lvl5pPr>
              <a:defRPr sz="1800">
                <a:latin typeface="楷体_GB2312" pitchFamily="49" charset="-122"/>
                <a:ea typeface="楷体_GB2312" pitchFamily="49" charset="-122"/>
              </a:defRPr>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AU" altLang="zh-CN" dirty="0" smtClean="0"/>
          </a:p>
        </p:txBody>
      </p:sp>
      <p:sp>
        <p:nvSpPr>
          <p:cNvPr id="4" name="Content Placeholder 3"/>
          <p:cNvSpPr>
            <a:spLocks noGrp="1"/>
          </p:cNvSpPr>
          <p:nvPr>
            <p:ph sz="half" idx="2"/>
          </p:nvPr>
        </p:nvSpPr>
        <p:spPr>
          <a:xfrm>
            <a:off x="5095405" y="1557338"/>
            <a:ext cx="4352925" cy="4537075"/>
          </a:xfrm>
          <a:prstGeom prst="rect">
            <a:avLst/>
          </a:prstGeom>
        </p:spPr>
        <p:txBody>
          <a:bodyPr/>
          <a:lstStyle>
            <a:lvl1pPr>
              <a:defRPr sz="2800">
                <a:latin typeface="楷体_GB2312" pitchFamily="49" charset="-122"/>
                <a:ea typeface="楷体_GB2312" pitchFamily="49" charset="-122"/>
              </a:defRPr>
            </a:lvl1pPr>
            <a:lvl2pPr>
              <a:defRPr sz="2400">
                <a:latin typeface="楷体_GB2312" pitchFamily="49" charset="-122"/>
                <a:ea typeface="楷体_GB2312" pitchFamily="49" charset="-122"/>
              </a:defRPr>
            </a:lvl2pPr>
            <a:lvl3pPr>
              <a:defRPr sz="2000">
                <a:latin typeface="楷体_GB2312" pitchFamily="49" charset="-122"/>
                <a:ea typeface="楷体_GB2312" pitchFamily="49" charset="-122"/>
              </a:defRPr>
            </a:lvl3pPr>
            <a:lvl4pPr>
              <a:defRPr sz="1800">
                <a:latin typeface="楷体_GB2312" pitchFamily="49" charset="-122"/>
                <a:ea typeface="楷体_GB2312" pitchFamily="49" charset="-122"/>
              </a:defRPr>
            </a:lvl4pPr>
            <a:lvl5pPr>
              <a:defRPr sz="1800">
                <a:latin typeface="楷体_GB2312" pitchFamily="49" charset="-122"/>
                <a:ea typeface="楷体_GB2312" pitchFamily="49" charset="-122"/>
              </a:defRPr>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AU" altLang="zh-CN" dirty="0" smtClean="0"/>
          </a:p>
        </p:txBody>
      </p:sp>
      <p:sp>
        <p:nvSpPr>
          <p:cNvPr id="5" name="Title Placeholder 1"/>
          <p:cNvSpPr>
            <a:spLocks noGrp="1"/>
          </p:cNvSpPr>
          <p:nvPr>
            <p:ph type="title"/>
          </p:nvPr>
        </p:nvSpPr>
        <p:spPr bwMode="auto">
          <a:xfrm>
            <a:off x="423863" y="260350"/>
            <a:ext cx="9059862" cy="1081088"/>
          </a:xfrm>
          <a:prstGeom prst="rect">
            <a:avLst/>
          </a:prstGeom>
          <a:noFill/>
          <a:ln>
            <a:noFill/>
          </a:ln>
          <a:extLst/>
        </p:spPr>
        <p:txBody>
          <a:bodyPr/>
          <a:lstStyle/>
          <a:p>
            <a:pPr lvl="0"/>
            <a:r>
              <a:rPr lang="zh-CN" altLang="en-US" dirty="0" smtClean="0"/>
              <a:t>点击此处添加标题</a:t>
            </a:r>
            <a:endParaRPr lang="zh-CN" altLang="en-AU" dirty="0" smtClean="0"/>
          </a:p>
        </p:txBody>
      </p:sp>
    </p:spTree>
    <p:extLst>
      <p:ext uri="{BB962C8B-B14F-4D97-AF65-F5344CB8AC3E}">
        <p14:creationId xmlns:p14="http://schemas.microsoft.com/office/powerpoint/2010/main" val="263569573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3863" y="260350"/>
            <a:ext cx="9059862" cy="1081088"/>
          </a:xfrm>
          <a:prstGeom prst="rect">
            <a:avLst/>
          </a:prstGeom>
        </p:spPr>
        <p:txBody>
          <a:bodyPr/>
          <a:lstStyle/>
          <a:p>
            <a:r>
              <a:rPr lang="zh-CN" altLang="en-US" dirty="0" smtClean="0"/>
              <a:t>单击此处编辑母版标题样式</a:t>
            </a:r>
            <a:endParaRPr lang="zh-CN" altLang="en-US" dirty="0"/>
          </a:p>
        </p:txBody>
      </p:sp>
      <p:sp>
        <p:nvSpPr>
          <p:cNvPr id="3" name="Table Placeholder 2"/>
          <p:cNvSpPr>
            <a:spLocks noGrp="1"/>
          </p:cNvSpPr>
          <p:nvPr>
            <p:ph type="tbl" idx="1"/>
          </p:nvPr>
        </p:nvSpPr>
        <p:spPr>
          <a:xfrm>
            <a:off x="423863" y="1557338"/>
            <a:ext cx="9059861" cy="4537075"/>
          </a:xfrm>
          <a:prstGeom prst="rect">
            <a:avLst/>
          </a:prstGeom>
        </p:spPr>
        <p:txBody>
          <a:bodyPr/>
          <a:lstStyle/>
          <a:p>
            <a:pPr lvl="0"/>
            <a:endParaRPr lang="zh-CN" altLang="en-US" noProof="0" smtClean="0"/>
          </a:p>
        </p:txBody>
      </p:sp>
    </p:spTree>
    <p:extLst>
      <p:ext uri="{BB962C8B-B14F-4D97-AF65-F5344CB8AC3E}">
        <p14:creationId xmlns:p14="http://schemas.microsoft.com/office/powerpoint/2010/main" val="282378309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19100" y="260350"/>
            <a:ext cx="9067800" cy="1081088"/>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23863" y="1600200"/>
            <a:ext cx="9059862" cy="44926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812420910"/>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977676049"/>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863" y="260350"/>
            <a:ext cx="9059862" cy="1081088"/>
          </a:xfrm>
          <a:prstGeom prst="rect">
            <a:avLst/>
          </a:prstGeom>
        </p:spPr>
        <p:txBody>
          <a:bodyPr/>
          <a:lstStyle/>
          <a:p>
            <a:r>
              <a:rPr lang="zh-CN" altLang="en-US" dirty="0" smtClean="0"/>
              <a:t>单击此处编辑母版标题样式</a:t>
            </a:r>
            <a:endParaRPr lang="zh-CN" altLang="en-US" dirty="0"/>
          </a:p>
        </p:txBody>
      </p:sp>
      <p:sp>
        <p:nvSpPr>
          <p:cNvPr id="4" name="Text Placeholder 2"/>
          <p:cNvSpPr>
            <a:spLocks noGrp="1"/>
          </p:cNvSpPr>
          <p:nvPr>
            <p:ph idx="1"/>
          </p:nvPr>
        </p:nvSpPr>
        <p:spPr bwMode="auto">
          <a:xfrm>
            <a:off x="415925" y="1557338"/>
            <a:ext cx="9067800" cy="4537075"/>
          </a:xfrm>
          <a:prstGeom prst="rect">
            <a:avLst/>
          </a:prstGeom>
          <a:noFill/>
          <a:ln>
            <a:noFill/>
          </a:ln>
          <a:extLst/>
        </p:spPr>
        <p:txBody>
          <a:bodyPr/>
          <a:lstStyle/>
          <a:p>
            <a:pPr lvl="0"/>
            <a:r>
              <a:rPr lang="zh-CN" altLang="en-US" dirty="0" smtClean="0"/>
              <a:t>添加一级标题</a:t>
            </a:r>
            <a:endParaRPr lang="en-US" altLang="zh-CN" dirty="0" smtClean="0"/>
          </a:p>
          <a:p>
            <a:pPr lvl="1"/>
            <a:r>
              <a:rPr lang="zh-CN" altLang="en-US" dirty="0" smtClean="0"/>
              <a:t>添加二级标题</a:t>
            </a:r>
            <a:endParaRPr lang="en-US" altLang="zh-CN" dirty="0" smtClean="0"/>
          </a:p>
          <a:p>
            <a:pPr lvl="2"/>
            <a:r>
              <a:rPr lang="zh-CN" altLang="en-US" dirty="0" smtClean="0"/>
              <a:t>添加三级标题</a:t>
            </a:r>
            <a:endParaRPr lang="en-US" altLang="zh-CN" dirty="0" smtClean="0"/>
          </a:p>
          <a:p>
            <a:pPr lvl="3"/>
            <a:r>
              <a:rPr lang="zh-CN" altLang="en-US" dirty="0" smtClean="0"/>
              <a:t>添加四级标题</a:t>
            </a:r>
            <a:endParaRPr lang="en-US" altLang="zh-CN" dirty="0" smtClean="0"/>
          </a:p>
          <a:p>
            <a:pPr lvl="4"/>
            <a:r>
              <a:rPr lang="zh-CN" altLang="en-US" dirty="0" smtClean="0"/>
              <a:t>添加五级标题</a:t>
            </a:r>
            <a:endParaRPr lang="en-AU" altLang="zh-CN" dirty="0" smtClean="0"/>
          </a:p>
        </p:txBody>
      </p:sp>
    </p:spTree>
    <p:extLst>
      <p:ext uri="{BB962C8B-B14F-4D97-AF65-F5344CB8AC3E}">
        <p14:creationId xmlns:p14="http://schemas.microsoft.com/office/powerpoint/2010/main" val="97563677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Placeholder 1"/>
          <p:cNvSpPr>
            <a:spLocks noGrp="1"/>
          </p:cNvSpPr>
          <p:nvPr>
            <p:ph type="title"/>
          </p:nvPr>
        </p:nvSpPr>
        <p:spPr bwMode="auto">
          <a:xfrm>
            <a:off x="423863" y="260350"/>
            <a:ext cx="9059862" cy="1081088"/>
          </a:xfrm>
          <a:prstGeom prst="rect">
            <a:avLst/>
          </a:prstGeom>
          <a:noFill/>
          <a:ln>
            <a:noFill/>
          </a:ln>
          <a:extLst/>
        </p:spPr>
        <p:txBody>
          <a:bodyPr/>
          <a:lstStyle/>
          <a:p>
            <a:pPr lvl="0"/>
            <a:r>
              <a:rPr lang="zh-CN" altLang="en-US" dirty="0" smtClean="0"/>
              <a:t>点击此处添加标题</a:t>
            </a:r>
            <a:endParaRPr lang="zh-CN" altLang="en-AU" dirty="0" smtClean="0"/>
          </a:p>
        </p:txBody>
      </p:sp>
      <p:sp>
        <p:nvSpPr>
          <p:cNvPr id="4" name="Text Placeholder 2"/>
          <p:cNvSpPr>
            <a:spLocks noGrp="1"/>
          </p:cNvSpPr>
          <p:nvPr>
            <p:ph idx="1"/>
          </p:nvPr>
        </p:nvSpPr>
        <p:spPr bwMode="auto">
          <a:xfrm>
            <a:off x="415925" y="1557338"/>
            <a:ext cx="9067800" cy="4537075"/>
          </a:xfrm>
          <a:prstGeom prst="rect">
            <a:avLst/>
          </a:prstGeom>
          <a:noFill/>
          <a:ln>
            <a:noFill/>
          </a:ln>
          <a:extLst/>
        </p:spPr>
        <p:txBody>
          <a:bodyPr/>
          <a:lstStyle/>
          <a:p>
            <a:pPr lvl="0"/>
            <a:r>
              <a:rPr lang="zh-CN" altLang="en-US" dirty="0" smtClean="0"/>
              <a:t>添加一级标题</a:t>
            </a:r>
            <a:endParaRPr lang="en-US" altLang="zh-CN" dirty="0" smtClean="0"/>
          </a:p>
          <a:p>
            <a:pPr lvl="1"/>
            <a:r>
              <a:rPr lang="zh-CN" altLang="en-US" dirty="0" smtClean="0"/>
              <a:t>添加二级标题</a:t>
            </a:r>
            <a:endParaRPr lang="en-US" altLang="zh-CN" dirty="0" smtClean="0"/>
          </a:p>
          <a:p>
            <a:pPr lvl="2"/>
            <a:r>
              <a:rPr lang="zh-CN" altLang="en-US" dirty="0" smtClean="0"/>
              <a:t>添加三级标题</a:t>
            </a:r>
            <a:endParaRPr lang="en-US" altLang="zh-CN" dirty="0" smtClean="0"/>
          </a:p>
          <a:p>
            <a:pPr lvl="3"/>
            <a:r>
              <a:rPr lang="zh-CN" altLang="en-US" dirty="0" smtClean="0"/>
              <a:t>添加四级标题</a:t>
            </a:r>
            <a:endParaRPr lang="en-US" altLang="zh-CN" dirty="0" smtClean="0"/>
          </a:p>
          <a:p>
            <a:pPr lvl="4"/>
            <a:r>
              <a:rPr lang="zh-CN" altLang="en-US" dirty="0" smtClean="0"/>
              <a:t>添加五级标题</a:t>
            </a:r>
            <a:endParaRPr lang="en-AU" altLang="zh-CN" dirty="0" smtClean="0"/>
          </a:p>
        </p:txBody>
      </p:sp>
    </p:spTree>
    <p:extLst>
      <p:ext uri="{BB962C8B-B14F-4D97-AF65-F5344CB8AC3E}">
        <p14:creationId xmlns:p14="http://schemas.microsoft.com/office/powerpoint/2010/main" val="2921537658"/>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3863" y="1557338"/>
            <a:ext cx="4351338" cy="4537075"/>
          </a:xfrm>
          <a:prstGeom prst="rect">
            <a:avLst/>
          </a:prstGeom>
        </p:spPr>
        <p:txBody>
          <a:bodyPr/>
          <a:lstStyle>
            <a:lvl1pPr>
              <a:defRPr sz="2800">
                <a:latin typeface="楷体_GB2312" pitchFamily="49" charset="-122"/>
                <a:ea typeface="楷体_GB2312" pitchFamily="49" charset="-122"/>
              </a:defRPr>
            </a:lvl1pPr>
            <a:lvl2pPr>
              <a:defRPr sz="2400">
                <a:latin typeface="楷体_GB2312" pitchFamily="49" charset="-122"/>
                <a:ea typeface="楷体_GB2312" pitchFamily="49" charset="-122"/>
              </a:defRPr>
            </a:lvl2pPr>
            <a:lvl3pPr>
              <a:defRPr sz="2000">
                <a:latin typeface="楷体_GB2312" pitchFamily="49" charset="-122"/>
                <a:ea typeface="楷体_GB2312" pitchFamily="49" charset="-122"/>
              </a:defRPr>
            </a:lvl3pPr>
            <a:lvl4pPr>
              <a:defRPr sz="1800">
                <a:latin typeface="楷体_GB2312" pitchFamily="49" charset="-122"/>
                <a:ea typeface="楷体_GB2312" pitchFamily="49" charset="-122"/>
              </a:defRPr>
            </a:lvl4pPr>
            <a:lvl5pPr>
              <a:defRPr sz="1800">
                <a:latin typeface="楷体_GB2312" pitchFamily="49" charset="-122"/>
                <a:ea typeface="楷体_GB2312" pitchFamily="49" charset="-122"/>
              </a:defRPr>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AU" altLang="zh-CN" dirty="0" smtClean="0"/>
          </a:p>
        </p:txBody>
      </p:sp>
      <p:sp>
        <p:nvSpPr>
          <p:cNvPr id="4" name="Content Placeholder 3"/>
          <p:cNvSpPr>
            <a:spLocks noGrp="1"/>
          </p:cNvSpPr>
          <p:nvPr>
            <p:ph sz="half" idx="2"/>
          </p:nvPr>
        </p:nvSpPr>
        <p:spPr>
          <a:xfrm>
            <a:off x="5095405" y="1557338"/>
            <a:ext cx="4352925" cy="4537075"/>
          </a:xfrm>
          <a:prstGeom prst="rect">
            <a:avLst/>
          </a:prstGeom>
        </p:spPr>
        <p:txBody>
          <a:bodyPr/>
          <a:lstStyle>
            <a:lvl1pPr>
              <a:defRPr sz="2800">
                <a:latin typeface="楷体_GB2312" pitchFamily="49" charset="-122"/>
                <a:ea typeface="楷体_GB2312" pitchFamily="49" charset="-122"/>
              </a:defRPr>
            </a:lvl1pPr>
            <a:lvl2pPr>
              <a:defRPr sz="2400">
                <a:latin typeface="楷体_GB2312" pitchFamily="49" charset="-122"/>
                <a:ea typeface="楷体_GB2312" pitchFamily="49" charset="-122"/>
              </a:defRPr>
            </a:lvl2pPr>
            <a:lvl3pPr>
              <a:defRPr sz="2000">
                <a:latin typeface="楷体_GB2312" pitchFamily="49" charset="-122"/>
                <a:ea typeface="楷体_GB2312" pitchFamily="49" charset="-122"/>
              </a:defRPr>
            </a:lvl3pPr>
            <a:lvl4pPr>
              <a:defRPr sz="1800">
                <a:latin typeface="楷体_GB2312" pitchFamily="49" charset="-122"/>
                <a:ea typeface="楷体_GB2312" pitchFamily="49" charset="-122"/>
              </a:defRPr>
            </a:lvl4pPr>
            <a:lvl5pPr>
              <a:defRPr sz="1800">
                <a:latin typeface="楷体_GB2312" pitchFamily="49" charset="-122"/>
                <a:ea typeface="楷体_GB2312" pitchFamily="49" charset="-122"/>
              </a:defRPr>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AU" altLang="zh-CN" dirty="0" smtClean="0"/>
          </a:p>
        </p:txBody>
      </p:sp>
      <p:sp>
        <p:nvSpPr>
          <p:cNvPr id="5" name="Title Placeholder 1"/>
          <p:cNvSpPr>
            <a:spLocks noGrp="1"/>
          </p:cNvSpPr>
          <p:nvPr>
            <p:ph type="title"/>
          </p:nvPr>
        </p:nvSpPr>
        <p:spPr bwMode="auto">
          <a:xfrm>
            <a:off x="423863" y="260350"/>
            <a:ext cx="9059862" cy="1081088"/>
          </a:xfrm>
          <a:prstGeom prst="rect">
            <a:avLst/>
          </a:prstGeom>
          <a:noFill/>
          <a:ln>
            <a:noFill/>
          </a:ln>
          <a:extLst/>
        </p:spPr>
        <p:txBody>
          <a:bodyPr/>
          <a:lstStyle/>
          <a:p>
            <a:pPr lvl="0"/>
            <a:r>
              <a:rPr lang="zh-CN" altLang="en-US" dirty="0" smtClean="0"/>
              <a:t>点击此处添加标题</a:t>
            </a:r>
            <a:endParaRPr lang="zh-CN" altLang="en-AU" dirty="0" smtClean="0"/>
          </a:p>
        </p:txBody>
      </p:sp>
    </p:spTree>
    <p:extLst>
      <p:ext uri="{BB962C8B-B14F-4D97-AF65-F5344CB8AC3E}">
        <p14:creationId xmlns:p14="http://schemas.microsoft.com/office/powerpoint/2010/main" val="2225482477"/>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3863" y="260350"/>
            <a:ext cx="9059862" cy="1081088"/>
          </a:xfrm>
          <a:prstGeom prst="rect">
            <a:avLst/>
          </a:prstGeom>
        </p:spPr>
        <p:txBody>
          <a:bodyPr/>
          <a:lstStyle/>
          <a:p>
            <a:r>
              <a:rPr lang="zh-CN" altLang="en-US" dirty="0" smtClean="0"/>
              <a:t>单击此处编辑母版标题样式</a:t>
            </a:r>
            <a:endParaRPr lang="zh-CN" altLang="en-US" dirty="0"/>
          </a:p>
        </p:txBody>
      </p:sp>
      <p:sp>
        <p:nvSpPr>
          <p:cNvPr id="3" name="Table Placeholder 2"/>
          <p:cNvSpPr>
            <a:spLocks noGrp="1"/>
          </p:cNvSpPr>
          <p:nvPr>
            <p:ph type="tbl" idx="1"/>
          </p:nvPr>
        </p:nvSpPr>
        <p:spPr>
          <a:xfrm>
            <a:off x="423863" y="1557338"/>
            <a:ext cx="9059861" cy="4537075"/>
          </a:xfrm>
          <a:prstGeom prst="rect">
            <a:avLst/>
          </a:prstGeom>
        </p:spPr>
        <p:txBody>
          <a:bodyPr/>
          <a:lstStyle/>
          <a:p>
            <a:pPr lvl="0"/>
            <a:endParaRPr lang="zh-CN" altLang="en-US" noProof="0" smtClean="0"/>
          </a:p>
        </p:txBody>
      </p:sp>
    </p:spTree>
    <p:extLst>
      <p:ext uri="{BB962C8B-B14F-4D97-AF65-F5344CB8AC3E}">
        <p14:creationId xmlns:p14="http://schemas.microsoft.com/office/powerpoint/2010/main" val="234185801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19100" y="260350"/>
            <a:ext cx="9067800" cy="1081088"/>
          </a:xfrm>
          <a:prstGeom prst="rect">
            <a:avLst/>
          </a:prstGeo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23863" y="1600200"/>
            <a:ext cx="9059862" cy="44926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133611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5555905A-3290-4676-B6F5-23607DA8C8C9}" type="datetimeFigureOut">
              <a:rPr lang="zh-CN" altLang="en-US"/>
              <a:pPr>
                <a:defRPr/>
              </a:pPr>
              <a:t>2018/1/17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06303BD-6546-4E08-8B39-B0982D13E5BC}" type="slidenum">
              <a:rPr lang="zh-CN" altLang="en-US"/>
              <a:pPr>
                <a:defRPr/>
              </a:pPr>
              <a:t>‹#›</a:t>
            </a:fld>
            <a:endParaRPr lang="zh-CN" altLang="en-US"/>
          </a:p>
        </p:txBody>
      </p:sp>
    </p:spTree>
    <p:extLst>
      <p:ext uri="{BB962C8B-B14F-4D97-AF65-F5344CB8AC3E}">
        <p14:creationId xmlns:p14="http://schemas.microsoft.com/office/powerpoint/2010/main" val="42557568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70810"/>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863" y="260350"/>
            <a:ext cx="9059862" cy="1081088"/>
          </a:xfrm>
          <a:prstGeom prst="rect">
            <a:avLst/>
          </a:prstGeom>
        </p:spPr>
        <p:txBody>
          <a:bodyPr/>
          <a:lstStyle/>
          <a:p>
            <a:r>
              <a:rPr lang="zh-CN" altLang="en-US" dirty="0" smtClean="0"/>
              <a:t>单击此处编辑母版标题样式</a:t>
            </a:r>
            <a:endParaRPr lang="zh-CN" altLang="en-US" dirty="0"/>
          </a:p>
        </p:txBody>
      </p:sp>
      <p:sp>
        <p:nvSpPr>
          <p:cNvPr id="4" name="Text Placeholder 2"/>
          <p:cNvSpPr>
            <a:spLocks noGrp="1"/>
          </p:cNvSpPr>
          <p:nvPr>
            <p:ph idx="1"/>
          </p:nvPr>
        </p:nvSpPr>
        <p:spPr bwMode="auto">
          <a:xfrm>
            <a:off x="415925" y="1557338"/>
            <a:ext cx="9067800" cy="4537075"/>
          </a:xfrm>
          <a:prstGeom prst="rect">
            <a:avLst/>
          </a:prstGeom>
          <a:noFill/>
          <a:ln>
            <a:noFill/>
          </a:ln>
          <a:extLst/>
        </p:spPr>
        <p:txBody>
          <a:bodyPr/>
          <a:lstStyle/>
          <a:p>
            <a:pPr lvl="0"/>
            <a:r>
              <a:rPr lang="zh-CN" altLang="en-US" dirty="0" smtClean="0"/>
              <a:t>添加一级标题</a:t>
            </a:r>
            <a:endParaRPr lang="en-US" altLang="zh-CN" dirty="0" smtClean="0"/>
          </a:p>
          <a:p>
            <a:pPr lvl="1"/>
            <a:r>
              <a:rPr lang="zh-CN" altLang="en-US" dirty="0" smtClean="0"/>
              <a:t>添加二级标题</a:t>
            </a:r>
            <a:endParaRPr lang="en-US" altLang="zh-CN" dirty="0" smtClean="0"/>
          </a:p>
          <a:p>
            <a:pPr lvl="2"/>
            <a:r>
              <a:rPr lang="zh-CN" altLang="en-US" dirty="0" smtClean="0"/>
              <a:t>添加三级标题</a:t>
            </a:r>
            <a:endParaRPr lang="en-US" altLang="zh-CN" dirty="0" smtClean="0"/>
          </a:p>
          <a:p>
            <a:pPr lvl="3"/>
            <a:r>
              <a:rPr lang="zh-CN" altLang="en-US" dirty="0" smtClean="0"/>
              <a:t>添加四级标题</a:t>
            </a:r>
            <a:endParaRPr lang="en-US" altLang="zh-CN" dirty="0" smtClean="0"/>
          </a:p>
          <a:p>
            <a:pPr lvl="4"/>
            <a:r>
              <a:rPr lang="zh-CN" altLang="en-US" dirty="0" smtClean="0"/>
              <a:t>添加五级标题</a:t>
            </a:r>
            <a:endParaRPr lang="en-AU" altLang="zh-CN" dirty="0" smtClean="0"/>
          </a:p>
        </p:txBody>
      </p:sp>
    </p:spTree>
    <p:extLst>
      <p:ext uri="{BB962C8B-B14F-4D97-AF65-F5344CB8AC3E}">
        <p14:creationId xmlns:p14="http://schemas.microsoft.com/office/powerpoint/2010/main" val="331319555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Placeholder 1"/>
          <p:cNvSpPr>
            <a:spLocks noGrp="1"/>
          </p:cNvSpPr>
          <p:nvPr>
            <p:ph type="title"/>
          </p:nvPr>
        </p:nvSpPr>
        <p:spPr bwMode="auto">
          <a:xfrm>
            <a:off x="423863" y="260350"/>
            <a:ext cx="9059862" cy="1081088"/>
          </a:xfrm>
          <a:prstGeom prst="rect">
            <a:avLst/>
          </a:prstGeom>
          <a:noFill/>
          <a:ln>
            <a:noFill/>
          </a:ln>
          <a:extLst/>
        </p:spPr>
        <p:txBody>
          <a:bodyPr/>
          <a:lstStyle/>
          <a:p>
            <a:pPr lvl="0"/>
            <a:r>
              <a:rPr lang="zh-CN" altLang="en-US" dirty="0" smtClean="0"/>
              <a:t>点击此处添加标题</a:t>
            </a:r>
            <a:endParaRPr lang="zh-CN" altLang="en-AU" dirty="0" smtClean="0"/>
          </a:p>
        </p:txBody>
      </p:sp>
      <p:sp>
        <p:nvSpPr>
          <p:cNvPr id="4" name="Text Placeholder 2"/>
          <p:cNvSpPr>
            <a:spLocks noGrp="1"/>
          </p:cNvSpPr>
          <p:nvPr>
            <p:ph idx="1"/>
          </p:nvPr>
        </p:nvSpPr>
        <p:spPr bwMode="auto">
          <a:xfrm>
            <a:off x="415925" y="1557338"/>
            <a:ext cx="9067800" cy="4537075"/>
          </a:xfrm>
          <a:prstGeom prst="rect">
            <a:avLst/>
          </a:prstGeom>
          <a:noFill/>
          <a:ln>
            <a:noFill/>
          </a:ln>
          <a:extLst/>
        </p:spPr>
        <p:txBody>
          <a:bodyPr/>
          <a:lstStyle/>
          <a:p>
            <a:pPr lvl="0"/>
            <a:r>
              <a:rPr lang="zh-CN" altLang="en-US" dirty="0" smtClean="0"/>
              <a:t>添加一级标题</a:t>
            </a:r>
            <a:endParaRPr lang="en-US" altLang="zh-CN" dirty="0" smtClean="0"/>
          </a:p>
          <a:p>
            <a:pPr lvl="1"/>
            <a:r>
              <a:rPr lang="zh-CN" altLang="en-US" dirty="0" smtClean="0"/>
              <a:t>添加二级标题</a:t>
            </a:r>
            <a:endParaRPr lang="en-US" altLang="zh-CN" dirty="0" smtClean="0"/>
          </a:p>
          <a:p>
            <a:pPr lvl="2"/>
            <a:r>
              <a:rPr lang="zh-CN" altLang="en-US" dirty="0" smtClean="0"/>
              <a:t>添加三级标题</a:t>
            </a:r>
            <a:endParaRPr lang="en-US" altLang="zh-CN" dirty="0" smtClean="0"/>
          </a:p>
          <a:p>
            <a:pPr lvl="3"/>
            <a:r>
              <a:rPr lang="zh-CN" altLang="en-US" dirty="0" smtClean="0"/>
              <a:t>添加四级标题</a:t>
            </a:r>
            <a:endParaRPr lang="en-US" altLang="zh-CN" dirty="0" smtClean="0"/>
          </a:p>
          <a:p>
            <a:pPr lvl="4"/>
            <a:r>
              <a:rPr lang="zh-CN" altLang="en-US" dirty="0" smtClean="0"/>
              <a:t>添加五级标题</a:t>
            </a:r>
            <a:endParaRPr lang="en-AU" altLang="zh-CN" dirty="0" smtClean="0"/>
          </a:p>
        </p:txBody>
      </p:sp>
    </p:spTree>
    <p:extLst>
      <p:ext uri="{BB962C8B-B14F-4D97-AF65-F5344CB8AC3E}">
        <p14:creationId xmlns:p14="http://schemas.microsoft.com/office/powerpoint/2010/main" val="851850847"/>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3863" y="1557338"/>
            <a:ext cx="4351338" cy="4537075"/>
          </a:xfrm>
          <a:prstGeom prst="rect">
            <a:avLst/>
          </a:prstGeom>
        </p:spPr>
        <p:txBody>
          <a:bodyPr/>
          <a:lstStyle>
            <a:lvl1pPr>
              <a:defRPr sz="2800">
                <a:latin typeface="楷体_GB2312" pitchFamily="49" charset="-122"/>
                <a:ea typeface="楷体_GB2312" pitchFamily="49" charset="-122"/>
              </a:defRPr>
            </a:lvl1pPr>
            <a:lvl2pPr>
              <a:defRPr sz="2400">
                <a:latin typeface="楷体_GB2312" pitchFamily="49" charset="-122"/>
                <a:ea typeface="楷体_GB2312" pitchFamily="49" charset="-122"/>
              </a:defRPr>
            </a:lvl2pPr>
            <a:lvl3pPr>
              <a:defRPr sz="2000">
                <a:latin typeface="楷体_GB2312" pitchFamily="49" charset="-122"/>
                <a:ea typeface="楷体_GB2312" pitchFamily="49" charset="-122"/>
              </a:defRPr>
            </a:lvl3pPr>
            <a:lvl4pPr>
              <a:defRPr sz="1800">
                <a:latin typeface="楷体_GB2312" pitchFamily="49" charset="-122"/>
                <a:ea typeface="楷体_GB2312" pitchFamily="49" charset="-122"/>
              </a:defRPr>
            </a:lvl4pPr>
            <a:lvl5pPr>
              <a:defRPr sz="1800">
                <a:latin typeface="楷体_GB2312" pitchFamily="49" charset="-122"/>
                <a:ea typeface="楷体_GB2312" pitchFamily="49" charset="-122"/>
              </a:defRPr>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AU" altLang="zh-CN" dirty="0" smtClean="0"/>
          </a:p>
        </p:txBody>
      </p:sp>
      <p:sp>
        <p:nvSpPr>
          <p:cNvPr id="4" name="Content Placeholder 3"/>
          <p:cNvSpPr>
            <a:spLocks noGrp="1"/>
          </p:cNvSpPr>
          <p:nvPr>
            <p:ph sz="half" idx="2"/>
          </p:nvPr>
        </p:nvSpPr>
        <p:spPr>
          <a:xfrm>
            <a:off x="5095405" y="1557338"/>
            <a:ext cx="4352925" cy="4537075"/>
          </a:xfrm>
          <a:prstGeom prst="rect">
            <a:avLst/>
          </a:prstGeom>
        </p:spPr>
        <p:txBody>
          <a:bodyPr/>
          <a:lstStyle>
            <a:lvl1pPr>
              <a:defRPr sz="2800">
                <a:latin typeface="楷体_GB2312" pitchFamily="49" charset="-122"/>
                <a:ea typeface="楷体_GB2312" pitchFamily="49" charset="-122"/>
              </a:defRPr>
            </a:lvl1pPr>
            <a:lvl2pPr>
              <a:defRPr sz="2400">
                <a:latin typeface="楷体_GB2312" pitchFamily="49" charset="-122"/>
                <a:ea typeface="楷体_GB2312" pitchFamily="49" charset="-122"/>
              </a:defRPr>
            </a:lvl2pPr>
            <a:lvl3pPr>
              <a:defRPr sz="2000">
                <a:latin typeface="楷体_GB2312" pitchFamily="49" charset="-122"/>
                <a:ea typeface="楷体_GB2312" pitchFamily="49" charset="-122"/>
              </a:defRPr>
            </a:lvl3pPr>
            <a:lvl4pPr>
              <a:defRPr sz="1800">
                <a:latin typeface="楷体_GB2312" pitchFamily="49" charset="-122"/>
                <a:ea typeface="楷体_GB2312" pitchFamily="49" charset="-122"/>
              </a:defRPr>
            </a:lvl4pPr>
            <a:lvl5pPr>
              <a:defRPr sz="1800">
                <a:latin typeface="楷体_GB2312" pitchFamily="49" charset="-122"/>
                <a:ea typeface="楷体_GB2312" pitchFamily="49" charset="-122"/>
              </a:defRPr>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AU" altLang="zh-CN" dirty="0" smtClean="0"/>
          </a:p>
        </p:txBody>
      </p:sp>
      <p:sp>
        <p:nvSpPr>
          <p:cNvPr id="5" name="Title Placeholder 1"/>
          <p:cNvSpPr>
            <a:spLocks noGrp="1"/>
          </p:cNvSpPr>
          <p:nvPr>
            <p:ph type="title"/>
          </p:nvPr>
        </p:nvSpPr>
        <p:spPr bwMode="auto">
          <a:xfrm>
            <a:off x="423863" y="260350"/>
            <a:ext cx="9059862" cy="1081088"/>
          </a:xfrm>
          <a:prstGeom prst="rect">
            <a:avLst/>
          </a:prstGeom>
          <a:noFill/>
          <a:ln>
            <a:noFill/>
          </a:ln>
          <a:extLst/>
        </p:spPr>
        <p:txBody>
          <a:bodyPr/>
          <a:lstStyle/>
          <a:p>
            <a:pPr lvl="0"/>
            <a:r>
              <a:rPr lang="zh-CN" altLang="en-US" dirty="0" smtClean="0"/>
              <a:t>点击此处添加标题</a:t>
            </a:r>
            <a:endParaRPr lang="zh-CN" altLang="en-AU" dirty="0" smtClean="0"/>
          </a:p>
        </p:txBody>
      </p:sp>
    </p:spTree>
    <p:extLst>
      <p:ext uri="{BB962C8B-B14F-4D97-AF65-F5344CB8AC3E}">
        <p14:creationId xmlns:p14="http://schemas.microsoft.com/office/powerpoint/2010/main" val="3779461390"/>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3863" y="260350"/>
            <a:ext cx="9059862" cy="1081088"/>
          </a:xfrm>
          <a:prstGeom prst="rect">
            <a:avLst/>
          </a:prstGeom>
        </p:spPr>
        <p:txBody>
          <a:bodyPr/>
          <a:lstStyle/>
          <a:p>
            <a:r>
              <a:rPr lang="zh-CN" altLang="en-US" dirty="0" smtClean="0"/>
              <a:t>单击此处编辑母版标题样式</a:t>
            </a:r>
            <a:endParaRPr lang="zh-CN" altLang="en-US" dirty="0"/>
          </a:p>
        </p:txBody>
      </p:sp>
      <p:sp>
        <p:nvSpPr>
          <p:cNvPr id="3" name="Table Placeholder 2"/>
          <p:cNvSpPr>
            <a:spLocks noGrp="1"/>
          </p:cNvSpPr>
          <p:nvPr>
            <p:ph type="tbl" idx="1"/>
          </p:nvPr>
        </p:nvSpPr>
        <p:spPr>
          <a:xfrm>
            <a:off x="423863" y="1557338"/>
            <a:ext cx="9059861" cy="4537075"/>
          </a:xfrm>
          <a:prstGeom prst="rect">
            <a:avLst/>
          </a:prstGeom>
        </p:spPr>
        <p:txBody>
          <a:bodyPr/>
          <a:lstStyle/>
          <a:p>
            <a:pPr lvl="0"/>
            <a:endParaRPr lang="zh-CN" altLang="en-US" noProof="0" smtClean="0"/>
          </a:p>
        </p:txBody>
      </p:sp>
    </p:spTree>
    <p:extLst>
      <p:ext uri="{BB962C8B-B14F-4D97-AF65-F5344CB8AC3E}">
        <p14:creationId xmlns:p14="http://schemas.microsoft.com/office/powerpoint/2010/main" val="3084096121"/>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19100" y="260350"/>
            <a:ext cx="9067800" cy="1081088"/>
          </a:xfrm>
          <a:prstGeom prst="rect">
            <a:avLst/>
          </a:prstGeo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423863" y="1600200"/>
            <a:ext cx="9059862" cy="44926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383408934"/>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5993842"/>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863" y="260350"/>
            <a:ext cx="9059862" cy="1081088"/>
          </a:xfrm>
          <a:prstGeom prst="rect">
            <a:avLst/>
          </a:prstGeom>
        </p:spPr>
        <p:txBody>
          <a:bodyPr/>
          <a:lstStyle/>
          <a:p>
            <a:r>
              <a:rPr lang="zh-CN" altLang="en-US" dirty="0" smtClean="0"/>
              <a:t>单击此处编辑母版标题样式</a:t>
            </a:r>
            <a:endParaRPr lang="zh-CN" altLang="en-US" dirty="0"/>
          </a:p>
        </p:txBody>
      </p:sp>
      <p:sp>
        <p:nvSpPr>
          <p:cNvPr id="4" name="Text Placeholder 2"/>
          <p:cNvSpPr>
            <a:spLocks noGrp="1"/>
          </p:cNvSpPr>
          <p:nvPr>
            <p:ph idx="1"/>
          </p:nvPr>
        </p:nvSpPr>
        <p:spPr bwMode="auto">
          <a:xfrm>
            <a:off x="415925" y="1557338"/>
            <a:ext cx="9067800" cy="4537075"/>
          </a:xfrm>
          <a:prstGeom prst="rect">
            <a:avLst/>
          </a:prstGeom>
          <a:noFill/>
          <a:ln>
            <a:noFill/>
          </a:ln>
          <a:extLst/>
        </p:spPr>
        <p:txBody>
          <a:bodyPr/>
          <a:lstStyle/>
          <a:p>
            <a:pPr lvl="0"/>
            <a:r>
              <a:rPr lang="zh-CN" altLang="en-US" dirty="0" smtClean="0"/>
              <a:t>添加一级标题</a:t>
            </a:r>
            <a:endParaRPr lang="en-US" altLang="zh-CN" dirty="0" smtClean="0"/>
          </a:p>
          <a:p>
            <a:pPr lvl="1"/>
            <a:r>
              <a:rPr lang="zh-CN" altLang="en-US" dirty="0" smtClean="0"/>
              <a:t>添加二级标题</a:t>
            </a:r>
            <a:endParaRPr lang="en-US" altLang="zh-CN" dirty="0" smtClean="0"/>
          </a:p>
          <a:p>
            <a:pPr lvl="2"/>
            <a:r>
              <a:rPr lang="zh-CN" altLang="en-US" dirty="0" smtClean="0"/>
              <a:t>添加三级标题</a:t>
            </a:r>
            <a:endParaRPr lang="en-US" altLang="zh-CN" dirty="0" smtClean="0"/>
          </a:p>
          <a:p>
            <a:pPr lvl="3"/>
            <a:r>
              <a:rPr lang="zh-CN" altLang="en-US" dirty="0" smtClean="0"/>
              <a:t>添加四级标题</a:t>
            </a:r>
            <a:endParaRPr lang="en-US" altLang="zh-CN" dirty="0" smtClean="0"/>
          </a:p>
          <a:p>
            <a:pPr lvl="4"/>
            <a:r>
              <a:rPr lang="zh-CN" altLang="en-US" dirty="0" smtClean="0"/>
              <a:t>添加五级标题</a:t>
            </a:r>
            <a:endParaRPr lang="en-AU" altLang="zh-CN" dirty="0" smtClean="0"/>
          </a:p>
        </p:txBody>
      </p:sp>
    </p:spTree>
    <p:extLst>
      <p:ext uri="{BB962C8B-B14F-4D97-AF65-F5344CB8AC3E}">
        <p14:creationId xmlns:p14="http://schemas.microsoft.com/office/powerpoint/2010/main" val="1066522647"/>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Placeholder 1"/>
          <p:cNvSpPr>
            <a:spLocks noGrp="1"/>
          </p:cNvSpPr>
          <p:nvPr>
            <p:ph type="title"/>
          </p:nvPr>
        </p:nvSpPr>
        <p:spPr bwMode="auto">
          <a:xfrm>
            <a:off x="423863" y="260350"/>
            <a:ext cx="9059862" cy="1081088"/>
          </a:xfrm>
          <a:prstGeom prst="rect">
            <a:avLst/>
          </a:prstGeom>
          <a:noFill/>
          <a:ln>
            <a:noFill/>
          </a:ln>
          <a:extLst/>
        </p:spPr>
        <p:txBody>
          <a:bodyPr/>
          <a:lstStyle/>
          <a:p>
            <a:pPr lvl="0"/>
            <a:r>
              <a:rPr lang="zh-CN" altLang="en-US" dirty="0" smtClean="0"/>
              <a:t>点击此处添加标题</a:t>
            </a:r>
            <a:endParaRPr lang="zh-CN" altLang="en-AU" dirty="0" smtClean="0"/>
          </a:p>
        </p:txBody>
      </p:sp>
      <p:sp>
        <p:nvSpPr>
          <p:cNvPr id="4" name="Text Placeholder 2"/>
          <p:cNvSpPr>
            <a:spLocks noGrp="1"/>
          </p:cNvSpPr>
          <p:nvPr>
            <p:ph idx="1"/>
          </p:nvPr>
        </p:nvSpPr>
        <p:spPr bwMode="auto">
          <a:xfrm>
            <a:off x="415925" y="1557338"/>
            <a:ext cx="9067800" cy="4537075"/>
          </a:xfrm>
          <a:prstGeom prst="rect">
            <a:avLst/>
          </a:prstGeom>
          <a:noFill/>
          <a:ln>
            <a:noFill/>
          </a:ln>
          <a:extLst/>
        </p:spPr>
        <p:txBody>
          <a:bodyPr/>
          <a:lstStyle/>
          <a:p>
            <a:pPr lvl="0"/>
            <a:r>
              <a:rPr lang="zh-CN" altLang="en-US" dirty="0" smtClean="0"/>
              <a:t>添加一级标题</a:t>
            </a:r>
            <a:endParaRPr lang="en-US" altLang="zh-CN" dirty="0" smtClean="0"/>
          </a:p>
          <a:p>
            <a:pPr lvl="1"/>
            <a:r>
              <a:rPr lang="zh-CN" altLang="en-US" dirty="0" smtClean="0"/>
              <a:t>添加二级标题</a:t>
            </a:r>
            <a:endParaRPr lang="en-US" altLang="zh-CN" dirty="0" smtClean="0"/>
          </a:p>
          <a:p>
            <a:pPr lvl="2"/>
            <a:r>
              <a:rPr lang="zh-CN" altLang="en-US" dirty="0" smtClean="0"/>
              <a:t>添加三级标题</a:t>
            </a:r>
            <a:endParaRPr lang="en-US" altLang="zh-CN" dirty="0" smtClean="0"/>
          </a:p>
          <a:p>
            <a:pPr lvl="3"/>
            <a:r>
              <a:rPr lang="zh-CN" altLang="en-US" dirty="0" smtClean="0"/>
              <a:t>添加四级标题</a:t>
            </a:r>
            <a:endParaRPr lang="en-US" altLang="zh-CN" dirty="0" smtClean="0"/>
          </a:p>
          <a:p>
            <a:pPr lvl="4"/>
            <a:r>
              <a:rPr lang="zh-CN" altLang="en-US" dirty="0" smtClean="0"/>
              <a:t>添加五级标题</a:t>
            </a:r>
            <a:endParaRPr lang="en-AU" altLang="zh-CN" dirty="0" smtClean="0"/>
          </a:p>
        </p:txBody>
      </p:sp>
    </p:spTree>
    <p:extLst>
      <p:ext uri="{BB962C8B-B14F-4D97-AF65-F5344CB8AC3E}">
        <p14:creationId xmlns:p14="http://schemas.microsoft.com/office/powerpoint/2010/main" val="810232767"/>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3863" y="1557338"/>
            <a:ext cx="4351338" cy="4537075"/>
          </a:xfrm>
          <a:prstGeom prst="rect">
            <a:avLst/>
          </a:prstGeom>
        </p:spPr>
        <p:txBody>
          <a:bodyPr/>
          <a:lstStyle>
            <a:lvl1pPr>
              <a:defRPr sz="2800">
                <a:latin typeface="楷体_GB2312" pitchFamily="49" charset="-122"/>
                <a:ea typeface="楷体_GB2312" pitchFamily="49" charset="-122"/>
              </a:defRPr>
            </a:lvl1pPr>
            <a:lvl2pPr>
              <a:defRPr sz="2400">
                <a:latin typeface="楷体_GB2312" pitchFamily="49" charset="-122"/>
                <a:ea typeface="楷体_GB2312" pitchFamily="49" charset="-122"/>
              </a:defRPr>
            </a:lvl2pPr>
            <a:lvl3pPr>
              <a:defRPr sz="2000">
                <a:latin typeface="楷体_GB2312" pitchFamily="49" charset="-122"/>
                <a:ea typeface="楷体_GB2312" pitchFamily="49" charset="-122"/>
              </a:defRPr>
            </a:lvl3pPr>
            <a:lvl4pPr>
              <a:defRPr sz="1800">
                <a:latin typeface="楷体_GB2312" pitchFamily="49" charset="-122"/>
                <a:ea typeface="楷体_GB2312" pitchFamily="49" charset="-122"/>
              </a:defRPr>
            </a:lvl4pPr>
            <a:lvl5pPr>
              <a:defRPr sz="1800">
                <a:latin typeface="楷体_GB2312" pitchFamily="49" charset="-122"/>
                <a:ea typeface="楷体_GB2312" pitchFamily="49" charset="-122"/>
              </a:defRPr>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AU" altLang="zh-CN" dirty="0" smtClean="0"/>
          </a:p>
        </p:txBody>
      </p:sp>
      <p:sp>
        <p:nvSpPr>
          <p:cNvPr id="4" name="Content Placeholder 3"/>
          <p:cNvSpPr>
            <a:spLocks noGrp="1"/>
          </p:cNvSpPr>
          <p:nvPr>
            <p:ph sz="half" idx="2"/>
          </p:nvPr>
        </p:nvSpPr>
        <p:spPr>
          <a:xfrm>
            <a:off x="5095405" y="1557338"/>
            <a:ext cx="4352925" cy="4537075"/>
          </a:xfrm>
          <a:prstGeom prst="rect">
            <a:avLst/>
          </a:prstGeom>
        </p:spPr>
        <p:txBody>
          <a:bodyPr/>
          <a:lstStyle>
            <a:lvl1pPr>
              <a:defRPr sz="2800">
                <a:latin typeface="楷体_GB2312" pitchFamily="49" charset="-122"/>
                <a:ea typeface="楷体_GB2312" pitchFamily="49" charset="-122"/>
              </a:defRPr>
            </a:lvl1pPr>
            <a:lvl2pPr>
              <a:defRPr sz="2400">
                <a:latin typeface="楷体_GB2312" pitchFamily="49" charset="-122"/>
                <a:ea typeface="楷体_GB2312" pitchFamily="49" charset="-122"/>
              </a:defRPr>
            </a:lvl2pPr>
            <a:lvl3pPr>
              <a:defRPr sz="2000">
                <a:latin typeface="楷体_GB2312" pitchFamily="49" charset="-122"/>
                <a:ea typeface="楷体_GB2312" pitchFamily="49" charset="-122"/>
              </a:defRPr>
            </a:lvl3pPr>
            <a:lvl4pPr>
              <a:defRPr sz="1800">
                <a:latin typeface="楷体_GB2312" pitchFamily="49" charset="-122"/>
                <a:ea typeface="楷体_GB2312" pitchFamily="49" charset="-122"/>
              </a:defRPr>
            </a:lvl4pPr>
            <a:lvl5pPr>
              <a:defRPr sz="1800">
                <a:latin typeface="楷体_GB2312" pitchFamily="49" charset="-122"/>
                <a:ea typeface="楷体_GB2312" pitchFamily="49" charset="-122"/>
              </a:defRPr>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en-AU" altLang="zh-CN" dirty="0" smtClean="0"/>
          </a:p>
        </p:txBody>
      </p:sp>
      <p:sp>
        <p:nvSpPr>
          <p:cNvPr id="5" name="Title Placeholder 1"/>
          <p:cNvSpPr>
            <a:spLocks noGrp="1"/>
          </p:cNvSpPr>
          <p:nvPr>
            <p:ph type="title"/>
          </p:nvPr>
        </p:nvSpPr>
        <p:spPr bwMode="auto">
          <a:xfrm>
            <a:off x="423863" y="260350"/>
            <a:ext cx="9059862" cy="1081088"/>
          </a:xfrm>
          <a:prstGeom prst="rect">
            <a:avLst/>
          </a:prstGeom>
          <a:noFill/>
          <a:ln>
            <a:noFill/>
          </a:ln>
          <a:extLst/>
        </p:spPr>
        <p:txBody>
          <a:bodyPr/>
          <a:lstStyle/>
          <a:p>
            <a:pPr lvl="0"/>
            <a:r>
              <a:rPr lang="zh-CN" altLang="en-US" dirty="0" smtClean="0"/>
              <a:t>点击此处添加标题</a:t>
            </a:r>
            <a:endParaRPr lang="zh-CN" altLang="en-AU" dirty="0" smtClean="0"/>
          </a:p>
        </p:txBody>
      </p:sp>
    </p:spTree>
    <p:extLst>
      <p:ext uri="{BB962C8B-B14F-4D97-AF65-F5344CB8AC3E}">
        <p14:creationId xmlns:p14="http://schemas.microsoft.com/office/powerpoint/2010/main" val="98076220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82638" y="4406900"/>
            <a:ext cx="84201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0573615A-6192-47D1-93F1-94FC4194E539}" type="datetimeFigureOut">
              <a:rPr lang="zh-CN" altLang="en-US"/>
              <a:pPr>
                <a:defRPr/>
              </a:pPr>
              <a:t>2018/1/17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5880209-C65C-46B5-B2CF-97053022D177}" type="slidenum">
              <a:rPr lang="zh-CN" altLang="en-US"/>
              <a:pPr>
                <a:defRPr/>
              </a:pPr>
              <a:t>‹#›</a:t>
            </a:fld>
            <a:endParaRPr lang="zh-CN" altLang="en-US"/>
          </a:p>
        </p:txBody>
      </p:sp>
    </p:spTree>
    <p:extLst>
      <p:ext uri="{BB962C8B-B14F-4D97-AF65-F5344CB8AC3E}">
        <p14:creationId xmlns:p14="http://schemas.microsoft.com/office/powerpoint/2010/main" val="22101666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3863" y="260350"/>
            <a:ext cx="9059862" cy="1081088"/>
          </a:xfrm>
          <a:prstGeom prst="rect">
            <a:avLst/>
          </a:prstGeom>
        </p:spPr>
        <p:txBody>
          <a:bodyPr/>
          <a:lstStyle/>
          <a:p>
            <a:r>
              <a:rPr lang="zh-CN" altLang="en-US" dirty="0" smtClean="0"/>
              <a:t>单击此处编辑母版标题样式</a:t>
            </a:r>
            <a:endParaRPr lang="zh-CN" altLang="en-US" dirty="0"/>
          </a:p>
        </p:txBody>
      </p:sp>
      <p:sp>
        <p:nvSpPr>
          <p:cNvPr id="3" name="Table Placeholder 2"/>
          <p:cNvSpPr>
            <a:spLocks noGrp="1"/>
          </p:cNvSpPr>
          <p:nvPr>
            <p:ph type="tbl" idx="1"/>
          </p:nvPr>
        </p:nvSpPr>
        <p:spPr>
          <a:xfrm>
            <a:off x="423863" y="1557338"/>
            <a:ext cx="9059861" cy="4537075"/>
          </a:xfrm>
          <a:prstGeom prst="rect">
            <a:avLst/>
          </a:prstGeom>
        </p:spPr>
        <p:txBody>
          <a:bodyPr/>
          <a:lstStyle/>
          <a:p>
            <a:pPr lvl="0"/>
            <a:endParaRPr lang="zh-CN" altLang="en-US" noProof="0" smtClean="0"/>
          </a:p>
        </p:txBody>
      </p:sp>
    </p:spTree>
    <p:extLst>
      <p:ext uri="{BB962C8B-B14F-4D97-AF65-F5344CB8AC3E}">
        <p14:creationId xmlns:p14="http://schemas.microsoft.com/office/powerpoint/2010/main" val="36947799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19100" y="260350"/>
            <a:ext cx="9067800" cy="1081088"/>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23863" y="1600200"/>
            <a:ext cx="9059862" cy="44926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8809449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7218582"/>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封面页">
    <p:bg>
      <p:bgPr>
        <a:solidFill>
          <a:schemeClr val="bg1"/>
        </a:solidFill>
        <a:effectLst/>
      </p:bgPr>
    </p:bg>
    <p:spTree>
      <p:nvGrpSpPr>
        <p:cNvPr id="1" name=""/>
        <p:cNvGrpSpPr/>
        <p:nvPr/>
      </p:nvGrpSpPr>
      <p:grpSpPr>
        <a:xfrm>
          <a:off x="0" y="0"/>
          <a:ext cx="0" cy="0"/>
          <a:chOff x="0" y="0"/>
          <a:chExt cx="0" cy="0"/>
        </a:xfrm>
      </p:grpSpPr>
      <p:sp>
        <p:nvSpPr>
          <p:cNvPr id="5" name="Rectangle 4" descr="Lock Shape"/>
          <p:cNvSpPr>
            <a:spLocks noChangeAspect="1"/>
          </p:cNvSpPr>
          <p:nvPr/>
        </p:nvSpPr>
        <p:spPr>
          <a:xfrm>
            <a:off x="8114363" y="1"/>
            <a:ext cx="1404000" cy="140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lnSpc>
                <a:spcPct val="100000"/>
              </a:lnSpc>
              <a:spcBef>
                <a:spcPts val="0"/>
              </a:spcBef>
              <a:spcAft>
                <a:spcPts val="0"/>
              </a:spcAft>
              <a:buFontTx/>
              <a:buNone/>
            </a:pPr>
            <a:endParaRPr lang="en-AU" sz="1100" dirty="0">
              <a:solidFill>
                <a:srgbClr val="FFFFFF"/>
              </a:solidFill>
            </a:endParaRPr>
          </a:p>
        </p:txBody>
      </p:sp>
      <p:pic>
        <p:nvPicPr>
          <p:cNvPr id="6" name="Picture 2" descr="Lock Shape" title="KWM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499" y="745200"/>
            <a:ext cx="1095012" cy="4783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ck Shape" hidden="1" title="KWM SJB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8413" y="752708"/>
            <a:ext cx="1095900" cy="47791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endParaRPr lang="zh-CN" altLang="en-US">
              <a:solidFill>
                <a:srgbClr val="404040"/>
              </a:solidFill>
            </a:endParaRPr>
          </a:p>
        </p:txBody>
      </p:sp>
      <p:sp>
        <p:nvSpPr>
          <p:cNvPr id="3" name="Slide Number Placeholder 2"/>
          <p:cNvSpPr>
            <a:spLocks noGrp="1"/>
          </p:cNvSpPr>
          <p:nvPr>
            <p:ph type="sldNum" sz="quarter" idx="11"/>
          </p:nvPr>
        </p:nvSpPr>
        <p:spPr/>
        <p:txBody>
          <a:bodyPr/>
          <a:lstStyle/>
          <a:p>
            <a:fld id="{5ECA77C6-D73F-46D5-9780-6FECFB9AE588}" type="slidenum">
              <a:rPr lang="zh-CN" altLang="en-US" smtClean="0"/>
              <a:pPr/>
              <a:t>‹#›</a:t>
            </a:fld>
            <a:endParaRPr lang="zh-CN" altLang="en-US"/>
          </a:p>
        </p:txBody>
      </p:sp>
      <p:sp>
        <p:nvSpPr>
          <p:cNvPr id="7" name="Rectangle 4" descr="Lock Shape"/>
          <p:cNvSpPr>
            <a:spLocks noChangeAspect="1"/>
          </p:cNvSpPr>
          <p:nvPr/>
        </p:nvSpPr>
        <p:spPr>
          <a:xfrm>
            <a:off x="8114363" y="1"/>
            <a:ext cx="1404000" cy="140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lnSpc>
                <a:spcPct val="100000"/>
              </a:lnSpc>
              <a:spcBef>
                <a:spcPts val="0"/>
              </a:spcBef>
              <a:spcAft>
                <a:spcPts val="0"/>
              </a:spcAft>
              <a:buFontTx/>
              <a:buNone/>
            </a:pPr>
            <a:endParaRPr lang="en-AU" sz="1100" dirty="0">
              <a:solidFill>
                <a:srgbClr val="FFFFFF"/>
              </a:solidFill>
            </a:endParaRPr>
          </a:p>
        </p:txBody>
      </p:sp>
      <p:pic>
        <p:nvPicPr>
          <p:cNvPr id="8" name="Picture 2" descr="Lock Shape" title="KWM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499" y="745200"/>
            <a:ext cx="1095012" cy="47830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Lock Shape" hidden="1" title="KWM SJB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8413" y="752708"/>
            <a:ext cx="1095900" cy="477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2817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部分灰色背景封面页">
    <p:bg>
      <p:bgPr>
        <a:solidFill>
          <a:schemeClr val="bg1"/>
        </a:solidFill>
        <a:effectLst/>
      </p:bgPr>
    </p:bg>
    <p:spTree>
      <p:nvGrpSpPr>
        <p:cNvPr id="1" name=""/>
        <p:cNvGrpSpPr/>
        <p:nvPr/>
      </p:nvGrpSpPr>
      <p:grpSpPr>
        <a:xfrm>
          <a:off x="0" y="0"/>
          <a:ext cx="0" cy="0"/>
          <a:chOff x="0" y="0"/>
          <a:chExt cx="0" cy="0"/>
        </a:xfrm>
      </p:grpSpPr>
      <p:sp>
        <p:nvSpPr>
          <p:cNvPr id="5" name="Rectangle 4" descr="Lock Shape"/>
          <p:cNvSpPr>
            <a:spLocks noChangeAspect="1"/>
          </p:cNvSpPr>
          <p:nvPr/>
        </p:nvSpPr>
        <p:spPr>
          <a:xfrm>
            <a:off x="8114363" y="1"/>
            <a:ext cx="1404000" cy="140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lnSpc>
                <a:spcPct val="100000"/>
              </a:lnSpc>
              <a:spcBef>
                <a:spcPts val="0"/>
              </a:spcBef>
              <a:spcAft>
                <a:spcPts val="0"/>
              </a:spcAft>
              <a:buFontTx/>
              <a:buNone/>
            </a:pPr>
            <a:endParaRPr lang="en-AU" sz="1100" dirty="0">
              <a:solidFill>
                <a:srgbClr val="FFFFFF"/>
              </a:solidFill>
            </a:endParaRPr>
          </a:p>
        </p:txBody>
      </p:sp>
      <p:pic>
        <p:nvPicPr>
          <p:cNvPr id="6" name="Picture 2" descr="Lock Shape" title="KWM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499" y="745200"/>
            <a:ext cx="1095012" cy="4783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ck Shape" hidden="1" title="KWM SJB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8413" y="752708"/>
            <a:ext cx="1095900" cy="47791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0"/>
          </p:nvPr>
        </p:nvSpPr>
        <p:spPr/>
        <p:txBody>
          <a:bodyPr/>
          <a:lstStyle/>
          <a:p>
            <a:endParaRPr lang="zh-CN" altLang="en-US">
              <a:solidFill>
                <a:srgbClr val="404040"/>
              </a:solidFill>
            </a:endParaRPr>
          </a:p>
        </p:txBody>
      </p:sp>
      <p:sp>
        <p:nvSpPr>
          <p:cNvPr id="3" name="Slide Number Placeholder 2"/>
          <p:cNvSpPr>
            <a:spLocks noGrp="1"/>
          </p:cNvSpPr>
          <p:nvPr>
            <p:ph type="sldNum" sz="quarter" idx="11"/>
          </p:nvPr>
        </p:nvSpPr>
        <p:spPr/>
        <p:txBody>
          <a:bodyPr/>
          <a:lstStyle/>
          <a:p>
            <a:fld id="{5ECA77C6-D73F-46D5-9780-6FECFB9AE588}" type="slidenum">
              <a:rPr lang="zh-CN" altLang="en-US" smtClean="0"/>
              <a:pPr/>
              <a:t>‹#›</a:t>
            </a:fld>
            <a:endParaRPr lang="zh-CN" altLang="en-US"/>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873" y="1845431"/>
            <a:ext cx="9109737" cy="4398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标题 3"/>
          <p:cNvSpPr>
            <a:spLocks noGrp="1"/>
          </p:cNvSpPr>
          <p:nvPr>
            <p:ph type="title"/>
          </p:nvPr>
        </p:nvSpPr>
        <p:spPr>
          <a:xfrm>
            <a:off x="405877" y="3430588"/>
            <a:ext cx="4935802" cy="720000"/>
          </a:xfrm>
        </p:spPr>
        <p:txBody>
          <a:bodyPr/>
          <a:lstStyle/>
          <a:p>
            <a:r>
              <a:rPr lang="zh-CN" altLang="en-US" smtClean="0"/>
              <a:t>单击此处编辑母版标题样式</a:t>
            </a:r>
            <a:endParaRPr lang="zh-CN" altLang="en-US"/>
          </a:p>
        </p:txBody>
      </p:sp>
      <p:sp>
        <p:nvSpPr>
          <p:cNvPr id="9" name="Rectangle 4" descr="Lock Shape"/>
          <p:cNvSpPr>
            <a:spLocks noChangeAspect="1"/>
          </p:cNvSpPr>
          <p:nvPr/>
        </p:nvSpPr>
        <p:spPr>
          <a:xfrm>
            <a:off x="8114363" y="1"/>
            <a:ext cx="1404000" cy="140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lnSpc>
                <a:spcPct val="100000"/>
              </a:lnSpc>
              <a:spcBef>
                <a:spcPts val="0"/>
              </a:spcBef>
              <a:spcAft>
                <a:spcPts val="0"/>
              </a:spcAft>
              <a:buFontTx/>
              <a:buNone/>
            </a:pPr>
            <a:endParaRPr lang="en-AU" sz="1100" dirty="0">
              <a:solidFill>
                <a:srgbClr val="FFFFFF"/>
              </a:solidFill>
            </a:endParaRPr>
          </a:p>
        </p:txBody>
      </p:sp>
      <p:pic>
        <p:nvPicPr>
          <p:cNvPr id="10" name="Picture 2" descr="Lock Shape" title="KWM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499" y="745200"/>
            <a:ext cx="1095012" cy="47830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Lock Shape" hidden="1" title="KWM SJB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8413" y="752708"/>
            <a:ext cx="1095900" cy="47791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873" y="1845431"/>
            <a:ext cx="9109737" cy="4398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676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图片背景封面页">
    <p:bg>
      <p:bgPr>
        <a:solidFill>
          <a:schemeClr val="bg1"/>
        </a:solidFill>
        <a:effectLst/>
      </p:bgPr>
    </p:bg>
    <p:spTree>
      <p:nvGrpSpPr>
        <p:cNvPr id="1" name=""/>
        <p:cNvGrpSpPr/>
        <p:nvPr/>
      </p:nvGrpSpPr>
      <p:grpSpPr>
        <a:xfrm>
          <a:off x="0" y="0"/>
          <a:ext cx="0" cy="0"/>
          <a:chOff x="0" y="0"/>
          <a:chExt cx="0" cy="0"/>
        </a:xfrm>
      </p:grpSpPr>
      <p:sp>
        <p:nvSpPr>
          <p:cNvPr id="5" name="Rectangle 4" descr="Lock Shape"/>
          <p:cNvSpPr>
            <a:spLocks noChangeAspect="1"/>
          </p:cNvSpPr>
          <p:nvPr/>
        </p:nvSpPr>
        <p:spPr>
          <a:xfrm>
            <a:off x="8114363" y="1"/>
            <a:ext cx="1404000" cy="140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lnSpc>
                <a:spcPct val="100000"/>
              </a:lnSpc>
              <a:spcBef>
                <a:spcPts val="0"/>
              </a:spcBef>
              <a:spcAft>
                <a:spcPts val="0"/>
              </a:spcAft>
              <a:buFontTx/>
              <a:buNone/>
            </a:pPr>
            <a:endParaRPr lang="en-AU" sz="1100" dirty="0">
              <a:solidFill>
                <a:srgbClr val="FFFFFF"/>
              </a:solidFill>
            </a:endParaRPr>
          </a:p>
        </p:txBody>
      </p:sp>
      <p:pic>
        <p:nvPicPr>
          <p:cNvPr id="6" name="Picture 2" descr="Lock Shape" title="KWM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499" y="745200"/>
            <a:ext cx="1095012" cy="4783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ock Shape" hidden="1" title="KWM SJB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8413" y="752708"/>
            <a:ext cx="1095900" cy="47791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1"/>
          </p:nvPr>
        </p:nvSpPr>
        <p:spPr>
          <a:xfrm>
            <a:off x="8775426" y="6453336"/>
            <a:ext cx="811150" cy="174264"/>
          </a:xfrm>
        </p:spPr>
        <p:txBody>
          <a:bodyPr/>
          <a:lstStyle>
            <a:lvl1pPr>
              <a:defRPr b="1"/>
            </a:lvl1pPr>
          </a:lstStyle>
          <a:p>
            <a:fld id="{5ECA77C6-D73F-46D5-9780-6FECFB9AE588}" type="slidenum">
              <a:rPr lang="zh-CN" altLang="en-US" smtClean="0"/>
              <a:pPr/>
              <a:t>‹#›</a:t>
            </a:fld>
            <a:r>
              <a:rPr lang="zh-CN" altLang="en-US" dirty="0" smtClean="0"/>
              <a:t> </a:t>
            </a:r>
            <a:r>
              <a:rPr lang="en-US" altLang="zh-CN" dirty="0" smtClean="0"/>
              <a:t>/ 20</a:t>
            </a:r>
            <a:endParaRPr lang="zh-CN" altLang="en-US" dirty="0"/>
          </a:p>
        </p:txBody>
      </p:sp>
      <p:sp>
        <p:nvSpPr>
          <p:cNvPr id="10" name="Rectangle 4" descr="Lock Shape"/>
          <p:cNvSpPr>
            <a:spLocks noChangeAspect="1"/>
          </p:cNvSpPr>
          <p:nvPr/>
        </p:nvSpPr>
        <p:spPr>
          <a:xfrm>
            <a:off x="8114363" y="1"/>
            <a:ext cx="1404000" cy="140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1" fontAlgn="auto" hangingPunct="1">
              <a:lnSpc>
                <a:spcPct val="100000"/>
              </a:lnSpc>
              <a:spcBef>
                <a:spcPts val="0"/>
              </a:spcBef>
              <a:spcAft>
                <a:spcPts val="0"/>
              </a:spcAft>
              <a:buFontTx/>
              <a:buNone/>
            </a:pPr>
            <a:endParaRPr lang="en-AU" sz="1100" dirty="0">
              <a:solidFill>
                <a:srgbClr val="FFFFFF"/>
              </a:solidFill>
            </a:endParaRPr>
          </a:p>
        </p:txBody>
      </p:sp>
      <p:pic>
        <p:nvPicPr>
          <p:cNvPr id="11" name="Picture 2" descr="Lock Shape" title="KWM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499" y="745200"/>
            <a:ext cx="1095012" cy="4783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Lock Shape" hidden="1" title="KWM SJB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8413" y="752708"/>
            <a:ext cx="1095900" cy="477914"/>
          </a:xfrm>
          <a:prstGeom prst="rect">
            <a:avLst/>
          </a:prstGeom>
          <a:noFill/>
          <a:extLst>
            <a:ext uri="{909E8E84-426E-40DD-AFC4-6F175D3DCCD1}">
              <a14:hiddenFill xmlns:a14="http://schemas.microsoft.com/office/drawing/2010/main">
                <a:solidFill>
                  <a:srgbClr val="FFFFFF"/>
                </a:solidFill>
              </a14:hiddenFill>
            </a:ext>
          </a:extLst>
        </p:spPr>
      </p:pic>
      <p:sp>
        <p:nvSpPr>
          <p:cNvPr id="8" name="内容占位符 7"/>
          <p:cNvSpPr>
            <a:spLocks noGrp="1"/>
          </p:cNvSpPr>
          <p:nvPr>
            <p:ph sz="quarter" idx="12" hasCustomPrompt="1"/>
          </p:nvPr>
        </p:nvSpPr>
        <p:spPr>
          <a:xfrm>
            <a:off x="272486" y="332657"/>
            <a:ext cx="7410582" cy="1071345"/>
          </a:xfrm>
        </p:spPr>
        <p:txBody>
          <a:bodyPr anchor="ctr">
            <a:normAutofit/>
          </a:bodyPr>
          <a:lstStyle>
            <a:lvl1pPr>
              <a:defRPr sz="3600" b="1">
                <a:solidFill>
                  <a:srgbClr val="00B0F0"/>
                </a:solidFill>
                <a:latin typeface="+mn-lt"/>
              </a:defRPr>
            </a:lvl1pPr>
          </a:lstStyle>
          <a:p>
            <a:pPr lvl="0"/>
            <a:r>
              <a:rPr lang="zh-CN" altLang="en-US" dirty="0" smtClean="0"/>
              <a:t>此处编辑母版文本样式</a:t>
            </a:r>
          </a:p>
        </p:txBody>
      </p:sp>
    </p:spTree>
    <p:extLst>
      <p:ext uri="{BB962C8B-B14F-4D97-AF65-F5344CB8AC3E}">
        <p14:creationId xmlns:p14="http://schemas.microsoft.com/office/powerpoint/2010/main" val="3504272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目录页">
    <p:spTree>
      <p:nvGrpSpPr>
        <p:cNvPr id="1" name=""/>
        <p:cNvGrpSpPr/>
        <p:nvPr/>
      </p:nvGrpSpPr>
      <p:grpSpPr>
        <a:xfrm>
          <a:off x="0" y="0"/>
          <a:ext cx="0" cy="0"/>
          <a:chOff x="0" y="0"/>
          <a:chExt cx="0" cy="0"/>
        </a:xfrm>
      </p:grpSpPr>
      <p:sp>
        <p:nvSpPr>
          <p:cNvPr id="10" name="Slide Number Placeholder 3" descr="Lock Shape"/>
          <p:cNvSpPr>
            <a:spLocks noGrp="1"/>
          </p:cNvSpPr>
          <p:nvPr>
            <p:ph type="sldNum" sz="quarter" idx="4"/>
          </p:nvPr>
        </p:nvSpPr>
        <p:spPr>
          <a:xfrm>
            <a:off x="9225856" y="6325200"/>
            <a:ext cx="351000" cy="201600"/>
          </a:xfrm>
          <a:prstGeom prst="rect">
            <a:avLst/>
          </a:prstGeom>
        </p:spPr>
        <p:txBody>
          <a:bodyPr vert="horz" lIns="91440" tIns="45720" rIns="91440" bIns="45720" rtlCol="0" anchor="ctr"/>
          <a:lstStyle>
            <a:lvl1pPr marL="0" indent="0" algn="r" defTabSz="269875" rtl="0" eaLnBrk="1" latinLnBrk="0" hangingPunct="1">
              <a:lnSpc>
                <a:spcPct val="100000"/>
              </a:lnSpc>
              <a:spcBef>
                <a:spcPts val="0"/>
              </a:spcBef>
              <a:spcAft>
                <a:spcPts val="0"/>
              </a:spcAft>
              <a:buNone/>
              <a:defRPr sz="800" b="0" cap="none" spc="0">
                <a:solidFill>
                  <a:srgbClr val="808285"/>
                </a:solidFill>
                <a:latin typeface="Arial" panose="020B0604020202020204"/>
              </a:defRPr>
            </a:lvl1pPr>
          </a:lstStyle>
          <a:p>
            <a:fld id="{5ECA77C6-D73F-46D5-9780-6FECFB9AE588}" type="slidenum">
              <a:rPr lang="zh-CN" altLang="en-US" smtClean="0"/>
              <a:pPr/>
              <a:t>‹#›</a:t>
            </a:fld>
            <a:endParaRPr lang="zh-CN" altLang="en-US"/>
          </a:p>
        </p:txBody>
      </p:sp>
      <p:sp>
        <p:nvSpPr>
          <p:cNvPr id="13" name="Text Placeholder 2"/>
          <p:cNvSpPr>
            <a:spLocks noGrp="1"/>
          </p:cNvSpPr>
          <p:nvPr>
            <p:ph type="body" sz="quarter" idx="21"/>
          </p:nvPr>
        </p:nvSpPr>
        <p:spPr>
          <a:xfrm>
            <a:off x="390000" y="3430588"/>
            <a:ext cx="2077508" cy="2811812"/>
          </a:xfrm>
          <a:prstGeom prst="rect">
            <a:avLst/>
          </a:prstGeom>
        </p:spPr>
        <p:txBody>
          <a:bodyPr>
            <a:normAutofit/>
          </a:bodyPr>
          <a:lstStyle>
            <a:lvl1pPr marL="0" marR="0" indent="0" algn="l" defTabSz="179705" rtl="0" eaLnBrk="1" fontAlgn="auto" latinLnBrk="0" hangingPunct="1">
              <a:lnSpc>
                <a:spcPct val="100000"/>
              </a:lnSpc>
              <a:spcBef>
                <a:spcPts val="0"/>
              </a:spcBef>
              <a:spcAft>
                <a:spcPts val="600"/>
              </a:spcAft>
              <a:buClr>
                <a:schemeClr val="tx1">
                  <a:lumMod val="60000"/>
                  <a:lumOff val="40000"/>
                </a:schemeClr>
              </a:buClr>
              <a:buSzTx/>
              <a:buFont typeface="Wingdings" panose="05000000000000000000" pitchFamily="2" charset="2"/>
              <a:buNone/>
              <a:defRPr lang="en-AU" sz="2000" b="0" kern="1200" cap="none" spc="-100" baseline="0" dirty="0">
                <a:solidFill>
                  <a:srgbClr val="58595B"/>
                </a:solidFill>
                <a:latin typeface="微软雅黑" panose="020B0503020204020204" pitchFamily="34" charset="-122"/>
                <a:ea typeface="微软雅黑" panose="020B0503020204020204" pitchFamily="34" charset="-122"/>
                <a:cs typeface="Arial" panose="020B0604020202020204" pitchFamily="34" charset="0"/>
              </a:defRPr>
            </a:lvl1pPr>
          </a:lstStyle>
          <a:p>
            <a:pPr lvl="0"/>
            <a:r>
              <a:rPr lang="zh-CN" altLang="en-US" smtClean="0"/>
              <a:t>单击此处编辑母版文本样式</a:t>
            </a:r>
          </a:p>
        </p:txBody>
      </p:sp>
      <p:sp>
        <p:nvSpPr>
          <p:cNvPr id="14" name="Text Placeholder 2"/>
          <p:cNvSpPr>
            <a:spLocks noGrp="1"/>
          </p:cNvSpPr>
          <p:nvPr>
            <p:ph type="body" sz="quarter" idx="22"/>
          </p:nvPr>
        </p:nvSpPr>
        <p:spPr>
          <a:xfrm>
            <a:off x="2759701" y="3430588"/>
            <a:ext cx="2077508" cy="2811812"/>
          </a:xfrm>
          <a:prstGeom prst="rect">
            <a:avLst/>
          </a:prstGeom>
        </p:spPr>
        <p:txBody>
          <a:bodyPr>
            <a:normAutofit/>
          </a:bodyPr>
          <a:lstStyle>
            <a:lvl1pPr marL="0" marR="0" indent="0" algn="l" defTabSz="179705" rtl="0" eaLnBrk="1" fontAlgn="auto" latinLnBrk="0" hangingPunct="1">
              <a:lnSpc>
                <a:spcPct val="100000"/>
              </a:lnSpc>
              <a:spcBef>
                <a:spcPts val="0"/>
              </a:spcBef>
              <a:spcAft>
                <a:spcPts val="600"/>
              </a:spcAft>
              <a:buClr>
                <a:srgbClr val="404040">
                  <a:lumMod val="60000"/>
                  <a:lumOff val="40000"/>
                </a:srgbClr>
              </a:buClr>
              <a:buSzTx/>
              <a:buFont typeface="Wingdings" panose="05000000000000000000" pitchFamily="2" charset="2"/>
              <a:buNone/>
              <a:defRPr lang="en-AU" sz="2000" b="0" kern="1200" cap="none" spc="-100" baseline="0" dirty="0">
                <a:solidFill>
                  <a:srgbClr val="58595B"/>
                </a:solidFill>
                <a:latin typeface="微软雅黑" panose="020B0503020204020204" pitchFamily="34" charset="-122"/>
                <a:ea typeface="微软雅黑" panose="020B0503020204020204" pitchFamily="34" charset="-122"/>
                <a:cs typeface="Arial" panose="020B0604020202020204" pitchFamily="34" charset="0"/>
              </a:defRPr>
            </a:lvl1pPr>
          </a:lstStyle>
          <a:p>
            <a:pPr marL="0" marR="0" lvl="0" indent="0" algn="l" defTabSz="179705" rtl="0" eaLnBrk="1" fontAlgn="auto" latinLnBrk="0" hangingPunct="1">
              <a:lnSpc>
                <a:spcPct val="100000"/>
              </a:lnSpc>
              <a:spcBef>
                <a:spcPts val="0"/>
              </a:spcBef>
              <a:spcAft>
                <a:spcPts val="600"/>
              </a:spcAft>
              <a:buClr>
                <a:schemeClr val="tx1">
                  <a:lumMod val="60000"/>
                  <a:lumOff val="40000"/>
                </a:schemeClr>
              </a:buClr>
              <a:buSzTx/>
              <a:buFont typeface="Wingdings" panose="05000000000000000000" pitchFamily="2" charset="2"/>
              <a:buNone/>
            </a:pPr>
            <a:r>
              <a:rPr lang="zh-CN" altLang="en-US" smtClean="0"/>
              <a:t>单击此处编辑母版文本样式</a:t>
            </a:r>
          </a:p>
        </p:txBody>
      </p:sp>
      <p:sp>
        <p:nvSpPr>
          <p:cNvPr id="15" name="Text Placeholder 2"/>
          <p:cNvSpPr>
            <a:spLocks noGrp="1"/>
          </p:cNvSpPr>
          <p:nvPr>
            <p:ph type="body" sz="quarter" idx="23"/>
          </p:nvPr>
        </p:nvSpPr>
        <p:spPr>
          <a:xfrm>
            <a:off x="5105510" y="3430588"/>
            <a:ext cx="2077508" cy="2811812"/>
          </a:xfrm>
          <a:prstGeom prst="rect">
            <a:avLst/>
          </a:prstGeom>
        </p:spPr>
        <p:txBody>
          <a:bodyPr>
            <a:normAutofit/>
          </a:bodyPr>
          <a:lstStyle>
            <a:lvl1pPr marL="0" marR="0" indent="0" algn="l" defTabSz="179705" rtl="0" eaLnBrk="1" fontAlgn="auto" latinLnBrk="0" hangingPunct="1">
              <a:lnSpc>
                <a:spcPts val="2800"/>
              </a:lnSpc>
              <a:spcBef>
                <a:spcPts val="0"/>
              </a:spcBef>
              <a:spcAft>
                <a:spcPts val="600"/>
              </a:spcAft>
              <a:buClr>
                <a:schemeClr val="tx1">
                  <a:lumMod val="60000"/>
                  <a:lumOff val="40000"/>
                </a:schemeClr>
              </a:buClr>
              <a:buSzTx/>
              <a:buFont typeface="Wingdings" panose="05000000000000000000" pitchFamily="2" charset="2"/>
              <a:buNone/>
              <a:defRPr lang="en-AU" sz="2000" b="0" kern="1200" cap="none" spc="-100" baseline="0" dirty="0">
                <a:solidFill>
                  <a:srgbClr val="58595B"/>
                </a:solidFill>
                <a:latin typeface="微软雅黑" panose="020B0503020204020204" pitchFamily="34" charset="-122"/>
                <a:ea typeface="微软雅黑" panose="020B0503020204020204" pitchFamily="34" charset="-122"/>
                <a:cs typeface="Arial" panose="020B0604020202020204" pitchFamily="34" charset="0"/>
              </a:defRPr>
            </a:lvl1pPr>
          </a:lstStyle>
          <a:p>
            <a:pPr marL="0" marR="0" lvl="0" indent="0" algn="l" defTabSz="179705" rtl="0" eaLnBrk="1" fontAlgn="auto" latinLnBrk="0" hangingPunct="1">
              <a:lnSpc>
                <a:spcPct val="100000"/>
              </a:lnSpc>
              <a:spcBef>
                <a:spcPts val="0"/>
              </a:spcBef>
              <a:spcAft>
                <a:spcPts val="600"/>
              </a:spcAft>
              <a:buClr>
                <a:schemeClr val="tx1">
                  <a:lumMod val="60000"/>
                  <a:lumOff val="40000"/>
                </a:schemeClr>
              </a:buClr>
              <a:buSzTx/>
              <a:buFont typeface="Wingdings" panose="05000000000000000000" pitchFamily="2" charset="2"/>
              <a:buNone/>
            </a:pPr>
            <a:r>
              <a:rPr lang="zh-CN" altLang="en-US" smtClean="0"/>
              <a:t>单击此处编辑母版文本样式</a:t>
            </a:r>
          </a:p>
        </p:txBody>
      </p:sp>
      <p:sp>
        <p:nvSpPr>
          <p:cNvPr id="16" name="Text Placeholder 2"/>
          <p:cNvSpPr>
            <a:spLocks noGrp="1"/>
          </p:cNvSpPr>
          <p:nvPr>
            <p:ph type="body" sz="quarter" idx="24"/>
          </p:nvPr>
        </p:nvSpPr>
        <p:spPr>
          <a:xfrm>
            <a:off x="7438701" y="3430588"/>
            <a:ext cx="2077508" cy="2811812"/>
          </a:xfrm>
          <a:prstGeom prst="rect">
            <a:avLst/>
          </a:prstGeom>
        </p:spPr>
        <p:txBody>
          <a:bodyPr>
            <a:normAutofit/>
          </a:bodyPr>
          <a:lstStyle>
            <a:lvl1pPr marL="0" marR="0" indent="0" algn="l" defTabSz="179705" rtl="0" eaLnBrk="1" fontAlgn="auto" latinLnBrk="0" hangingPunct="1">
              <a:lnSpc>
                <a:spcPts val="2800"/>
              </a:lnSpc>
              <a:spcBef>
                <a:spcPts val="0"/>
              </a:spcBef>
              <a:spcAft>
                <a:spcPts val="600"/>
              </a:spcAft>
              <a:buClr>
                <a:schemeClr val="tx1">
                  <a:lumMod val="60000"/>
                  <a:lumOff val="40000"/>
                </a:schemeClr>
              </a:buClr>
              <a:buSzTx/>
              <a:buFont typeface="Wingdings" panose="05000000000000000000" pitchFamily="2" charset="2"/>
              <a:buNone/>
              <a:defRPr lang="en-AU" sz="2000" b="0" kern="1200" cap="none" spc="-100" baseline="0" dirty="0">
                <a:solidFill>
                  <a:srgbClr val="58595B"/>
                </a:solidFill>
                <a:latin typeface="微软雅黑" panose="020B0503020204020204" pitchFamily="34" charset="-122"/>
                <a:ea typeface="微软雅黑" panose="020B0503020204020204" pitchFamily="34" charset="-122"/>
                <a:cs typeface="Arial" panose="020B0604020202020204" pitchFamily="34" charset="0"/>
              </a:defRPr>
            </a:lvl1pPr>
          </a:lstStyle>
          <a:p>
            <a:pPr marL="0" marR="0" lvl="0" indent="0" algn="l" defTabSz="179705" rtl="0" eaLnBrk="1" fontAlgn="auto" latinLnBrk="0" hangingPunct="1">
              <a:lnSpc>
                <a:spcPct val="100000"/>
              </a:lnSpc>
              <a:spcBef>
                <a:spcPts val="0"/>
              </a:spcBef>
              <a:spcAft>
                <a:spcPts val="600"/>
              </a:spcAft>
              <a:buClr>
                <a:schemeClr val="tx1">
                  <a:lumMod val="60000"/>
                  <a:lumOff val="40000"/>
                </a:schemeClr>
              </a:buClr>
              <a:buSzTx/>
              <a:buFont typeface="Wingdings" panose="05000000000000000000" pitchFamily="2" charset="2"/>
              <a:buNone/>
            </a:pPr>
            <a:r>
              <a:rPr lang="zh-CN" altLang="en-US" smtClean="0"/>
              <a:t>单击此处编辑母版文本样式</a:t>
            </a:r>
          </a:p>
        </p:txBody>
      </p:sp>
      <p:sp>
        <p:nvSpPr>
          <p:cNvPr id="11" name="Text Placeholder 2"/>
          <p:cNvSpPr>
            <a:spLocks noGrp="1"/>
          </p:cNvSpPr>
          <p:nvPr>
            <p:ph type="body" sz="quarter" idx="25" hasCustomPrompt="1"/>
          </p:nvPr>
        </p:nvSpPr>
        <p:spPr>
          <a:xfrm>
            <a:off x="390000" y="2332800"/>
            <a:ext cx="2074800" cy="1080000"/>
          </a:xfrm>
          <a:prstGeom prst="rect">
            <a:avLst/>
          </a:prstGeom>
        </p:spPr>
        <p:txBody>
          <a:bodyPr>
            <a:noAutofit/>
          </a:bodyPr>
          <a:lstStyle>
            <a:lvl1pPr marL="0" indent="0" algn="l" defTabSz="179705" rtl="0" eaLnBrk="1" latinLnBrk="0" hangingPunct="1">
              <a:lnSpc>
                <a:spcPct val="100000"/>
              </a:lnSpc>
              <a:spcBef>
                <a:spcPct val="0"/>
              </a:spcBef>
              <a:spcAft>
                <a:spcPts val="0"/>
              </a:spcAft>
              <a:buNone/>
              <a:defRPr lang="en-US" sz="7200" b="1" kern="1200" cap="none" spc="-300" baseline="0" dirty="0" smtClean="0">
                <a:solidFill>
                  <a:schemeClr val="tx2"/>
                </a:solidFill>
                <a:latin typeface="Arial" panose="020B0604020202020204"/>
                <a:ea typeface="+mj-ea"/>
                <a:cs typeface="+mj-cs"/>
              </a:defRPr>
            </a:lvl1pPr>
            <a:lvl2pPr marL="0" indent="0" algn="ctr" defTabSz="179705" rtl="0" eaLnBrk="1" latinLnBrk="0" hangingPunct="1">
              <a:lnSpc>
                <a:spcPct val="100000"/>
              </a:lnSpc>
              <a:spcBef>
                <a:spcPct val="0"/>
              </a:spcBef>
              <a:spcAft>
                <a:spcPts val="0"/>
              </a:spcAft>
              <a:buNone/>
              <a:defRPr lang="en-US" sz="7200" b="1" kern="1200" cap="none" spc="-300" baseline="0" dirty="0" smtClean="0">
                <a:solidFill>
                  <a:srgbClr val="EE0088"/>
                </a:solidFill>
                <a:latin typeface="Arial" panose="020B0604020202020204"/>
                <a:ea typeface="+mj-ea"/>
                <a:cs typeface="+mj-cs"/>
              </a:defRPr>
            </a:lvl2pPr>
            <a:lvl3pPr marL="0" indent="0" algn="ctr" defTabSz="179705" rtl="0" eaLnBrk="1" latinLnBrk="0" hangingPunct="1">
              <a:lnSpc>
                <a:spcPct val="100000"/>
              </a:lnSpc>
              <a:spcBef>
                <a:spcPct val="0"/>
              </a:spcBef>
              <a:spcAft>
                <a:spcPts val="0"/>
              </a:spcAft>
              <a:buNone/>
              <a:defRPr lang="en-US" sz="7200" b="1" kern="1200" cap="none" spc="-300" baseline="0" dirty="0" smtClean="0">
                <a:solidFill>
                  <a:srgbClr val="EE0088"/>
                </a:solidFill>
                <a:latin typeface="Arial" panose="020B0604020202020204"/>
                <a:ea typeface="+mj-ea"/>
                <a:cs typeface="+mj-cs"/>
              </a:defRPr>
            </a:lvl3pPr>
            <a:lvl4pPr marL="0" indent="0" algn="ctr" defTabSz="179705" rtl="0" eaLnBrk="1" latinLnBrk="0" hangingPunct="1">
              <a:lnSpc>
                <a:spcPct val="100000"/>
              </a:lnSpc>
              <a:spcBef>
                <a:spcPct val="0"/>
              </a:spcBef>
              <a:spcAft>
                <a:spcPts val="0"/>
              </a:spcAft>
              <a:buNone/>
              <a:defRPr lang="en-US" sz="7200" b="1" kern="1200" cap="none" spc="-300" baseline="0" dirty="0" smtClean="0">
                <a:solidFill>
                  <a:srgbClr val="EE0088"/>
                </a:solidFill>
                <a:latin typeface="Arial" panose="020B0604020202020204"/>
                <a:ea typeface="+mj-ea"/>
                <a:cs typeface="+mj-cs"/>
              </a:defRPr>
            </a:lvl4pPr>
            <a:lvl5pPr marL="0" indent="0" algn="ctr" defTabSz="179705" rtl="0" eaLnBrk="1" latinLnBrk="0" hangingPunct="1">
              <a:lnSpc>
                <a:spcPct val="100000"/>
              </a:lnSpc>
              <a:spcBef>
                <a:spcPct val="0"/>
              </a:spcBef>
              <a:spcAft>
                <a:spcPts val="0"/>
              </a:spcAft>
              <a:buNone/>
              <a:defRPr lang="en-AU" sz="7200" b="1" kern="1200" cap="none" spc="-300" baseline="0" dirty="0">
                <a:solidFill>
                  <a:srgbClr val="EE0088"/>
                </a:solidFill>
                <a:latin typeface="Arial" panose="020B0604020202020204"/>
                <a:ea typeface="+mj-ea"/>
                <a:cs typeface="+mj-cs"/>
              </a:defRPr>
            </a:lvl5pPr>
          </a:lstStyle>
          <a:p>
            <a:pPr lvl="0"/>
            <a:r>
              <a:rPr lang="en-US" dirty="0" smtClean="0"/>
              <a:t>##</a:t>
            </a:r>
            <a:endParaRPr lang="en-AU" dirty="0"/>
          </a:p>
        </p:txBody>
      </p:sp>
      <p:sp>
        <p:nvSpPr>
          <p:cNvPr id="12" name="Text Placeholder 2"/>
          <p:cNvSpPr>
            <a:spLocks noGrp="1"/>
          </p:cNvSpPr>
          <p:nvPr>
            <p:ph type="body" sz="quarter" idx="26" hasCustomPrompt="1"/>
          </p:nvPr>
        </p:nvSpPr>
        <p:spPr>
          <a:xfrm>
            <a:off x="2761200" y="2332800"/>
            <a:ext cx="2074800" cy="1080000"/>
          </a:xfrm>
          <a:prstGeom prst="rect">
            <a:avLst/>
          </a:prstGeom>
        </p:spPr>
        <p:txBody>
          <a:bodyPr>
            <a:noAutofit/>
          </a:bodyPr>
          <a:lstStyle>
            <a:lvl1pPr marL="0" indent="0" algn="l" defTabSz="179705" rtl="0" eaLnBrk="1" latinLnBrk="0" hangingPunct="1">
              <a:lnSpc>
                <a:spcPct val="100000"/>
              </a:lnSpc>
              <a:spcBef>
                <a:spcPct val="0"/>
              </a:spcBef>
              <a:spcAft>
                <a:spcPts val="0"/>
              </a:spcAft>
              <a:buNone/>
              <a:defRPr lang="en-AU" sz="7200" b="1" kern="1200" cap="none" spc="-300" baseline="0" dirty="0">
                <a:solidFill>
                  <a:schemeClr val="tx2"/>
                </a:solidFill>
                <a:latin typeface="Arial" panose="020B0604020202020204"/>
                <a:ea typeface="+mj-ea"/>
                <a:cs typeface="+mj-cs"/>
              </a:defRPr>
            </a:lvl1pPr>
            <a:lvl2pPr marL="0" indent="0" algn="ctr" defTabSz="179705" rtl="0" eaLnBrk="1" latinLnBrk="0" hangingPunct="1">
              <a:lnSpc>
                <a:spcPct val="100000"/>
              </a:lnSpc>
              <a:spcBef>
                <a:spcPct val="0"/>
              </a:spcBef>
              <a:spcAft>
                <a:spcPts val="0"/>
              </a:spcAft>
              <a:buNone/>
              <a:defRPr lang="en-US" sz="7200" b="1" kern="1200" cap="none" spc="-300" baseline="0" dirty="0" smtClean="0">
                <a:solidFill>
                  <a:srgbClr val="EE0088"/>
                </a:solidFill>
                <a:latin typeface="Arial" panose="020B0604020202020204"/>
                <a:ea typeface="+mj-ea"/>
                <a:cs typeface="+mj-cs"/>
              </a:defRPr>
            </a:lvl2pPr>
            <a:lvl3pPr marL="0" indent="0" algn="ctr" defTabSz="179705" rtl="0" eaLnBrk="1" latinLnBrk="0" hangingPunct="1">
              <a:lnSpc>
                <a:spcPct val="100000"/>
              </a:lnSpc>
              <a:spcBef>
                <a:spcPct val="0"/>
              </a:spcBef>
              <a:spcAft>
                <a:spcPts val="0"/>
              </a:spcAft>
              <a:buNone/>
              <a:defRPr lang="en-US" sz="7200" b="1" kern="1200" cap="none" spc="-300" baseline="0" dirty="0" smtClean="0">
                <a:solidFill>
                  <a:srgbClr val="EE0088"/>
                </a:solidFill>
                <a:latin typeface="Arial" panose="020B0604020202020204"/>
                <a:ea typeface="+mj-ea"/>
                <a:cs typeface="+mj-cs"/>
              </a:defRPr>
            </a:lvl3pPr>
            <a:lvl4pPr marL="0" indent="0" algn="ctr" defTabSz="179705" rtl="0" eaLnBrk="1" latinLnBrk="0" hangingPunct="1">
              <a:lnSpc>
                <a:spcPct val="100000"/>
              </a:lnSpc>
              <a:spcBef>
                <a:spcPct val="0"/>
              </a:spcBef>
              <a:spcAft>
                <a:spcPts val="0"/>
              </a:spcAft>
              <a:buNone/>
              <a:defRPr lang="en-US" sz="7200" b="1" kern="1200" cap="none" spc="-300" baseline="0" dirty="0" smtClean="0">
                <a:solidFill>
                  <a:srgbClr val="EE0088"/>
                </a:solidFill>
                <a:latin typeface="Arial" panose="020B0604020202020204"/>
                <a:ea typeface="+mj-ea"/>
                <a:cs typeface="+mj-cs"/>
              </a:defRPr>
            </a:lvl4pPr>
            <a:lvl5pPr marL="0" indent="0" algn="ctr" defTabSz="179705" rtl="0" eaLnBrk="1" latinLnBrk="0" hangingPunct="1">
              <a:lnSpc>
                <a:spcPct val="100000"/>
              </a:lnSpc>
              <a:spcBef>
                <a:spcPct val="0"/>
              </a:spcBef>
              <a:spcAft>
                <a:spcPts val="0"/>
              </a:spcAft>
              <a:buNone/>
              <a:defRPr lang="en-AU" sz="7200" b="1" kern="1200" cap="none" spc="-300" baseline="0" dirty="0">
                <a:solidFill>
                  <a:srgbClr val="EE0088"/>
                </a:solidFill>
                <a:latin typeface="Arial" panose="020B0604020202020204"/>
                <a:ea typeface="+mj-ea"/>
                <a:cs typeface="+mj-cs"/>
              </a:defRPr>
            </a:lvl5pPr>
          </a:lstStyle>
          <a:p>
            <a:pPr lvl="0"/>
            <a:r>
              <a:rPr lang="en-US" dirty="0" smtClean="0"/>
              <a:t>##</a:t>
            </a:r>
            <a:endParaRPr lang="en-AU" dirty="0"/>
          </a:p>
        </p:txBody>
      </p:sp>
      <p:sp>
        <p:nvSpPr>
          <p:cNvPr id="17" name="Text Placeholder 2"/>
          <p:cNvSpPr>
            <a:spLocks noGrp="1"/>
          </p:cNvSpPr>
          <p:nvPr>
            <p:ph type="body" sz="quarter" idx="27" hasCustomPrompt="1"/>
          </p:nvPr>
        </p:nvSpPr>
        <p:spPr>
          <a:xfrm>
            <a:off x="5105100" y="2332800"/>
            <a:ext cx="2074800" cy="1080000"/>
          </a:xfrm>
          <a:prstGeom prst="rect">
            <a:avLst/>
          </a:prstGeom>
        </p:spPr>
        <p:txBody>
          <a:bodyPr>
            <a:noAutofit/>
          </a:bodyPr>
          <a:lstStyle>
            <a:lvl1pPr marL="0" indent="0" algn="l" defTabSz="179705" rtl="0" eaLnBrk="1" latinLnBrk="0" hangingPunct="1">
              <a:lnSpc>
                <a:spcPct val="100000"/>
              </a:lnSpc>
              <a:spcBef>
                <a:spcPct val="0"/>
              </a:spcBef>
              <a:spcAft>
                <a:spcPts val="0"/>
              </a:spcAft>
              <a:buNone/>
              <a:defRPr lang="en-AU" sz="7200" b="1" kern="1200" cap="none" spc="-300" baseline="0" dirty="0">
                <a:solidFill>
                  <a:schemeClr val="tx2"/>
                </a:solidFill>
                <a:latin typeface="Arial" panose="020B0604020202020204"/>
                <a:ea typeface="+mj-ea"/>
                <a:cs typeface="+mj-cs"/>
              </a:defRPr>
            </a:lvl1pPr>
            <a:lvl2pPr marL="0" indent="0" algn="ctr" defTabSz="179705" rtl="0" eaLnBrk="1" latinLnBrk="0" hangingPunct="1">
              <a:lnSpc>
                <a:spcPct val="100000"/>
              </a:lnSpc>
              <a:spcBef>
                <a:spcPct val="0"/>
              </a:spcBef>
              <a:spcAft>
                <a:spcPts val="0"/>
              </a:spcAft>
              <a:buNone/>
              <a:defRPr lang="en-US" sz="7200" b="1" kern="1200" cap="none" spc="-300" baseline="0" dirty="0" smtClean="0">
                <a:solidFill>
                  <a:srgbClr val="EE0088"/>
                </a:solidFill>
                <a:latin typeface="Arial" panose="020B0604020202020204"/>
                <a:ea typeface="+mj-ea"/>
                <a:cs typeface="+mj-cs"/>
              </a:defRPr>
            </a:lvl2pPr>
            <a:lvl3pPr marL="0" indent="0" algn="ctr" defTabSz="179705" rtl="0" eaLnBrk="1" latinLnBrk="0" hangingPunct="1">
              <a:lnSpc>
                <a:spcPct val="100000"/>
              </a:lnSpc>
              <a:spcBef>
                <a:spcPct val="0"/>
              </a:spcBef>
              <a:spcAft>
                <a:spcPts val="0"/>
              </a:spcAft>
              <a:buNone/>
              <a:defRPr lang="en-US" sz="7200" b="1" kern="1200" cap="none" spc="-300" baseline="0" dirty="0" smtClean="0">
                <a:solidFill>
                  <a:srgbClr val="EE0088"/>
                </a:solidFill>
                <a:latin typeface="Arial" panose="020B0604020202020204"/>
                <a:ea typeface="+mj-ea"/>
                <a:cs typeface="+mj-cs"/>
              </a:defRPr>
            </a:lvl3pPr>
            <a:lvl4pPr marL="0" indent="0" algn="ctr" defTabSz="179705" rtl="0" eaLnBrk="1" latinLnBrk="0" hangingPunct="1">
              <a:lnSpc>
                <a:spcPct val="100000"/>
              </a:lnSpc>
              <a:spcBef>
                <a:spcPct val="0"/>
              </a:spcBef>
              <a:spcAft>
                <a:spcPts val="0"/>
              </a:spcAft>
              <a:buNone/>
              <a:defRPr lang="en-US" sz="7200" b="1" kern="1200" cap="none" spc="-300" baseline="0" dirty="0" smtClean="0">
                <a:solidFill>
                  <a:srgbClr val="EE0088"/>
                </a:solidFill>
                <a:latin typeface="Arial" panose="020B0604020202020204"/>
                <a:ea typeface="+mj-ea"/>
                <a:cs typeface="+mj-cs"/>
              </a:defRPr>
            </a:lvl4pPr>
            <a:lvl5pPr marL="0" indent="0" algn="ctr" defTabSz="179705" rtl="0" eaLnBrk="1" latinLnBrk="0" hangingPunct="1">
              <a:lnSpc>
                <a:spcPct val="100000"/>
              </a:lnSpc>
              <a:spcBef>
                <a:spcPct val="0"/>
              </a:spcBef>
              <a:spcAft>
                <a:spcPts val="0"/>
              </a:spcAft>
              <a:buNone/>
              <a:defRPr lang="en-AU" sz="7200" b="1" kern="1200" cap="none" spc="-300" baseline="0" dirty="0">
                <a:solidFill>
                  <a:srgbClr val="EE0088"/>
                </a:solidFill>
                <a:latin typeface="Arial" panose="020B0604020202020204"/>
                <a:ea typeface="+mj-ea"/>
                <a:cs typeface="+mj-cs"/>
              </a:defRPr>
            </a:lvl5pPr>
          </a:lstStyle>
          <a:p>
            <a:pPr lvl="0"/>
            <a:r>
              <a:rPr lang="en-US" dirty="0" smtClean="0"/>
              <a:t>##</a:t>
            </a:r>
            <a:endParaRPr lang="en-AU" dirty="0"/>
          </a:p>
        </p:txBody>
      </p:sp>
      <p:sp>
        <p:nvSpPr>
          <p:cNvPr id="18" name="Text Placeholder 2"/>
          <p:cNvSpPr>
            <a:spLocks noGrp="1"/>
          </p:cNvSpPr>
          <p:nvPr>
            <p:ph type="body" sz="quarter" idx="28" hasCustomPrompt="1"/>
          </p:nvPr>
        </p:nvSpPr>
        <p:spPr>
          <a:xfrm>
            <a:off x="7437300" y="2332800"/>
            <a:ext cx="2074800" cy="1080000"/>
          </a:xfrm>
          <a:prstGeom prst="rect">
            <a:avLst/>
          </a:prstGeom>
        </p:spPr>
        <p:txBody>
          <a:bodyPr>
            <a:noAutofit/>
          </a:bodyPr>
          <a:lstStyle>
            <a:lvl1pPr marL="0" indent="0" algn="l" defTabSz="179705" rtl="0" eaLnBrk="1" latinLnBrk="0" hangingPunct="1">
              <a:lnSpc>
                <a:spcPct val="100000"/>
              </a:lnSpc>
              <a:spcBef>
                <a:spcPct val="0"/>
              </a:spcBef>
              <a:spcAft>
                <a:spcPts val="0"/>
              </a:spcAft>
              <a:buNone/>
              <a:defRPr lang="en-AU" sz="7200" b="1" kern="1200" cap="none" spc="-300" baseline="0" dirty="0">
                <a:solidFill>
                  <a:schemeClr val="tx2"/>
                </a:solidFill>
                <a:latin typeface="Arial" panose="020B0604020202020204"/>
                <a:ea typeface="+mj-ea"/>
                <a:cs typeface="+mj-cs"/>
              </a:defRPr>
            </a:lvl1pPr>
            <a:lvl2pPr marL="0" indent="0" algn="ctr" defTabSz="179705" rtl="0" eaLnBrk="1" latinLnBrk="0" hangingPunct="1">
              <a:lnSpc>
                <a:spcPct val="100000"/>
              </a:lnSpc>
              <a:spcBef>
                <a:spcPct val="0"/>
              </a:spcBef>
              <a:spcAft>
                <a:spcPts val="0"/>
              </a:spcAft>
              <a:buNone/>
              <a:defRPr lang="en-US" sz="7200" b="1" kern="1200" cap="none" spc="-300" baseline="0" dirty="0" smtClean="0">
                <a:solidFill>
                  <a:srgbClr val="EE0088"/>
                </a:solidFill>
                <a:latin typeface="Arial" panose="020B0604020202020204"/>
                <a:ea typeface="+mj-ea"/>
                <a:cs typeface="+mj-cs"/>
              </a:defRPr>
            </a:lvl2pPr>
            <a:lvl3pPr marL="0" indent="0" algn="ctr" defTabSz="179705" rtl="0" eaLnBrk="1" latinLnBrk="0" hangingPunct="1">
              <a:lnSpc>
                <a:spcPct val="100000"/>
              </a:lnSpc>
              <a:spcBef>
                <a:spcPct val="0"/>
              </a:spcBef>
              <a:spcAft>
                <a:spcPts val="0"/>
              </a:spcAft>
              <a:buNone/>
              <a:defRPr lang="en-US" sz="7200" b="1" kern="1200" cap="none" spc="-300" baseline="0" dirty="0" smtClean="0">
                <a:solidFill>
                  <a:srgbClr val="EE0088"/>
                </a:solidFill>
                <a:latin typeface="Arial" panose="020B0604020202020204"/>
                <a:ea typeface="+mj-ea"/>
                <a:cs typeface="+mj-cs"/>
              </a:defRPr>
            </a:lvl3pPr>
            <a:lvl4pPr marL="0" indent="0" algn="ctr" defTabSz="179705" rtl="0" eaLnBrk="1" latinLnBrk="0" hangingPunct="1">
              <a:lnSpc>
                <a:spcPct val="100000"/>
              </a:lnSpc>
              <a:spcBef>
                <a:spcPct val="0"/>
              </a:spcBef>
              <a:spcAft>
                <a:spcPts val="0"/>
              </a:spcAft>
              <a:buNone/>
              <a:defRPr lang="en-US" sz="7200" b="1" kern="1200" cap="none" spc="-300" baseline="0" dirty="0" smtClean="0">
                <a:solidFill>
                  <a:srgbClr val="EE0088"/>
                </a:solidFill>
                <a:latin typeface="Arial" panose="020B0604020202020204"/>
                <a:ea typeface="+mj-ea"/>
                <a:cs typeface="+mj-cs"/>
              </a:defRPr>
            </a:lvl4pPr>
            <a:lvl5pPr marL="0" indent="0" algn="ctr" defTabSz="179705" rtl="0" eaLnBrk="1" latinLnBrk="0" hangingPunct="1">
              <a:lnSpc>
                <a:spcPct val="100000"/>
              </a:lnSpc>
              <a:spcBef>
                <a:spcPct val="0"/>
              </a:spcBef>
              <a:spcAft>
                <a:spcPts val="0"/>
              </a:spcAft>
              <a:buNone/>
              <a:defRPr lang="en-AU" sz="7200" b="1" kern="1200" cap="none" spc="-300" baseline="0" dirty="0">
                <a:solidFill>
                  <a:srgbClr val="EE0088"/>
                </a:solidFill>
                <a:latin typeface="Arial" panose="020B0604020202020204"/>
                <a:ea typeface="+mj-ea"/>
                <a:cs typeface="+mj-cs"/>
              </a:defRPr>
            </a:lvl5pPr>
          </a:lstStyle>
          <a:p>
            <a:pPr lvl="0"/>
            <a:r>
              <a:rPr lang="en-US" dirty="0" smtClean="0"/>
              <a:t>##</a:t>
            </a:r>
            <a:endParaRPr lang="en-AU" dirty="0"/>
          </a:p>
        </p:txBody>
      </p:sp>
    </p:spTree>
    <p:extLst>
      <p:ext uri="{BB962C8B-B14F-4D97-AF65-F5344CB8AC3E}">
        <p14:creationId xmlns:p14="http://schemas.microsoft.com/office/powerpoint/2010/main" val="17558285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带图片目录页">
    <p:spTree>
      <p:nvGrpSpPr>
        <p:cNvPr id="1" name=""/>
        <p:cNvGrpSpPr/>
        <p:nvPr/>
      </p:nvGrpSpPr>
      <p:grpSpPr>
        <a:xfrm>
          <a:off x="0" y="0"/>
          <a:ext cx="0" cy="0"/>
          <a:chOff x="0" y="0"/>
          <a:chExt cx="0" cy="0"/>
        </a:xfrm>
      </p:grpSpPr>
      <p:sp>
        <p:nvSpPr>
          <p:cNvPr id="10" name="Slide Number Placeholder 3" descr="Lock Shape"/>
          <p:cNvSpPr>
            <a:spLocks noGrp="1"/>
          </p:cNvSpPr>
          <p:nvPr>
            <p:ph type="sldNum" sz="quarter" idx="4"/>
          </p:nvPr>
        </p:nvSpPr>
        <p:spPr>
          <a:xfrm>
            <a:off x="9225856" y="6325200"/>
            <a:ext cx="351000" cy="201600"/>
          </a:xfrm>
          <a:prstGeom prst="rect">
            <a:avLst/>
          </a:prstGeom>
        </p:spPr>
        <p:txBody>
          <a:bodyPr vert="horz" lIns="91440" tIns="45720" rIns="91440" bIns="45720" rtlCol="0" anchor="ctr"/>
          <a:lstStyle>
            <a:lvl1pPr marL="0" indent="0" algn="r" defTabSz="269875" rtl="0" eaLnBrk="1" latinLnBrk="0" hangingPunct="1">
              <a:lnSpc>
                <a:spcPct val="100000"/>
              </a:lnSpc>
              <a:spcBef>
                <a:spcPts val="0"/>
              </a:spcBef>
              <a:spcAft>
                <a:spcPts val="0"/>
              </a:spcAft>
              <a:buNone/>
              <a:defRPr sz="800" b="0" cap="none" spc="0">
                <a:solidFill>
                  <a:srgbClr val="808285"/>
                </a:solidFill>
                <a:latin typeface="Arial" panose="020B0604020202020204"/>
              </a:defRPr>
            </a:lvl1pPr>
          </a:lstStyle>
          <a:p>
            <a:fld id="{5ECA77C6-D73F-46D5-9780-6FECFB9AE588}" type="slidenum">
              <a:rPr lang="zh-CN" altLang="en-US" smtClean="0"/>
              <a:pPr/>
              <a:t>‹#›</a:t>
            </a:fld>
            <a:endParaRPr lang="zh-CN" altLang="en-US"/>
          </a:p>
        </p:txBody>
      </p:sp>
      <p:sp>
        <p:nvSpPr>
          <p:cNvPr id="13" name="Text Placeholder 2"/>
          <p:cNvSpPr>
            <a:spLocks noGrp="1"/>
          </p:cNvSpPr>
          <p:nvPr>
            <p:ph type="body" sz="quarter" idx="21"/>
          </p:nvPr>
        </p:nvSpPr>
        <p:spPr>
          <a:xfrm>
            <a:off x="2477176" y="4528376"/>
            <a:ext cx="1558782" cy="1560512"/>
          </a:xfrm>
          <a:prstGeom prst="rect">
            <a:avLst/>
          </a:prstGeom>
        </p:spPr>
        <p:txBody>
          <a:bodyPr>
            <a:normAutofit/>
          </a:bodyPr>
          <a:lstStyle>
            <a:lvl1pPr marL="0" marR="0" indent="0" algn="l" defTabSz="179705" rtl="0" eaLnBrk="1" fontAlgn="auto" latinLnBrk="0" hangingPunct="1">
              <a:lnSpc>
                <a:spcPct val="100000"/>
              </a:lnSpc>
              <a:spcBef>
                <a:spcPts val="0"/>
              </a:spcBef>
              <a:spcAft>
                <a:spcPts val="600"/>
              </a:spcAft>
              <a:buClr>
                <a:schemeClr val="tx1">
                  <a:lumMod val="60000"/>
                  <a:lumOff val="40000"/>
                </a:schemeClr>
              </a:buClr>
              <a:buSzTx/>
              <a:buFont typeface="Wingdings" panose="05000000000000000000" pitchFamily="2" charset="2"/>
              <a:buNone/>
              <a:defRPr lang="en-AU" sz="2000" b="0" kern="1200" cap="none" spc="-100" baseline="0" dirty="0">
                <a:solidFill>
                  <a:srgbClr val="58595B"/>
                </a:solidFill>
                <a:latin typeface="微软雅黑" panose="020B0503020204020204" pitchFamily="34" charset="-122"/>
                <a:ea typeface="微软雅黑" panose="020B0503020204020204" pitchFamily="34" charset="-122"/>
                <a:cs typeface="Arial" panose="020B0604020202020204" pitchFamily="34" charset="0"/>
              </a:defRPr>
            </a:lvl1pPr>
          </a:lstStyle>
          <a:p>
            <a:pPr lvl="0"/>
            <a:r>
              <a:rPr lang="zh-CN" altLang="en-US" smtClean="0"/>
              <a:t>单击此处编辑母版文本样式</a:t>
            </a:r>
          </a:p>
        </p:txBody>
      </p:sp>
      <p:sp>
        <p:nvSpPr>
          <p:cNvPr id="14" name="Text Placeholder 2"/>
          <p:cNvSpPr>
            <a:spLocks noGrp="1"/>
          </p:cNvSpPr>
          <p:nvPr>
            <p:ph type="body" sz="quarter" idx="22"/>
          </p:nvPr>
        </p:nvSpPr>
        <p:spPr>
          <a:xfrm>
            <a:off x="4296542" y="4528376"/>
            <a:ext cx="1558782" cy="1560512"/>
          </a:xfrm>
          <a:prstGeom prst="rect">
            <a:avLst/>
          </a:prstGeom>
        </p:spPr>
        <p:txBody>
          <a:bodyPr>
            <a:normAutofit/>
          </a:bodyPr>
          <a:lstStyle>
            <a:lvl1pPr marL="0" marR="0" indent="0" algn="l" defTabSz="179705" rtl="0" eaLnBrk="1" fontAlgn="auto" latinLnBrk="0" hangingPunct="1">
              <a:lnSpc>
                <a:spcPct val="100000"/>
              </a:lnSpc>
              <a:spcBef>
                <a:spcPts val="0"/>
              </a:spcBef>
              <a:spcAft>
                <a:spcPts val="600"/>
              </a:spcAft>
              <a:buClr>
                <a:srgbClr val="404040">
                  <a:lumMod val="60000"/>
                  <a:lumOff val="40000"/>
                </a:srgbClr>
              </a:buClr>
              <a:buSzTx/>
              <a:buFont typeface="Wingdings" panose="05000000000000000000" pitchFamily="2" charset="2"/>
              <a:buNone/>
              <a:defRPr lang="en-AU" sz="2000" b="0" kern="1200" cap="none" spc="-100" baseline="0" dirty="0">
                <a:solidFill>
                  <a:srgbClr val="58595B"/>
                </a:solidFill>
                <a:latin typeface="微软雅黑" panose="020B0503020204020204" pitchFamily="34" charset="-122"/>
                <a:ea typeface="微软雅黑" panose="020B0503020204020204" pitchFamily="34" charset="-122"/>
                <a:cs typeface="Arial" panose="020B0604020202020204" pitchFamily="34" charset="0"/>
              </a:defRPr>
            </a:lvl1pPr>
          </a:lstStyle>
          <a:p>
            <a:pPr marL="0" marR="0" lvl="0" indent="0" algn="l" defTabSz="179705" rtl="0" eaLnBrk="1" fontAlgn="auto" latinLnBrk="0" hangingPunct="1">
              <a:lnSpc>
                <a:spcPct val="100000"/>
              </a:lnSpc>
              <a:spcBef>
                <a:spcPts val="0"/>
              </a:spcBef>
              <a:spcAft>
                <a:spcPts val="600"/>
              </a:spcAft>
              <a:buClr>
                <a:schemeClr val="tx1">
                  <a:lumMod val="60000"/>
                  <a:lumOff val="40000"/>
                </a:schemeClr>
              </a:buClr>
              <a:buSzTx/>
              <a:buFont typeface="Wingdings" panose="05000000000000000000" pitchFamily="2" charset="2"/>
              <a:buNone/>
            </a:pPr>
            <a:r>
              <a:rPr lang="zh-CN" altLang="en-US" smtClean="0"/>
              <a:t>单击此处编辑母版文本样式</a:t>
            </a:r>
          </a:p>
        </p:txBody>
      </p:sp>
      <p:sp>
        <p:nvSpPr>
          <p:cNvPr id="15" name="Text Placeholder 2"/>
          <p:cNvSpPr>
            <a:spLocks noGrp="1"/>
          </p:cNvSpPr>
          <p:nvPr>
            <p:ph type="body" sz="quarter" idx="23"/>
          </p:nvPr>
        </p:nvSpPr>
        <p:spPr>
          <a:xfrm>
            <a:off x="6119536" y="4528376"/>
            <a:ext cx="1558782" cy="1560512"/>
          </a:xfrm>
          <a:prstGeom prst="rect">
            <a:avLst/>
          </a:prstGeom>
        </p:spPr>
        <p:txBody>
          <a:bodyPr>
            <a:normAutofit/>
          </a:bodyPr>
          <a:lstStyle>
            <a:lvl1pPr marL="0" marR="0" indent="0" algn="l" defTabSz="179705" rtl="0" eaLnBrk="1" fontAlgn="auto" latinLnBrk="0" hangingPunct="1">
              <a:lnSpc>
                <a:spcPts val="2800"/>
              </a:lnSpc>
              <a:spcBef>
                <a:spcPts val="0"/>
              </a:spcBef>
              <a:spcAft>
                <a:spcPts val="600"/>
              </a:spcAft>
              <a:buClr>
                <a:schemeClr val="tx1">
                  <a:lumMod val="60000"/>
                  <a:lumOff val="40000"/>
                </a:schemeClr>
              </a:buClr>
              <a:buSzTx/>
              <a:buFont typeface="Wingdings" panose="05000000000000000000" pitchFamily="2" charset="2"/>
              <a:buNone/>
              <a:defRPr lang="en-AU" sz="2000" b="0" kern="1200" cap="none" spc="-100" baseline="0" dirty="0">
                <a:solidFill>
                  <a:srgbClr val="58595B"/>
                </a:solidFill>
                <a:latin typeface="微软雅黑" panose="020B0503020204020204" pitchFamily="34" charset="-122"/>
                <a:ea typeface="微软雅黑" panose="020B0503020204020204" pitchFamily="34" charset="-122"/>
                <a:cs typeface="Arial" panose="020B0604020202020204" pitchFamily="34" charset="0"/>
              </a:defRPr>
            </a:lvl1pPr>
          </a:lstStyle>
          <a:p>
            <a:pPr marL="0" marR="0" lvl="0" indent="0" algn="l" defTabSz="179705" rtl="0" eaLnBrk="1" fontAlgn="auto" latinLnBrk="0" hangingPunct="1">
              <a:lnSpc>
                <a:spcPct val="100000"/>
              </a:lnSpc>
              <a:spcBef>
                <a:spcPts val="0"/>
              </a:spcBef>
              <a:spcAft>
                <a:spcPts val="600"/>
              </a:spcAft>
              <a:buClr>
                <a:schemeClr val="tx1">
                  <a:lumMod val="60000"/>
                  <a:lumOff val="40000"/>
                </a:schemeClr>
              </a:buClr>
              <a:buSzTx/>
              <a:buFont typeface="Wingdings" panose="05000000000000000000" pitchFamily="2" charset="2"/>
              <a:buNone/>
            </a:pPr>
            <a:r>
              <a:rPr lang="zh-CN" altLang="en-US" smtClean="0"/>
              <a:t>单击此处编辑母版文本样式</a:t>
            </a:r>
          </a:p>
        </p:txBody>
      </p:sp>
      <p:sp>
        <p:nvSpPr>
          <p:cNvPr id="16" name="Text Placeholder 2"/>
          <p:cNvSpPr>
            <a:spLocks noGrp="1"/>
          </p:cNvSpPr>
          <p:nvPr>
            <p:ph type="body" sz="quarter" idx="24"/>
          </p:nvPr>
        </p:nvSpPr>
        <p:spPr>
          <a:xfrm>
            <a:off x="7957427" y="4528376"/>
            <a:ext cx="1558782" cy="1560512"/>
          </a:xfrm>
          <a:prstGeom prst="rect">
            <a:avLst/>
          </a:prstGeom>
        </p:spPr>
        <p:txBody>
          <a:bodyPr>
            <a:normAutofit/>
          </a:bodyPr>
          <a:lstStyle>
            <a:lvl1pPr marL="0" marR="0" indent="0" algn="l" defTabSz="179705" rtl="0" eaLnBrk="1" fontAlgn="auto" latinLnBrk="0" hangingPunct="1">
              <a:lnSpc>
                <a:spcPts val="2800"/>
              </a:lnSpc>
              <a:spcBef>
                <a:spcPts val="0"/>
              </a:spcBef>
              <a:spcAft>
                <a:spcPts val="600"/>
              </a:spcAft>
              <a:buClr>
                <a:schemeClr val="tx1">
                  <a:lumMod val="60000"/>
                  <a:lumOff val="40000"/>
                </a:schemeClr>
              </a:buClr>
              <a:buSzTx/>
              <a:buFont typeface="Wingdings" panose="05000000000000000000" pitchFamily="2" charset="2"/>
              <a:buNone/>
              <a:defRPr lang="en-AU" sz="2000" b="0" kern="1200" cap="none" spc="-100" baseline="0" dirty="0">
                <a:solidFill>
                  <a:srgbClr val="58595B"/>
                </a:solidFill>
                <a:latin typeface="微软雅黑" panose="020B0503020204020204" pitchFamily="34" charset="-122"/>
                <a:ea typeface="微软雅黑" panose="020B0503020204020204" pitchFamily="34" charset="-122"/>
                <a:cs typeface="Arial" panose="020B0604020202020204" pitchFamily="34" charset="0"/>
              </a:defRPr>
            </a:lvl1pPr>
          </a:lstStyle>
          <a:p>
            <a:pPr marL="0" marR="0" lvl="0" indent="0" algn="l" defTabSz="179705" rtl="0" eaLnBrk="1" fontAlgn="auto" latinLnBrk="0" hangingPunct="1">
              <a:lnSpc>
                <a:spcPct val="100000"/>
              </a:lnSpc>
              <a:spcBef>
                <a:spcPts val="0"/>
              </a:spcBef>
              <a:spcAft>
                <a:spcPts val="600"/>
              </a:spcAft>
              <a:buClr>
                <a:schemeClr val="tx1">
                  <a:lumMod val="60000"/>
                  <a:lumOff val="40000"/>
                </a:schemeClr>
              </a:buClr>
              <a:buSzTx/>
              <a:buFont typeface="Wingdings" panose="05000000000000000000" pitchFamily="2" charset="2"/>
              <a:buNone/>
            </a:pPr>
            <a:r>
              <a:rPr lang="zh-CN" altLang="en-US" smtClean="0"/>
              <a:t>单击此处编辑母版文本样式</a:t>
            </a:r>
          </a:p>
        </p:txBody>
      </p:sp>
      <p:sp>
        <p:nvSpPr>
          <p:cNvPr id="11" name="Text Placeholder 2"/>
          <p:cNvSpPr>
            <a:spLocks noGrp="1"/>
          </p:cNvSpPr>
          <p:nvPr>
            <p:ph type="body" sz="quarter" idx="25" hasCustomPrompt="1"/>
          </p:nvPr>
        </p:nvSpPr>
        <p:spPr>
          <a:xfrm>
            <a:off x="2476500" y="3430588"/>
            <a:ext cx="1556750" cy="1080000"/>
          </a:xfrm>
          <a:prstGeom prst="rect">
            <a:avLst/>
          </a:prstGeom>
        </p:spPr>
        <p:txBody>
          <a:bodyPr>
            <a:noAutofit/>
          </a:bodyPr>
          <a:lstStyle>
            <a:lvl1pPr marL="0" indent="0" algn="l" defTabSz="179705" rtl="0" eaLnBrk="1" latinLnBrk="0" hangingPunct="1">
              <a:lnSpc>
                <a:spcPct val="100000"/>
              </a:lnSpc>
              <a:spcBef>
                <a:spcPct val="0"/>
              </a:spcBef>
              <a:spcAft>
                <a:spcPts val="0"/>
              </a:spcAft>
              <a:buNone/>
              <a:defRPr lang="en-US" sz="7200" b="1" kern="1200" cap="none" spc="-300" baseline="0" dirty="0" smtClean="0">
                <a:solidFill>
                  <a:schemeClr val="tx2"/>
                </a:solidFill>
                <a:latin typeface="Arial" panose="020B0604020202020204"/>
                <a:ea typeface="+mj-ea"/>
                <a:cs typeface="+mj-cs"/>
              </a:defRPr>
            </a:lvl1pPr>
            <a:lvl2pPr marL="0" indent="0" algn="ctr" defTabSz="179705" rtl="0" eaLnBrk="1" latinLnBrk="0" hangingPunct="1">
              <a:lnSpc>
                <a:spcPct val="100000"/>
              </a:lnSpc>
              <a:spcBef>
                <a:spcPct val="0"/>
              </a:spcBef>
              <a:spcAft>
                <a:spcPts val="0"/>
              </a:spcAft>
              <a:buNone/>
              <a:defRPr lang="en-US" sz="7200" b="1" kern="1200" cap="none" spc="-300" baseline="0" dirty="0" smtClean="0">
                <a:solidFill>
                  <a:srgbClr val="EE0088"/>
                </a:solidFill>
                <a:latin typeface="Arial" panose="020B0604020202020204"/>
                <a:ea typeface="+mj-ea"/>
                <a:cs typeface="+mj-cs"/>
              </a:defRPr>
            </a:lvl2pPr>
            <a:lvl3pPr marL="0" indent="0" algn="ctr" defTabSz="179705" rtl="0" eaLnBrk="1" latinLnBrk="0" hangingPunct="1">
              <a:lnSpc>
                <a:spcPct val="100000"/>
              </a:lnSpc>
              <a:spcBef>
                <a:spcPct val="0"/>
              </a:spcBef>
              <a:spcAft>
                <a:spcPts val="0"/>
              </a:spcAft>
              <a:buNone/>
              <a:defRPr lang="en-US" sz="7200" b="1" kern="1200" cap="none" spc="-300" baseline="0" dirty="0" smtClean="0">
                <a:solidFill>
                  <a:srgbClr val="EE0088"/>
                </a:solidFill>
                <a:latin typeface="Arial" panose="020B0604020202020204"/>
                <a:ea typeface="+mj-ea"/>
                <a:cs typeface="+mj-cs"/>
              </a:defRPr>
            </a:lvl3pPr>
            <a:lvl4pPr marL="0" indent="0" algn="ctr" defTabSz="179705" rtl="0" eaLnBrk="1" latinLnBrk="0" hangingPunct="1">
              <a:lnSpc>
                <a:spcPct val="100000"/>
              </a:lnSpc>
              <a:spcBef>
                <a:spcPct val="0"/>
              </a:spcBef>
              <a:spcAft>
                <a:spcPts val="0"/>
              </a:spcAft>
              <a:buNone/>
              <a:defRPr lang="en-US" sz="7200" b="1" kern="1200" cap="none" spc="-300" baseline="0" dirty="0" smtClean="0">
                <a:solidFill>
                  <a:srgbClr val="EE0088"/>
                </a:solidFill>
                <a:latin typeface="Arial" panose="020B0604020202020204"/>
                <a:ea typeface="+mj-ea"/>
                <a:cs typeface="+mj-cs"/>
              </a:defRPr>
            </a:lvl4pPr>
            <a:lvl5pPr marL="0" indent="0" algn="ctr" defTabSz="179705" rtl="0" eaLnBrk="1" latinLnBrk="0" hangingPunct="1">
              <a:lnSpc>
                <a:spcPct val="100000"/>
              </a:lnSpc>
              <a:spcBef>
                <a:spcPct val="0"/>
              </a:spcBef>
              <a:spcAft>
                <a:spcPts val="0"/>
              </a:spcAft>
              <a:buNone/>
              <a:defRPr lang="en-AU" sz="7200" b="1" kern="1200" cap="none" spc="-300" baseline="0" dirty="0">
                <a:solidFill>
                  <a:srgbClr val="EE0088"/>
                </a:solidFill>
                <a:latin typeface="Arial" panose="020B0604020202020204"/>
                <a:ea typeface="+mj-ea"/>
                <a:cs typeface="+mj-cs"/>
              </a:defRPr>
            </a:lvl5pPr>
          </a:lstStyle>
          <a:p>
            <a:pPr lvl="0"/>
            <a:r>
              <a:rPr lang="en-US" dirty="0" smtClean="0"/>
              <a:t>##</a:t>
            </a:r>
            <a:endParaRPr lang="en-AU" dirty="0"/>
          </a:p>
        </p:txBody>
      </p:sp>
      <p:sp>
        <p:nvSpPr>
          <p:cNvPr id="12" name="Text Placeholder 2"/>
          <p:cNvSpPr>
            <a:spLocks noGrp="1"/>
          </p:cNvSpPr>
          <p:nvPr>
            <p:ph type="body" sz="quarter" idx="26" hasCustomPrompt="1"/>
          </p:nvPr>
        </p:nvSpPr>
        <p:spPr>
          <a:xfrm>
            <a:off x="4302783" y="3430588"/>
            <a:ext cx="1556750" cy="1080000"/>
          </a:xfrm>
          <a:prstGeom prst="rect">
            <a:avLst/>
          </a:prstGeom>
        </p:spPr>
        <p:txBody>
          <a:bodyPr>
            <a:noAutofit/>
          </a:bodyPr>
          <a:lstStyle>
            <a:lvl1pPr marL="0" indent="0" algn="l" defTabSz="179705" rtl="0" eaLnBrk="1" latinLnBrk="0" hangingPunct="1">
              <a:lnSpc>
                <a:spcPct val="100000"/>
              </a:lnSpc>
              <a:spcBef>
                <a:spcPct val="0"/>
              </a:spcBef>
              <a:spcAft>
                <a:spcPts val="0"/>
              </a:spcAft>
              <a:buNone/>
              <a:defRPr lang="en-AU" sz="7200" b="1" kern="1200" cap="none" spc="-300" baseline="0" dirty="0">
                <a:solidFill>
                  <a:schemeClr val="tx2"/>
                </a:solidFill>
                <a:latin typeface="Arial" panose="020B0604020202020204"/>
                <a:ea typeface="+mj-ea"/>
                <a:cs typeface="+mj-cs"/>
              </a:defRPr>
            </a:lvl1pPr>
            <a:lvl2pPr marL="0" indent="0" algn="ctr" defTabSz="179705" rtl="0" eaLnBrk="1" latinLnBrk="0" hangingPunct="1">
              <a:lnSpc>
                <a:spcPct val="100000"/>
              </a:lnSpc>
              <a:spcBef>
                <a:spcPct val="0"/>
              </a:spcBef>
              <a:spcAft>
                <a:spcPts val="0"/>
              </a:spcAft>
              <a:buNone/>
              <a:defRPr lang="en-US" sz="7200" b="1" kern="1200" cap="none" spc="-300" baseline="0" dirty="0" smtClean="0">
                <a:solidFill>
                  <a:srgbClr val="EE0088"/>
                </a:solidFill>
                <a:latin typeface="Arial" panose="020B0604020202020204"/>
                <a:ea typeface="+mj-ea"/>
                <a:cs typeface="+mj-cs"/>
              </a:defRPr>
            </a:lvl2pPr>
            <a:lvl3pPr marL="0" indent="0" algn="ctr" defTabSz="179705" rtl="0" eaLnBrk="1" latinLnBrk="0" hangingPunct="1">
              <a:lnSpc>
                <a:spcPct val="100000"/>
              </a:lnSpc>
              <a:spcBef>
                <a:spcPct val="0"/>
              </a:spcBef>
              <a:spcAft>
                <a:spcPts val="0"/>
              </a:spcAft>
              <a:buNone/>
              <a:defRPr lang="en-US" sz="7200" b="1" kern="1200" cap="none" spc="-300" baseline="0" dirty="0" smtClean="0">
                <a:solidFill>
                  <a:srgbClr val="EE0088"/>
                </a:solidFill>
                <a:latin typeface="Arial" panose="020B0604020202020204"/>
                <a:ea typeface="+mj-ea"/>
                <a:cs typeface="+mj-cs"/>
              </a:defRPr>
            </a:lvl3pPr>
            <a:lvl4pPr marL="0" indent="0" algn="ctr" defTabSz="179705" rtl="0" eaLnBrk="1" latinLnBrk="0" hangingPunct="1">
              <a:lnSpc>
                <a:spcPct val="100000"/>
              </a:lnSpc>
              <a:spcBef>
                <a:spcPct val="0"/>
              </a:spcBef>
              <a:spcAft>
                <a:spcPts val="0"/>
              </a:spcAft>
              <a:buNone/>
              <a:defRPr lang="en-US" sz="7200" b="1" kern="1200" cap="none" spc="-300" baseline="0" dirty="0" smtClean="0">
                <a:solidFill>
                  <a:srgbClr val="EE0088"/>
                </a:solidFill>
                <a:latin typeface="Arial" panose="020B0604020202020204"/>
                <a:ea typeface="+mj-ea"/>
                <a:cs typeface="+mj-cs"/>
              </a:defRPr>
            </a:lvl4pPr>
            <a:lvl5pPr marL="0" indent="0" algn="ctr" defTabSz="179705" rtl="0" eaLnBrk="1" latinLnBrk="0" hangingPunct="1">
              <a:lnSpc>
                <a:spcPct val="100000"/>
              </a:lnSpc>
              <a:spcBef>
                <a:spcPct val="0"/>
              </a:spcBef>
              <a:spcAft>
                <a:spcPts val="0"/>
              </a:spcAft>
              <a:buNone/>
              <a:defRPr lang="en-AU" sz="7200" b="1" kern="1200" cap="none" spc="-300" baseline="0" dirty="0">
                <a:solidFill>
                  <a:srgbClr val="EE0088"/>
                </a:solidFill>
                <a:latin typeface="Arial" panose="020B0604020202020204"/>
                <a:ea typeface="+mj-ea"/>
                <a:cs typeface="+mj-cs"/>
              </a:defRPr>
            </a:lvl5pPr>
          </a:lstStyle>
          <a:p>
            <a:pPr lvl="0"/>
            <a:r>
              <a:rPr lang="en-US" dirty="0" smtClean="0"/>
              <a:t>##</a:t>
            </a:r>
            <a:endParaRPr lang="en-AU" dirty="0"/>
          </a:p>
        </p:txBody>
      </p:sp>
      <p:sp>
        <p:nvSpPr>
          <p:cNvPr id="17" name="Text Placeholder 2"/>
          <p:cNvSpPr>
            <a:spLocks noGrp="1"/>
          </p:cNvSpPr>
          <p:nvPr>
            <p:ph type="body" sz="quarter" idx="27" hasCustomPrompt="1"/>
          </p:nvPr>
        </p:nvSpPr>
        <p:spPr>
          <a:xfrm>
            <a:off x="6129067" y="3430588"/>
            <a:ext cx="1556750" cy="1080000"/>
          </a:xfrm>
          <a:prstGeom prst="rect">
            <a:avLst/>
          </a:prstGeom>
        </p:spPr>
        <p:txBody>
          <a:bodyPr>
            <a:noAutofit/>
          </a:bodyPr>
          <a:lstStyle>
            <a:lvl1pPr marL="0" indent="0" algn="l" defTabSz="179705" rtl="0" eaLnBrk="1" latinLnBrk="0" hangingPunct="1">
              <a:lnSpc>
                <a:spcPct val="100000"/>
              </a:lnSpc>
              <a:spcBef>
                <a:spcPct val="0"/>
              </a:spcBef>
              <a:spcAft>
                <a:spcPts val="0"/>
              </a:spcAft>
              <a:buNone/>
              <a:defRPr lang="en-AU" sz="7200" b="1" kern="1200" cap="none" spc="-300" baseline="0" dirty="0">
                <a:solidFill>
                  <a:schemeClr val="tx2"/>
                </a:solidFill>
                <a:latin typeface="Arial" panose="020B0604020202020204"/>
                <a:ea typeface="+mj-ea"/>
                <a:cs typeface="+mj-cs"/>
              </a:defRPr>
            </a:lvl1pPr>
            <a:lvl2pPr marL="0" indent="0" algn="ctr" defTabSz="179705" rtl="0" eaLnBrk="1" latinLnBrk="0" hangingPunct="1">
              <a:lnSpc>
                <a:spcPct val="100000"/>
              </a:lnSpc>
              <a:spcBef>
                <a:spcPct val="0"/>
              </a:spcBef>
              <a:spcAft>
                <a:spcPts val="0"/>
              </a:spcAft>
              <a:buNone/>
              <a:defRPr lang="en-US" sz="7200" b="1" kern="1200" cap="none" spc="-300" baseline="0" dirty="0" smtClean="0">
                <a:solidFill>
                  <a:srgbClr val="EE0088"/>
                </a:solidFill>
                <a:latin typeface="Arial" panose="020B0604020202020204"/>
                <a:ea typeface="+mj-ea"/>
                <a:cs typeface="+mj-cs"/>
              </a:defRPr>
            </a:lvl2pPr>
            <a:lvl3pPr marL="0" indent="0" algn="ctr" defTabSz="179705" rtl="0" eaLnBrk="1" latinLnBrk="0" hangingPunct="1">
              <a:lnSpc>
                <a:spcPct val="100000"/>
              </a:lnSpc>
              <a:spcBef>
                <a:spcPct val="0"/>
              </a:spcBef>
              <a:spcAft>
                <a:spcPts val="0"/>
              </a:spcAft>
              <a:buNone/>
              <a:defRPr lang="en-US" sz="7200" b="1" kern="1200" cap="none" spc="-300" baseline="0" dirty="0" smtClean="0">
                <a:solidFill>
                  <a:srgbClr val="EE0088"/>
                </a:solidFill>
                <a:latin typeface="Arial" panose="020B0604020202020204"/>
                <a:ea typeface="+mj-ea"/>
                <a:cs typeface="+mj-cs"/>
              </a:defRPr>
            </a:lvl3pPr>
            <a:lvl4pPr marL="0" indent="0" algn="ctr" defTabSz="179705" rtl="0" eaLnBrk="1" latinLnBrk="0" hangingPunct="1">
              <a:lnSpc>
                <a:spcPct val="100000"/>
              </a:lnSpc>
              <a:spcBef>
                <a:spcPct val="0"/>
              </a:spcBef>
              <a:spcAft>
                <a:spcPts val="0"/>
              </a:spcAft>
              <a:buNone/>
              <a:defRPr lang="en-US" sz="7200" b="1" kern="1200" cap="none" spc="-300" baseline="0" dirty="0" smtClean="0">
                <a:solidFill>
                  <a:srgbClr val="EE0088"/>
                </a:solidFill>
                <a:latin typeface="Arial" panose="020B0604020202020204"/>
                <a:ea typeface="+mj-ea"/>
                <a:cs typeface="+mj-cs"/>
              </a:defRPr>
            </a:lvl4pPr>
            <a:lvl5pPr marL="0" indent="0" algn="ctr" defTabSz="179705" rtl="0" eaLnBrk="1" latinLnBrk="0" hangingPunct="1">
              <a:lnSpc>
                <a:spcPct val="100000"/>
              </a:lnSpc>
              <a:spcBef>
                <a:spcPct val="0"/>
              </a:spcBef>
              <a:spcAft>
                <a:spcPts val="0"/>
              </a:spcAft>
              <a:buNone/>
              <a:defRPr lang="en-AU" sz="7200" b="1" kern="1200" cap="none" spc="-300" baseline="0" dirty="0">
                <a:solidFill>
                  <a:srgbClr val="EE0088"/>
                </a:solidFill>
                <a:latin typeface="Arial" panose="020B0604020202020204"/>
                <a:ea typeface="+mj-ea"/>
                <a:cs typeface="+mj-cs"/>
              </a:defRPr>
            </a:lvl5pPr>
          </a:lstStyle>
          <a:p>
            <a:pPr lvl="0"/>
            <a:r>
              <a:rPr lang="en-US" dirty="0" smtClean="0"/>
              <a:t>##</a:t>
            </a:r>
            <a:endParaRPr lang="en-AU" dirty="0"/>
          </a:p>
        </p:txBody>
      </p:sp>
      <p:sp>
        <p:nvSpPr>
          <p:cNvPr id="18" name="Text Placeholder 2"/>
          <p:cNvSpPr>
            <a:spLocks noGrp="1"/>
          </p:cNvSpPr>
          <p:nvPr>
            <p:ph type="body" sz="quarter" idx="28" hasCustomPrompt="1"/>
          </p:nvPr>
        </p:nvSpPr>
        <p:spPr>
          <a:xfrm>
            <a:off x="7955350" y="3430588"/>
            <a:ext cx="1556750" cy="1080000"/>
          </a:xfrm>
          <a:prstGeom prst="rect">
            <a:avLst/>
          </a:prstGeom>
        </p:spPr>
        <p:txBody>
          <a:bodyPr>
            <a:noAutofit/>
          </a:bodyPr>
          <a:lstStyle>
            <a:lvl1pPr marL="0" indent="0" algn="l" defTabSz="179705" rtl="0" eaLnBrk="1" latinLnBrk="0" hangingPunct="1">
              <a:lnSpc>
                <a:spcPct val="100000"/>
              </a:lnSpc>
              <a:spcBef>
                <a:spcPct val="0"/>
              </a:spcBef>
              <a:spcAft>
                <a:spcPts val="0"/>
              </a:spcAft>
              <a:buNone/>
              <a:defRPr lang="en-AU" sz="7200" b="1" kern="1200" cap="none" spc="-300" baseline="0" dirty="0">
                <a:solidFill>
                  <a:schemeClr val="tx2"/>
                </a:solidFill>
                <a:latin typeface="Arial" panose="020B0604020202020204"/>
                <a:ea typeface="+mj-ea"/>
                <a:cs typeface="+mj-cs"/>
              </a:defRPr>
            </a:lvl1pPr>
            <a:lvl2pPr marL="0" indent="0" algn="ctr" defTabSz="179705" rtl="0" eaLnBrk="1" latinLnBrk="0" hangingPunct="1">
              <a:lnSpc>
                <a:spcPct val="100000"/>
              </a:lnSpc>
              <a:spcBef>
                <a:spcPct val="0"/>
              </a:spcBef>
              <a:spcAft>
                <a:spcPts val="0"/>
              </a:spcAft>
              <a:buNone/>
              <a:defRPr lang="en-US" sz="7200" b="1" kern="1200" cap="none" spc="-300" baseline="0" dirty="0" smtClean="0">
                <a:solidFill>
                  <a:srgbClr val="EE0088"/>
                </a:solidFill>
                <a:latin typeface="Arial" panose="020B0604020202020204"/>
                <a:ea typeface="+mj-ea"/>
                <a:cs typeface="+mj-cs"/>
              </a:defRPr>
            </a:lvl2pPr>
            <a:lvl3pPr marL="0" indent="0" algn="ctr" defTabSz="179705" rtl="0" eaLnBrk="1" latinLnBrk="0" hangingPunct="1">
              <a:lnSpc>
                <a:spcPct val="100000"/>
              </a:lnSpc>
              <a:spcBef>
                <a:spcPct val="0"/>
              </a:spcBef>
              <a:spcAft>
                <a:spcPts val="0"/>
              </a:spcAft>
              <a:buNone/>
              <a:defRPr lang="en-US" sz="7200" b="1" kern="1200" cap="none" spc="-300" baseline="0" dirty="0" smtClean="0">
                <a:solidFill>
                  <a:srgbClr val="EE0088"/>
                </a:solidFill>
                <a:latin typeface="Arial" panose="020B0604020202020204"/>
                <a:ea typeface="+mj-ea"/>
                <a:cs typeface="+mj-cs"/>
              </a:defRPr>
            </a:lvl3pPr>
            <a:lvl4pPr marL="0" indent="0" algn="ctr" defTabSz="179705" rtl="0" eaLnBrk="1" latinLnBrk="0" hangingPunct="1">
              <a:lnSpc>
                <a:spcPct val="100000"/>
              </a:lnSpc>
              <a:spcBef>
                <a:spcPct val="0"/>
              </a:spcBef>
              <a:spcAft>
                <a:spcPts val="0"/>
              </a:spcAft>
              <a:buNone/>
              <a:defRPr lang="en-US" sz="7200" b="1" kern="1200" cap="none" spc="-300" baseline="0" dirty="0" smtClean="0">
                <a:solidFill>
                  <a:srgbClr val="EE0088"/>
                </a:solidFill>
                <a:latin typeface="Arial" panose="020B0604020202020204"/>
                <a:ea typeface="+mj-ea"/>
                <a:cs typeface="+mj-cs"/>
              </a:defRPr>
            </a:lvl4pPr>
            <a:lvl5pPr marL="0" indent="0" algn="ctr" defTabSz="179705" rtl="0" eaLnBrk="1" latinLnBrk="0" hangingPunct="1">
              <a:lnSpc>
                <a:spcPct val="100000"/>
              </a:lnSpc>
              <a:spcBef>
                <a:spcPct val="0"/>
              </a:spcBef>
              <a:spcAft>
                <a:spcPts val="0"/>
              </a:spcAft>
              <a:buNone/>
              <a:defRPr lang="en-AU" sz="7200" b="1" kern="1200" cap="none" spc="-300" baseline="0" dirty="0">
                <a:solidFill>
                  <a:srgbClr val="EE0088"/>
                </a:solidFill>
                <a:latin typeface="Arial" panose="020B0604020202020204"/>
                <a:ea typeface="+mj-ea"/>
                <a:cs typeface="+mj-cs"/>
              </a:defRPr>
            </a:lvl5pPr>
          </a:lstStyle>
          <a:p>
            <a:pPr lvl="0"/>
            <a:r>
              <a:rPr lang="en-US" dirty="0" smtClean="0"/>
              <a:t>##</a:t>
            </a:r>
            <a:endParaRPr lang="en-AU" dirty="0"/>
          </a:p>
        </p:txBody>
      </p:sp>
      <p:sp>
        <p:nvSpPr>
          <p:cNvPr id="2" name="标题 1"/>
          <p:cNvSpPr>
            <a:spLocks noGrp="1"/>
          </p:cNvSpPr>
          <p:nvPr>
            <p:ph type="title" hasCustomPrompt="1"/>
          </p:nvPr>
        </p:nvSpPr>
        <p:spPr/>
        <p:txBody>
          <a:bodyPr/>
          <a:lstStyle/>
          <a:p>
            <a:r>
              <a:rPr lang="zh-CN" altLang="en-US" dirty="0" smtClean="0"/>
              <a:t>目录</a:t>
            </a:r>
            <a:endParaRPr lang="zh-CN" altLang="en-US" dirty="0"/>
          </a:p>
        </p:txBody>
      </p:sp>
      <p:sp>
        <p:nvSpPr>
          <p:cNvPr id="4" name="图片占位符 3"/>
          <p:cNvSpPr>
            <a:spLocks noGrp="1"/>
          </p:cNvSpPr>
          <p:nvPr>
            <p:ph type="pic" sz="quarter" idx="29"/>
          </p:nvPr>
        </p:nvSpPr>
        <p:spPr>
          <a:xfrm>
            <a:off x="2476501" y="1501778"/>
            <a:ext cx="7052866" cy="1928813"/>
          </a:xfrm>
          <a:pattFill prst="smGrid">
            <a:fgClr>
              <a:schemeClr val="bg1">
                <a:lumMod val="85000"/>
              </a:schemeClr>
            </a:fgClr>
            <a:bgClr>
              <a:schemeClr val="bg1"/>
            </a:bgClr>
          </a:pattFill>
        </p:spPr>
        <p:txBody>
          <a:bodyPr vert="horz" lIns="0" tIns="0" rIns="0" bIns="0" rtlCol="0">
            <a:normAutofit/>
          </a:bodyPr>
          <a:lstStyle>
            <a:lvl1pPr>
              <a:defRPr lang="zh-CN" altLang="en-US"/>
            </a:lvl1pPr>
          </a:lstStyle>
          <a:p>
            <a:pPr marL="0" lvl="0" indent="0"/>
            <a:r>
              <a:rPr lang="zh-CN" altLang="en-US" smtClean="0"/>
              <a:t>单击图标添加图片</a:t>
            </a:r>
            <a:endParaRPr lang="zh-CN" altLang="en-US"/>
          </a:p>
        </p:txBody>
      </p:sp>
    </p:spTree>
    <p:extLst>
      <p:ext uri="{BB962C8B-B14F-4D97-AF65-F5344CB8AC3E}">
        <p14:creationId xmlns:p14="http://schemas.microsoft.com/office/powerpoint/2010/main" val="561210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一列纯文本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AU" dirty="0"/>
          </a:p>
        </p:txBody>
      </p:sp>
      <p:sp>
        <p:nvSpPr>
          <p:cNvPr id="3" name="Slide Number Placeholder 2"/>
          <p:cNvSpPr>
            <a:spLocks noGrp="1"/>
          </p:cNvSpPr>
          <p:nvPr>
            <p:ph type="sldNum" sz="quarter" idx="10"/>
          </p:nvPr>
        </p:nvSpPr>
        <p:spPr/>
        <p:txBody>
          <a:bodyPr/>
          <a:lstStyle/>
          <a:p>
            <a:fld id="{5ECA77C6-D73F-46D5-9780-6FECFB9AE588}" type="slidenum">
              <a:rPr lang="zh-CN" altLang="en-US" smtClean="0"/>
              <a:pPr/>
              <a:t>‹#›</a:t>
            </a:fld>
            <a:endParaRPr lang="zh-CN" altLang="en-US"/>
          </a:p>
        </p:txBody>
      </p:sp>
      <p:sp>
        <p:nvSpPr>
          <p:cNvPr id="4" name="Footer Placeholder 3"/>
          <p:cNvSpPr>
            <a:spLocks noGrp="1"/>
          </p:cNvSpPr>
          <p:nvPr>
            <p:ph type="ftr" sz="quarter" idx="11"/>
          </p:nvPr>
        </p:nvSpPr>
        <p:spPr/>
        <p:txBody>
          <a:bodyPr/>
          <a:lstStyle/>
          <a:p>
            <a:endParaRPr lang="zh-CN" altLang="en-US">
              <a:solidFill>
                <a:srgbClr val="404040"/>
              </a:solidFill>
            </a:endParaRPr>
          </a:p>
        </p:txBody>
      </p:sp>
      <p:sp>
        <p:nvSpPr>
          <p:cNvPr id="6" name="Text Placeholder 5"/>
          <p:cNvSpPr>
            <a:spLocks noGrp="1"/>
          </p:cNvSpPr>
          <p:nvPr>
            <p:ph type="body" sz="quarter" idx="12"/>
          </p:nvPr>
        </p:nvSpPr>
        <p:spPr>
          <a:xfrm>
            <a:off x="390000" y="1839913"/>
            <a:ext cx="9106500" cy="4399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AU" dirty="0"/>
          </a:p>
        </p:txBody>
      </p:sp>
    </p:spTree>
    <p:extLst>
      <p:ext uri="{BB962C8B-B14F-4D97-AF65-F5344CB8AC3E}">
        <p14:creationId xmlns:p14="http://schemas.microsoft.com/office/powerpoint/2010/main" val="18196916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两列纯文本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AU" dirty="0"/>
          </a:p>
        </p:txBody>
      </p:sp>
      <p:sp>
        <p:nvSpPr>
          <p:cNvPr id="3" name="Slide Number Placeholder 2"/>
          <p:cNvSpPr>
            <a:spLocks noGrp="1"/>
          </p:cNvSpPr>
          <p:nvPr>
            <p:ph type="sldNum" sz="quarter" idx="10"/>
          </p:nvPr>
        </p:nvSpPr>
        <p:spPr/>
        <p:txBody>
          <a:bodyPr/>
          <a:lstStyle/>
          <a:p>
            <a:fld id="{5ECA77C6-D73F-46D5-9780-6FECFB9AE588}" type="slidenum">
              <a:rPr lang="zh-CN" altLang="en-US" smtClean="0"/>
              <a:pPr/>
              <a:t>‹#›</a:t>
            </a:fld>
            <a:endParaRPr lang="zh-CN" altLang="en-US"/>
          </a:p>
        </p:txBody>
      </p:sp>
      <p:sp>
        <p:nvSpPr>
          <p:cNvPr id="4" name="Footer Placeholder 3"/>
          <p:cNvSpPr>
            <a:spLocks noGrp="1"/>
          </p:cNvSpPr>
          <p:nvPr>
            <p:ph type="ftr" sz="quarter" idx="11"/>
          </p:nvPr>
        </p:nvSpPr>
        <p:spPr/>
        <p:txBody>
          <a:bodyPr/>
          <a:lstStyle/>
          <a:p>
            <a:endParaRPr lang="zh-CN" altLang="en-US">
              <a:solidFill>
                <a:srgbClr val="404040"/>
              </a:solidFill>
            </a:endParaRPr>
          </a:p>
        </p:txBody>
      </p:sp>
      <p:sp>
        <p:nvSpPr>
          <p:cNvPr id="7" name="文本占位符 6"/>
          <p:cNvSpPr>
            <a:spLocks noGrp="1"/>
          </p:cNvSpPr>
          <p:nvPr>
            <p:ph type="body" sz="quarter" idx="12"/>
          </p:nvPr>
        </p:nvSpPr>
        <p:spPr>
          <a:xfrm>
            <a:off x="405873" y="1839919"/>
            <a:ext cx="4156737" cy="4403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9" name="文本占位符 8"/>
          <p:cNvSpPr>
            <a:spLocks noGrp="1"/>
          </p:cNvSpPr>
          <p:nvPr>
            <p:ph type="body" sz="quarter" idx="13"/>
          </p:nvPr>
        </p:nvSpPr>
        <p:spPr>
          <a:xfrm>
            <a:off x="5341679" y="1839919"/>
            <a:ext cx="4173935" cy="44037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3040424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77.xml"/><Relationship Id="rId7" Type="http://schemas.openxmlformats.org/officeDocument/2006/relationships/theme" Target="../theme/theme10.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5" Type="http://schemas.openxmlformats.org/officeDocument/2006/relationships/slideLayout" Target="../slideLayouts/slideLayout79.xml"/><Relationship Id="rId4" Type="http://schemas.openxmlformats.org/officeDocument/2006/relationships/slideLayout" Target="../slideLayouts/slideLayout78.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83.xml"/><Relationship Id="rId7" Type="http://schemas.openxmlformats.org/officeDocument/2006/relationships/theme" Target="../theme/theme11.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5" Type="http://schemas.openxmlformats.org/officeDocument/2006/relationships/slideLayout" Target="../slideLayouts/slideLayout85.xml"/><Relationship Id="rId4" Type="http://schemas.openxmlformats.org/officeDocument/2006/relationships/slideLayout" Target="../slideLayouts/slideLayout84.xml"/></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89.xml"/><Relationship Id="rId7" Type="http://schemas.openxmlformats.org/officeDocument/2006/relationships/theme" Target="../theme/theme12.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5" Type="http://schemas.openxmlformats.org/officeDocument/2006/relationships/slideLayout" Target="../slideLayouts/slideLayout91.xml"/><Relationship Id="rId4" Type="http://schemas.openxmlformats.org/officeDocument/2006/relationships/slideLayout" Target="../slideLayouts/slideLayout9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26" Type="http://schemas.openxmlformats.org/officeDocument/2006/relationships/slideLayout" Target="../slideLayouts/slideLayout118.xml"/><Relationship Id="rId3" Type="http://schemas.openxmlformats.org/officeDocument/2006/relationships/slideLayout" Target="../slideLayouts/slideLayout95.xml"/><Relationship Id="rId21" Type="http://schemas.openxmlformats.org/officeDocument/2006/relationships/slideLayout" Target="../slideLayouts/slideLayout113.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5" Type="http://schemas.openxmlformats.org/officeDocument/2006/relationships/slideLayout" Target="../slideLayouts/slideLayout117.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slideLayout" Target="../slideLayouts/slideLayout112.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24" Type="http://schemas.openxmlformats.org/officeDocument/2006/relationships/slideLayout" Target="../slideLayouts/slideLayout116.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28" Type="http://schemas.openxmlformats.org/officeDocument/2006/relationships/theme" Target="../theme/theme13.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slideLayout" Target="../slideLayouts/slideLayout114.xml"/><Relationship Id="rId27"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2.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4.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53.xml"/><Relationship Id="rId7" Type="http://schemas.openxmlformats.org/officeDocument/2006/relationships/theme" Target="../theme/theme6.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59.xml"/><Relationship Id="rId7"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65.xml"/><Relationship Id="rId7" Type="http://schemas.openxmlformats.org/officeDocument/2006/relationships/theme" Target="../theme/theme8.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71.xml"/><Relationship Id="rId7" Type="http://schemas.openxmlformats.org/officeDocument/2006/relationships/theme" Target="../theme/theme9.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5" Type="http://schemas.openxmlformats.org/officeDocument/2006/relationships/slideLayout" Target="../slideLayouts/slideLayout73.xml"/><Relationship Id="rId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8709" name="Slide Number Placeholder 2"/>
          <p:cNvSpPr txBox="1">
            <a:spLocks noGrp="1"/>
          </p:cNvSpPr>
          <p:nvPr/>
        </p:nvSpPr>
        <p:spPr bwMode="auto">
          <a:xfrm>
            <a:off x="8985250" y="6103938"/>
            <a:ext cx="425450" cy="365125"/>
          </a:xfrm>
          <a:prstGeom prst="rect">
            <a:avLst/>
          </a:prstGeom>
          <a:noFill/>
          <a:ln>
            <a:noFill/>
          </a:ln>
          <a:extLst/>
        </p:spPr>
        <p:txBody>
          <a:bodyPr anchor="ctr"/>
          <a:lstStyle>
            <a:lvl1pPr algn="l">
              <a:spcBef>
                <a:spcPct val="0"/>
              </a:spcBef>
              <a:defRPr>
                <a:solidFill>
                  <a:schemeClr val="tx1"/>
                </a:solidFill>
                <a:latin typeface="Calibri" pitchFamily="34" charset="0"/>
                <a:ea typeface="宋体" charset="-122"/>
              </a:defRPr>
            </a:lvl1pPr>
            <a:lvl2pPr marL="742950" indent="-285750" algn="l">
              <a:spcBef>
                <a:spcPct val="0"/>
              </a:spcBef>
              <a:defRPr>
                <a:solidFill>
                  <a:schemeClr val="tx1"/>
                </a:solidFill>
                <a:latin typeface="Calibri" pitchFamily="34" charset="0"/>
                <a:ea typeface="宋体" charset="-122"/>
              </a:defRPr>
            </a:lvl2pPr>
            <a:lvl3pPr marL="1143000" indent="-228600" algn="l">
              <a:spcBef>
                <a:spcPct val="0"/>
              </a:spcBef>
              <a:defRPr>
                <a:solidFill>
                  <a:schemeClr val="tx1"/>
                </a:solidFill>
                <a:latin typeface="Calibri" pitchFamily="34" charset="0"/>
                <a:ea typeface="宋体" charset="-122"/>
              </a:defRPr>
            </a:lvl3pPr>
            <a:lvl4pPr marL="1600200" indent="-228600" algn="l">
              <a:spcBef>
                <a:spcPct val="0"/>
              </a:spcBef>
              <a:defRPr>
                <a:solidFill>
                  <a:schemeClr val="tx1"/>
                </a:solidFill>
                <a:latin typeface="Calibri" pitchFamily="34" charset="0"/>
                <a:ea typeface="宋体" charset="-122"/>
              </a:defRPr>
            </a:lvl4pPr>
            <a:lvl5pPr marL="2057400" indent="-228600" algn="l">
              <a:spcBef>
                <a:spcPct val="0"/>
              </a:spcBef>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r" eaLnBrk="1" hangingPunct="1">
              <a:lnSpc>
                <a:spcPct val="100000"/>
              </a:lnSpc>
              <a:buFontTx/>
              <a:buNone/>
              <a:defRPr/>
            </a:pPr>
            <a:fld id="{E00F7C16-5A3F-4CD3-A474-8480BD181DA6}" type="slidenum">
              <a:rPr lang="en-AU" altLang="zh-CN" sz="1000" b="1" smtClean="0">
                <a:latin typeface="Arial" charset="0"/>
                <a:ea typeface="Arial Unicode MS" pitchFamily="34" charset="-122"/>
                <a:cs typeface="Arial Unicode MS" pitchFamily="34" charset="-122"/>
              </a:rPr>
              <a:pPr algn="r" eaLnBrk="1" hangingPunct="1">
                <a:lnSpc>
                  <a:spcPct val="100000"/>
                </a:lnSpc>
                <a:buFontTx/>
                <a:buNone/>
                <a:defRPr/>
              </a:pPr>
              <a:t>‹#›</a:t>
            </a:fld>
            <a:endParaRPr lang="en-AU" altLang="zh-CN" sz="1000" b="1" smtClean="0">
              <a:latin typeface="Arial" charset="0"/>
              <a:ea typeface="Arial Unicode MS" pitchFamily="34" charset="-122"/>
              <a:cs typeface="Arial Unicode MS" pitchFamily="34" charset="-122"/>
            </a:endParaRPr>
          </a:p>
        </p:txBody>
      </p:sp>
      <p:sp>
        <p:nvSpPr>
          <p:cNvPr id="1030" name="TextBox 10"/>
          <p:cNvSpPr txBox="1">
            <a:spLocks noChangeArrowheads="1"/>
          </p:cNvSpPr>
          <p:nvPr/>
        </p:nvSpPr>
        <p:spPr bwMode="auto">
          <a:xfrm>
            <a:off x="8193088" y="6199188"/>
            <a:ext cx="896937" cy="152400"/>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楷体_GB2312" pitchFamily="49" charset="-122"/>
              </a:defRPr>
            </a:lvl1pPr>
            <a:lvl2pPr marL="742950" indent="-285750" eaLnBrk="0" hangingPunct="0">
              <a:defRPr sz="2400" b="1">
                <a:solidFill>
                  <a:schemeClr val="tx1"/>
                </a:solidFill>
                <a:latin typeface="Arial" charset="0"/>
                <a:ea typeface="楷体_GB2312" pitchFamily="49" charset="-122"/>
              </a:defRPr>
            </a:lvl2pPr>
            <a:lvl3pPr marL="1143000" indent="-228600" eaLnBrk="0" hangingPunct="0">
              <a:defRPr sz="2400" b="1">
                <a:solidFill>
                  <a:schemeClr val="tx1"/>
                </a:solidFill>
                <a:latin typeface="Arial" charset="0"/>
                <a:ea typeface="楷体_GB2312" pitchFamily="49" charset="-122"/>
              </a:defRPr>
            </a:lvl3pPr>
            <a:lvl4pPr marL="1600200" indent="-228600" eaLnBrk="0" hangingPunct="0">
              <a:defRPr sz="2400" b="1">
                <a:solidFill>
                  <a:schemeClr val="tx1"/>
                </a:solidFill>
                <a:latin typeface="Arial" charset="0"/>
                <a:ea typeface="楷体_GB2312" pitchFamily="49" charset="-122"/>
              </a:defRPr>
            </a:lvl4pPr>
            <a:lvl5pPr marL="2057400" indent="-228600" eaLnBrk="0" hangingPunct="0">
              <a:defRPr sz="2400" b="1">
                <a:solidFill>
                  <a:schemeClr val="tx1"/>
                </a:solidFill>
                <a:latin typeface="Arial" charset="0"/>
                <a:ea typeface="楷体_GB2312" pitchFamily="49" charset="-122"/>
              </a:defRPr>
            </a:lvl5pPr>
            <a:lvl6pPr marL="2514600" indent="-228600" algn="ctr" eaLnBrk="0" fontAlgn="base" hangingPunct="0">
              <a:spcBef>
                <a:spcPct val="50000"/>
              </a:spcBef>
              <a:spcAft>
                <a:spcPct val="0"/>
              </a:spcAft>
              <a:buClr>
                <a:srgbClr val="ED1C24"/>
              </a:buClr>
              <a:buSzPct val="60000"/>
              <a:buFont typeface="Arial" charset="0"/>
              <a:defRPr sz="2400" b="1">
                <a:solidFill>
                  <a:schemeClr val="tx1"/>
                </a:solidFill>
                <a:latin typeface="Arial" charset="0"/>
                <a:ea typeface="楷体_GB2312" pitchFamily="49" charset="-122"/>
              </a:defRPr>
            </a:lvl6pPr>
            <a:lvl7pPr marL="2971800" indent="-228600" algn="ctr" eaLnBrk="0" fontAlgn="base" hangingPunct="0">
              <a:spcBef>
                <a:spcPct val="50000"/>
              </a:spcBef>
              <a:spcAft>
                <a:spcPct val="0"/>
              </a:spcAft>
              <a:buClr>
                <a:srgbClr val="ED1C24"/>
              </a:buClr>
              <a:buSzPct val="60000"/>
              <a:buFont typeface="Arial" charset="0"/>
              <a:defRPr sz="2400" b="1">
                <a:solidFill>
                  <a:schemeClr val="tx1"/>
                </a:solidFill>
                <a:latin typeface="Arial" charset="0"/>
                <a:ea typeface="楷体_GB2312" pitchFamily="49" charset="-122"/>
              </a:defRPr>
            </a:lvl7pPr>
            <a:lvl8pPr marL="3429000" indent="-228600" algn="ctr" eaLnBrk="0" fontAlgn="base" hangingPunct="0">
              <a:spcBef>
                <a:spcPct val="50000"/>
              </a:spcBef>
              <a:spcAft>
                <a:spcPct val="0"/>
              </a:spcAft>
              <a:buClr>
                <a:srgbClr val="ED1C24"/>
              </a:buClr>
              <a:buSzPct val="60000"/>
              <a:buFont typeface="Arial" charset="0"/>
              <a:defRPr sz="2400" b="1">
                <a:solidFill>
                  <a:schemeClr val="tx1"/>
                </a:solidFill>
                <a:latin typeface="Arial" charset="0"/>
                <a:ea typeface="楷体_GB2312" pitchFamily="49" charset="-122"/>
              </a:defRPr>
            </a:lvl8pPr>
            <a:lvl9pPr marL="3886200" indent="-228600" algn="ctr" eaLnBrk="0" fontAlgn="base" hangingPunct="0">
              <a:spcBef>
                <a:spcPct val="50000"/>
              </a:spcBef>
              <a:spcAft>
                <a:spcPct val="0"/>
              </a:spcAft>
              <a:buClr>
                <a:srgbClr val="ED1C24"/>
              </a:buClr>
              <a:buSzPct val="60000"/>
              <a:buFont typeface="Arial" charset="0"/>
              <a:defRPr sz="2400" b="1">
                <a:solidFill>
                  <a:schemeClr val="tx1"/>
                </a:solidFill>
                <a:latin typeface="Arial" charset="0"/>
                <a:ea typeface="楷体_GB2312" pitchFamily="49" charset="-122"/>
              </a:defRPr>
            </a:lvl9pPr>
          </a:lstStyle>
          <a:p>
            <a:pPr eaLnBrk="1" hangingPunct="1">
              <a:lnSpc>
                <a:spcPct val="100000"/>
              </a:lnSpc>
              <a:spcBef>
                <a:spcPct val="0"/>
              </a:spcBef>
              <a:buFontTx/>
              <a:buNone/>
              <a:defRPr/>
            </a:pPr>
            <a:r>
              <a:rPr lang="en-AU" altLang="zh-CN" sz="900" b="0" smtClean="0">
                <a:solidFill>
                  <a:srgbClr val="595959"/>
                </a:solidFill>
                <a:ea typeface="微软雅黑" pitchFamily="34" charset="-122"/>
                <a:cs typeface="Arial" charset="0"/>
              </a:rPr>
              <a:t>www.kwm.com </a:t>
            </a:r>
            <a:r>
              <a:rPr lang="en-AU" altLang="zh-CN" sz="1000" b="0" smtClean="0">
                <a:solidFill>
                  <a:srgbClr val="595959"/>
                </a:solidFill>
                <a:ea typeface="微软雅黑" pitchFamily="34" charset="-122"/>
                <a:cs typeface="Arial" charset="0"/>
              </a:rPr>
              <a:t>  |</a:t>
            </a:r>
          </a:p>
        </p:txBody>
      </p:sp>
      <p:grpSp>
        <p:nvGrpSpPr>
          <p:cNvPr id="2" name="Group 6"/>
          <p:cNvGrpSpPr>
            <a:grpSpLocks/>
          </p:cNvGrpSpPr>
          <p:nvPr/>
        </p:nvGrpSpPr>
        <p:grpSpPr bwMode="auto">
          <a:xfrm>
            <a:off x="8048625" y="6137275"/>
            <a:ext cx="1395413" cy="287338"/>
            <a:chOff x="7977336" y="6280794"/>
            <a:chExt cx="1470063" cy="288032"/>
          </a:xfrm>
        </p:grpSpPr>
        <p:cxnSp>
          <p:nvCxnSpPr>
            <p:cNvPr id="15" name="Straight Connector 14"/>
            <p:cNvCxnSpPr/>
            <p:nvPr userDrawn="1"/>
          </p:nvCxnSpPr>
          <p:spPr>
            <a:xfrm>
              <a:off x="7977336" y="6568826"/>
              <a:ext cx="1470063"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7977336" y="6280794"/>
              <a:ext cx="1470063"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1032" name="Picture 15" descr="\\file01\shared\Marketing\Branding\Logos\Chinese versions\PNG\KWM_ch_lg_White.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071938" y="3043238"/>
            <a:ext cx="17621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Lst>
  <p:timing>
    <p:tnLst>
      <p:par>
        <p:cTn id="1" dur="indefinite" restart="never" nodeType="tmRoot"/>
      </p:par>
    </p:tnLst>
  </p:timing>
  <p:hf hdr="0" ftr="0" dt="0"/>
  <p:txStyles>
    <p:titleStyle>
      <a:lvl1pPr algn="l" rtl="0" eaLnBrk="0" fontAlgn="base" hangingPunct="0">
        <a:spcBef>
          <a:spcPct val="0"/>
        </a:spcBef>
        <a:spcAft>
          <a:spcPct val="0"/>
        </a:spcAft>
        <a:defRPr sz="3600">
          <a:solidFill>
            <a:srgbClr val="00ADEF"/>
          </a:solidFill>
          <a:latin typeface="+mj-lt"/>
          <a:ea typeface="+mj-ea"/>
          <a:cs typeface="+mj-cs"/>
        </a:defRPr>
      </a:lvl1pPr>
      <a:lvl2pPr algn="l" rtl="0" eaLnBrk="0" fontAlgn="base" hangingPunct="0">
        <a:spcBef>
          <a:spcPct val="0"/>
        </a:spcBef>
        <a:spcAft>
          <a:spcPct val="0"/>
        </a:spcAft>
        <a:defRPr sz="3600">
          <a:solidFill>
            <a:srgbClr val="00ADEF"/>
          </a:solidFill>
          <a:latin typeface="黑体" pitchFamily="2" charset="-122"/>
          <a:ea typeface="黑体" pitchFamily="2" charset="-122"/>
          <a:cs typeface="宋体" pitchFamily="2" charset="-122"/>
        </a:defRPr>
      </a:lvl2pPr>
      <a:lvl3pPr algn="l" rtl="0" eaLnBrk="0" fontAlgn="base" hangingPunct="0">
        <a:spcBef>
          <a:spcPct val="0"/>
        </a:spcBef>
        <a:spcAft>
          <a:spcPct val="0"/>
        </a:spcAft>
        <a:defRPr sz="3600">
          <a:solidFill>
            <a:srgbClr val="00ADEF"/>
          </a:solidFill>
          <a:latin typeface="黑体" pitchFamily="2" charset="-122"/>
          <a:ea typeface="黑体" pitchFamily="2" charset="-122"/>
          <a:cs typeface="宋体" pitchFamily="2" charset="-122"/>
        </a:defRPr>
      </a:lvl3pPr>
      <a:lvl4pPr algn="l" rtl="0" eaLnBrk="0" fontAlgn="base" hangingPunct="0">
        <a:spcBef>
          <a:spcPct val="0"/>
        </a:spcBef>
        <a:spcAft>
          <a:spcPct val="0"/>
        </a:spcAft>
        <a:defRPr sz="3600">
          <a:solidFill>
            <a:srgbClr val="00ADEF"/>
          </a:solidFill>
          <a:latin typeface="黑体" pitchFamily="2" charset="-122"/>
          <a:ea typeface="黑体" pitchFamily="2" charset="-122"/>
          <a:cs typeface="宋体" pitchFamily="2" charset="-122"/>
        </a:defRPr>
      </a:lvl4pPr>
      <a:lvl5pPr algn="l" rtl="0" eaLnBrk="0" fontAlgn="base" hangingPunct="0">
        <a:spcBef>
          <a:spcPct val="0"/>
        </a:spcBef>
        <a:spcAft>
          <a:spcPct val="0"/>
        </a:spcAft>
        <a:defRPr sz="3600">
          <a:solidFill>
            <a:srgbClr val="00ADEF"/>
          </a:solidFill>
          <a:latin typeface="黑体" pitchFamily="2" charset="-122"/>
          <a:ea typeface="黑体" pitchFamily="2" charset="-122"/>
          <a:cs typeface="宋体" pitchFamily="2" charset="-122"/>
        </a:defRPr>
      </a:lvl5pPr>
      <a:lvl6pPr marL="457200" algn="l" rtl="0" fontAlgn="base">
        <a:spcBef>
          <a:spcPct val="0"/>
        </a:spcBef>
        <a:spcAft>
          <a:spcPct val="0"/>
        </a:spcAft>
        <a:defRPr sz="4000">
          <a:solidFill>
            <a:srgbClr val="00ADEF"/>
          </a:solidFill>
          <a:latin typeface="黑体" pitchFamily="2" charset="-122"/>
          <a:ea typeface="黑体" pitchFamily="2" charset="-122"/>
          <a:cs typeface="宋体" pitchFamily="2" charset="-122"/>
        </a:defRPr>
      </a:lvl6pPr>
      <a:lvl7pPr marL="914400" algn="l" rtl="0" fontAlgn="base">
        <a:spcBef>
          <a:spcPct val="0"/>
        </a:spcBef>
        <a:spcAft>
          <a:spcPct val="0"/>
        </a:spcAft>
        <a:defRPr sz="4000">
          <a:solidFill>
            <a:srgbClr val="00ADEF"/>
          </a:solidFill>
          <a:latin typeface="黑体" pitchFamily="2" charset="-122"/>
          <a:ea typeface="黑体" pitchFamily="2" charset="-122"/>
          <a:cs typeface="宋体" pitchFamily="2" charset="-122"/>
        </a:defRPr>
      </a:lvl7pPr>
      <a:lvl8pPr marL="1371600" algn="l" rtl="0" fontAlgn="base">
        <a:spcBef>
          <a:spcPct val="0"/>
        </a:spcBef>
        <a:spcAft>
          <a:spcPct val="0"/>
        </a:spcAft>
        <a:defRPr sz="4000">
          <a:solidFill>
            <a:srgbClr val="00ADEF"/>
          </a:solidFill>
          <a:latin typeface="黑体" pitchFamily="2" charset="-122"/>
          <a:ea typeface="黑体" pitchFamily="2" charset="-122"/>
          <a:cs typeface="宋体" pitchFamily="2" charset="-122"/>
        </a:defRPr>
      </a:lvl8pPr>
      <a:lvl9pPr marL="1828800" algn="l" rtl="0" fontAlgn="base">
        <a:spcBef>
          <a:spcPct val="0"/>
        </a:spcBef>
        <a:spcAft>
          <a:spcPct val="0"/>
        </a:spcAft>
        <a:defRPr sz="4000">
          <a:solidFill>
            <a:srgbClr val="00ADEF"/>
          </a:solidFill>
          <a:latin typeface="黑体" pitchFamily="2" charset="-122"/>
          <a:ea typeface="黑体" pitchFamily="2" charset="-122"/>
          <a:cs typeface="宋体" pitchFamily="2" charset="-122"/>
        </a:defRPr>
      </a:lvl9pPr>
    </p:titleStyle>
    <p:bodyStyle>
      <a:lvl1pPr marL="342900" indent="-342900" algn="l" rtl="0" eaLnBrk="0" fontAlgn="base" hangingPunct="0">
        <a:spcBef>
          <a:spcPct val="80000"/>
        </a:spcBef>
        <a:spcAft>
          <a:spcPct val="0"/>
        </a:spcAft>
        <a:buFont typeface="Arial" charset="0"/>
        <a:buChar char="•"/>
        <a:defRPr sz="2400">
          <a:solidFill>
            <a:srgbClr val="00ADEF"/>
          </a:solidFill>
          <a:latin typeface="楷体_GB2312" pitchFamily="49" charset="-122"/>
          <a:ea typeface="楷体_GB2312" pitchFamily="49" charset="-122"/>
          <a:cs typeface="+mn-cs"/>
        </a:defRPr>
      </a:lvl1pPr>
      <a:lvl2pPr marL="742950" indent="-285750" algn="l" rtl="0" eaLnBrk="0" fontAlgn="base" hangingPunct="0">
        <a:spcBef>
          <a:spcPct val="80000"/>
        </a:spcBef>
        <a:spcAft>
          <a:spcPct val="0"/>
        </a:spcAft>
        <a:buFont typeface="Arial" charset="0"/>
        <a:buChar char="•"/>
        <a:defRPr sz="2000">
          <a:solidFill>
            <a:srgbClr val="404040"/>
          </a:solidFill>
          <a:latin typeface="楷体_GB2312" pitchFamily="49" charset="-122"/>
          <a:ea typeface="楷体_GB2312" pitchFamily="49" charset="-122"/>
        </a:defRPr>
      </a:lvl2pPr>
      <a:lvl3pPr marL="1143000" indent="-228600" algn="l" rtl="0" eaLnBrk="0" fontAlgn="base" hangingPunct="0">
        <a:spcBef>
          <a:spcPct val="80000"/>
        </a:spcBef>
        <a:spcAft>
          <a:spcPct val="0"/>
        </a:spcAft>
        <a:buFont typeface="Arial" charset="0"/>
        <a:buChar char="•"/>
        <a:defRPr>
          <a:solidFill>
            <a:srgbClr val="404040"/>
          </a:solidFill>
          <a:latin typeface="楷体_GB2312" pitchFamily="49" charset="-122"/>
          <a:ea typeface="楷体_GB2312" pitchFamily="49" charset="-122"/>
        </a:defRPr>
      </a:lvl3pPr>
      <a:lvl4pPr marL="1600200" indent="-228600" algn="l" rtl="0" eaLnBrk="0" fontAlgn="base" hangingPunct="0">
        <a:spcBef>
          <a:spcPct val="80000"/>
        </a:spcBef>
        <a:spcAft>
          <a:spcPct val="0"/>
        </a:spcAft>
        <a:buFont typeface="Arial" charset="0"/>
        <a:buChar char="–"/>
        <a:defRPr sz="1600">
          <a:solidFill>
            <a:srgbClr val="404040"/>
          </a:solidFill>
          <a:latin typeface="楷体_GB2312" pitchFamily="49" charset="-122"/>
          <a:ea typeface="楷体_GB2312" pitchFamily="49" charset="-122"/>
        </a:defRPr>
      </a:lvl4pPr>
      <a:lvl5pPr marL="2057400" indent="-228600" algn="l" rtl="0" eaLnBrk="0" fontAlgn="base" hangingPunct="0">
        <a:spcBef>
          <a:spcPct val="80000"/>
        </a:spcBef>
        <a:spcAft>
          <a:spcPct val="0"/>
        </a:spcAft>
        <a:buFont typeface="Arial" charset="0"/>
        <a:buChar char="»"/>
        <a:defRPr sz="1600">
          <a:solidFill>
            <a:srgbClr val="404040"/>
          </a:solidFill>
          <a:latin typeface="楷体_GB2312" pitchFamily="49" charset="-122"/>
          <a:ea typeface="楷体_GB2312" pitchFamily="49" charset="-122"/>
        </a:defRPr>
      </a:lvl5pPr>
      <a:lvl6pPr marL="2514600" indent="-228600" algn="l" rtl="0" fontAlgn="base">
        <a:spcBef>
          <a:spcPct val="80000"/>
        </a:spcBef>
        <a:spcAft>
          <a:spcPct val="0"/>
        </a:spcAft>
        <a:buFont typeface="Arial" charset="0"/>
        <a:buChar char="»"/>
        <a:defRPr sz="1600">
          <a:solidFill>
            <a:srgbClr val="404040"/>
          </a:solidFill>
          <a:latin typeface="+mn-lt"/>
          <a:ea typeface="+mn-ea"/>
        </a:defRPr>
      </a:lvl6pPr>
      <a:lvl7pPr marL="2971800" indent="-228600" algn="l" rtl="0" fontAlgn="base">
        <a:spcBef>
          <a:spcPct val="80000"/>
        </a:spcBef>
        <a:spcAft>
          <a:spcPct val="0"/>
        </a:spcAft>
        <a:buFont typeface="Arial" charset="0"/>
        <a:buChar char="»"/>
        <a:defRPr sz="1600">
          <a:solidFill>
            <a:srgbClr val="404040"/>
          </a:solidFill>
          <a:latin typeface="+mn-lt"/>
          <a:ea typeface="+mn-ea"/>
        </a:defRPr>
      </a:lvl7pPr>
      <a:lvl8pPr marL="3429000" indent="-228600" algn="l" rtl="0" fontAlgn="base">
        <a:spcBef>
          <a:spcPct val="80000"/>
        </a:spcBef>
        <a:spcAft>
          <a:spcPct val="0"/>
        </a:spcAft>
        <a:buFont typeface="Arial" charset="0"/>
        <a:buChar char="»"/>
        <a:defRPr sz="1600">
          <a:solidFill>
            <a:srgbClr val="404040"/>
          </a:solidFill>
          <a:latin typeface="+mn-lt"/>
          <a:ea typeface="+mn-ea"/>
        </a:defRPr>
      </a:lvl8pPr>
      <a:lvl9pPr marL="3886200" indent="-228600" algn="l" rtl="0" fontAlgn="base">
        <a:spcBef>
          <a:spcPct val="80000"/>
        </a:spcBef>
        <a:spcAft>
          <a:spcPct val="0"/>
        </a:spcAft>
        <a:buFont typeface="Arial" charset="0"/>
        <a:buChar char="»"/>
        <a:defRPr sz="1600">
          <a:solidFill>
            <a:srgbClr val="404040"/>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9" name="Straight Connector 8"/>
          <p:cNvCxnSpPr/>
          <p:nvPr/>
        </p:nvCxnSpPr>
        <p:spPr>
          <a:xfrm>
            <a:off x="415925" y="1341438"/>
            <a:ext cx="9074150"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8709" name="Slide Number Placeholder 2"/>
          <p:cNvSpPr txBox="1">
            <a:spLocks noGrp="1"/>
          </p:cNvSpPr>
          <p:nvPr/>
        </p:nvSpPr>
        <p:spPr bwMode="auto">
          <a:xfrm>
            <a:off x="8985250" y="6103938"/>
            <a:ext cx="425450" cy="365125"/>
          </a:xfrm>
          <a:prstGeom prst="rect">
            <a:avLst/>
          </a:prstGeom>
          <a:noFill/>
          <a:ln>
            <a:noFill/>
          </a:ln>
          <a:extLst/>
        </p:spPr>
        <p:txBody>
          <a:bodyPr anchor="ctr"/>
          <a:lstStyle>
            <a:lvl1pPr algn="l">
              <a:spcBef>
                <a:spcPct val="0"/>
              </a:spcBef>
              <a:defRPr>
                <a:solidFill>
                  <a:schemeClr val="tx1"/>
                </a:solidFill>
                <a:latin typeface="Calibri" pitchFamily="34" charset="0"/>
                <a:ea typeface="宋体" charset="-122"/>
              </a:defRPr>
            </a:lvl1pPr>
            <a:lvl2pPr marL="742950" indent="-285750" algn="l">
              <a:spcBef>
                <a:spcPct val="0"/>
              </a:spcBef>
              <a:defRPr>
                <a:solidFill>
                  <a:schemeClr val="tx1"/>
                </a:solidFill>
                <a:latin typeface="Calibri" pitchFamily="34" charset="0"/>
                <a:ea typeface="宋体" charset="-122"/>
              </a:defRPr>
            </a:lvl2pPr>
            <a:lvl3pPr marL="1143000" indent="-228600" algn="l">
              <a:spcBef>
                <a:spcPct val="0"/>
              </a:spcBef>
              <a:defRPr>
                <a:solidFill>
                  <a:schemeClr val="tx1"/>
                </a:solidFill>
                <a:latin typeface="Calibri" pitchFamily="34" charset="0"/>
                <a:ea typeface="宋体" charset="-122"/>
              </a:defRPr>
            </a:lvl3pPr>
            <a:lvl4pPr marL="1600200" indent="-228600" algn="l">
              <a:spcBef>
                <a:spcPct val="0"/>
              </a:spcBef>
              <a:defRPr>
                <a:solidFill>
                  <a:schemeClr val="tx1"/>
                </a:solidFill>
                <a:latin typeface="Calibri" pitchFamily="34" charset="0"/>
                <a:ea typeface="宋体" charset="-122"/>
              </a:defRPr>
            </a:lvl4pPr>
            <a:lvl5pPr marL="2057400" indent="-228600" algn="l">
              <a:spcBef>
                <a:spcPct val="0"/>
              </a:spcBef>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r" eaLnBrk="1" hangingPunct="1">
              <a:lnSpc>
                <a:spcPct val="100000"/>
              </a:lnSpc>
              <a:buFontTx/>
              <a:buNone/>
              <a:defRPr/>
            </a:pPr>
            <a:fld id="{C7094CEE-B115-4349-B159-D24E33B9E102}" type="slidenum">
              <a:rPr lang="en-AU" altLang="zh-CN" sz="1000" b="1" smtClean="0">
                <a:solidFill>
                  <a:srgbClr val="000000"/>
                </a:solidFill>
                <a:latin typeface="Arial" charset="0"/>
                <a:ea typeface="Arial Unicode MS" pitchFamily="34" charset="-122"/>
                <a:cs typeface="Arial Unicode MS" pitchFamily="34" charset="-122"/>
              </a:rPr>
              <a:pPr algn="r" eaLnBrk="1" hangingPunct="1">
                <a:lnSpc>
                  <a:spcPct val="100000"/>
                </a:lnSpc>
                <a:buFontTx/>
                <a:buNone/>
                <a:defRPr/>
              </a:pPr>
              <a:t>‹#›</a:t>
            </a:fld>
            <a:endParaRPr lang="en-AU" altLang="zh-CN" sz="1000" b="1" smtClean="0">
              <a:solidFill>
                <a:srgbClr val="000000"/>
              </a:solidFill>
              <a:latin typeface="Arial" charset="0"/>
              <a:ea typeface="Arial Unicode MS" pitchFamily="34" charset="-122"/>
              <a:cs typeface="Arial Unicode MS" pitchFamily="34" charset="-122"/>
            </a:endParaRPr>
          </a:p>
        </p:txBody>
      </p:sp>
      <p:sp>
        <p:nvSpPr>
          <p:cNvPr id="1030" name="TextBox 10"/>
          <p:cNvSpPr txBox="1">
            <a:spLocks noChangeArrowheads="1"/>
          </p:cNvSpPr>
          <p:nvPr/>
        </p:nvSpPr>
        <p:spPr bwMode="auto">
          <a:xfrm>
            <a:off x="8193088" y="6199188"/>
            <a:ext cx="896937" cy="152400"/>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楷体_GB2312" pitchFamily="49" charset="-122"/>
              </a:defRPr>
            </a:lvl1pPr>
            <a:lvl2pPr marL="742950" indent="-285750" eaLnBrk="0" hangingPunct="0">
              <a:defRPr sz="2400" b="1">
                <a:solidFill>
                  <a:schemeClr val="tx1"/>
                </a:solidFill>
                <a:latin typeface="Arial" charset="0"/>
                <a:ea typeface="楷体_GB2312" pitchFamily="49" charset="-122"/>
              </a:defRPr>
            </a:lvl2pPr>
            <a:lvl3pPr marL="1143000" indent="-228600" eaLnBrk="0" hangingPunct="0">
              <a:defRPr sz="2400" b="1">
                <a:solidFill>
                  <a:schemeClr val="tx1"/>
                </a:solidFill>
                <a:latin typeface="Arial" charset="0"/>
                <a:ea typeface="楷体_GB2312" pitchFamily="49" charset="-122"/>
              </a:defRPr>
            </a:lvl3pPr>
            <a:lvl4pPr marL="1600200" indent="-228600" eaLnBrk="0" hangingPunct="0">
              <a:defRPr sz="2400" b="1">
                <a:solidFill>
                  <a:schemeClr val="tx1"/>
                </a:solidFill>
                <a:latin typeface="Arial" charset="0"/>
                <a:ea typeface="楷体_GB2312" pitchFamily="49" charset="-122"/>
              </a:defRPr>
            </a:lvl4pPr>
            <a:lvl5pPr marL="2057400" indent="-228600" eaLnBrk="0" hangingPunct="0">
              <a:defRPr sz="2400" b="1">
                <a:solidFill>
                  <a:schemeClr val="tx1"/>
                </a:solidFill>
                <a:latin typeface="Arial" charset="0"/>
                <a:ea typeface="楷体_GB2312" pitchFamily="49" charset="-122"/>
              </a:defRPr>
            </a:lvl5pPr>
            <a:lvl6pPr marL="2514600" indent="-228600" algn="ctr" eaLnBrk="0" fontAlgn="base" hangingPunct="0">
              <a:spcBef>
                <a:spcPct val="50000"/>
              </a:spcBef>
              <a:spcAft>
                <a:spcPct val="0"/>
              </a:spcAft>
              <a:buClr>
                <a:srgbClr val="ED1C24"/>
              </a:buClr>
              <a:buSzPct val="60000"/>
              <a:buFont typeface="Arial" charset="0"/>
              <a:defRPr sz="2400" b="1">
                <a:solidFill>
                  <a:schemeClr val="tx1"/>
                </a:solidFill>
                <a:latin typeface="Arial" charset="0"/>
                <a:ea typeface="楷体_GB2312" pitchFamily="49" charset="-122"/>
              </a:defRPr>
            </a:lvl6pPr>
            <a:lvl7pPr marL="2971800" indent="-228600" algn="ctr" eaLnBrk="0" fontAlgn="base" hangingPunct="0">
              <a:spcBef>
                <a:spcPct val="50000"/>
              </a:spcBef>
              <a:spcAft>
                <a:spcPct val="0"/>
              </a:spcAft>
              <a:buClr>
                <a:srgbClr val="ED1C24"/>
              </a:buClr>
              <a:buSzPct val="60000"/>
              <a:buFont typeface="Arial" charset="0"/>
              <a:defRPr sz="2400" b="1">
                <a:solidFill>
                  <a:schemeClr val="tx1"/>
                </a:solidFill>
                <a:latin typeface="Arial" charset="0"/>
                <a:ea typeface="楷体_GB2312" pitchFamily="49" charset="-122"/>
              </a:defRPr>
            </a:lvl7pPr>
            <a:lvl8pPr marL="3429000" indent="-228600" algn="ctr" eaLnBrk="0" fontAlgn="base" hangingPunct="0">
              <a:spcBef>
                <a:spcPct val="50000"/>
              </a:spcBef>
              <a:spcAft>
                <a:spcPct val="0"/>
              </a:spcAft>
              <a:buClr>
                <a:srgbClr val="ED1C24"/>
              </a:buClr>
              <a:buSzPct val="60000"/>
              <a:buFont typeface="Arial" charset="0"/>
              <a:defRPr sz="2400" b="1">
                <a:solidFill>
                  <a:schemeClr val="tx1"/>
                </a:solidFill>
                <a:latin typeface="Arial" charset="0"/>
                <a:ea typeface="楷体_GB2312" pitchFamily="49" charset="-122"/>
              </a:defRPr>
            </a:lvl8pPr>
            <a:lvl9pPr marL="3886200" indent="-228600" algn="ctr" eaLnBrk="0" fontAlgn="base" hangingPunct="0">
              <a:spcBef>
                <a:spcPct val="50000"/>
              </a:spcBef>
              <a:spcAft>
                <a:spcPct val="0"/>
              </a:spcAft>
              <a:buClr>
                <a:srgbClr val="ED1C24"/>
              </a:buClr>
              <a:buSzPct val="60000"/>
              <a:buFont typeface="Arial" charset="0"/>
              <a:defRPr sz="2400" b="1">
                <a:solidFill>
                  <a:schemeClr val="tx1"/>
                </a:solidFill>
                <a:latin typeface="Arial" charset="0"/>
                <a:ea typeface="楷体_GB2312" pitchFamily="49" charset="-122"/>
              </a:defRPr>
            </a:lvl9pPr>
          </a:lstStyle>
          <a:p>
            <a:pPr eaLnBrk="1" hangingPunct="1">
              <a:lnSpc>
                <a:spcPct val="100000"/>
              </a:lnSpc>
              <a:spcBef>
                <a:spcPct val="0"/>
              </a:spcBef>
              <a:buFontTx/>
              <a:buNone/>
              <a:defRPr/>
            </a:pPr>
            <a:r>
              <a:rPr lang="en-AU" altLang="zh-CN" sz="900" b="0" smtClean="0">
                <a:solidFill>
                  <a:srgbClr val="595959"/>
                </a:solidFill>
                <a:ea typeface="微软雅黑" pitchFamily="34" charset="-122"/>
                <a:cs typeface="Arial" charset="0"/>
              </a:rPr>
              <a:t>www.kwm.com </a:t>
            </a:r>
            <a:r>
              <a:rPr lang="en-AU" altLang="zh-CN" sz="1000" b="0" smtClean="0">
                <a:solidFill>
                  <a:srgbClr val="595959"/>
                </a:solidFill>
                <a:ea typeface="微软雅黑" pitchFamily="34" charset="-122"/>
                <a:cs typeface="Arial" charset="0"/>
              </a:rPr>
              <a:t>  |</a:t>
            </a:r>
          </a:p>
        </p:txBody>
      </p:sp>
      <p:grpSp>
        <p:nvGrpSpPr>
          <p:cNvPr id="8198" name="Group 6"/>
          <p:cNvGrpSpPr>
            <a:grpSpLocks/>
          </p:cNvGrpSpPr>
          <p:nvPr/>
        </p:nvGrpSpPr>
        <p:grpSpPr bwMode="auto">
          <a:xfrm>
            <a:off x="8048625" y="6137275"/>
            <a:ext cx="1395413" cy="287338"/>
            <a:chOff x="7977336" y="6280794"/>
            <a:chExt cx="1470063" cy="288032"/>
          </a:xfrm>
        </p:grpSpPr>
        <p:cxnSp>
          <p:nvCxnSpPr>
            <p:cNvPr id="15" name="Straight Connector 14"/>
            <p:cNvCxnSpPr/>
            <p:nvPr userDrawn="1"/>
          </p:nvCxnSpPr>
          <p:spPr>
            <a:xfrm>
              <a:off x="7977336" y="6568826"/>
              <a:ext cx="1470063"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7977336" y="6280794"/>
              <a:ext cx="1470063"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8201" name="Picture 11" descr="\\file01\shared\Marketing\Branding\Logos\Chinese versions\JPEG\KWM_ch_lg_RGB.jp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731125" y="285750"/>
            <a:ext cx="175895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userDrawn="1"/>
        </p:nvSpPr>
        <p:spPr>
          <a:xfrm>
            <a:off x="415924" y="332656"/>
            <a:ext cx="7057355" cy="535531"/>
          </a:xfrm>
          <a:prstGeom prst="rect">
            <a:avLst/>
          </a:prstGeom>
        </p:spPr>
        <p:txBody>
          <a:bodyPr wrap="square">
            <a:spAutoFit/>
          </a:bodyPr>
          <a:lstStyle/>
          <a:p>
            <a:pPr algn="l" fontAlgn="auto">
              <a:spcBef>
                <a:spcPts val="0"/>
              </a:spcBef>
              <a:spcAft>
                <a:spcPts val="0"/>
              </a:spcAft>
              <a:buNone/>
              <a:defRPr/>
            </a:pPr>
            <a:r>
              <a:rPr lang="zh-CN" altLang="en-US" sz="3200" b="0" dirty="0" smtClean="0">
                <a:solidFill>
                  <a:schemeClr val="bg1">
                    <a:lumMod val="50000"/>
                  </a:schemeClr>
                </a:solidFill>
                <a:latin typeface="微软雅黑" panose="020B0503020204020204" pitchFamily="34" charset="-122"/>
                <a:ea typeface="微软雅黑" panose="020B0503020204020204" pitchFamily="34" charset="-122"/>
              </a:rPr>
              <a:t>职工生育权与劳动权权利冲突解析</a:t>
            </a:r>
            <a:endParaRPr lang="zh-CN" altLang="en-US" sz="3200" b="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Lst>
  <p:timing>
    <p:tnLst>
      <p:par>
        <p:cTn id="1" dur="indefinite" restart="never" nodeType="tmRoot"/>
      </p:par>
    </p:tnLst>
  </p:timing>
  <p:hf hdr="0" ftr="0" dt="0"/>
  <p:txStyles>
    <p:titleStyle>
      <a:lvl1pPr algn="l" rtl="0" eaLnBrk="0" fontAlgn="base" hangingPunct="0">
        <a:spcBef>
          <a:spcPct val="0"/>
        </a:spcBef>
        <a:spcAft>
          <a:spcPct val="0"/>
        </a:spcAft>
        <a:defRPr sz="3600">
          <a:solidFill>
            <a:srgbClr val="00ADEF"/>
          </a:solidFill>
          <a:latin typeface="+mj-lt"/>
          <a:ea typeface="+mj-ea"/>
          <a:cs typeface="+mj-cs"/>
        </a:defRPr>
      </a:lvl1pPr>
      <a:lvl2pPr algn="l" rtl="0" eaLnBrk="0" fontAlgn="base" hangingPunct="0">
        <a:spcBef>
          <a:spcPct val="0"/>
        </a:spcBef>
        <a:spcAft>
          <a:spcPct val="0"/>
        </a:spcAft>
        <a:defRPr sz="3600">
          <a:solidFill>
            <a:srgbClr val="00ADEF"/>
          </a:solidFill>
          <a:latin typeface="黑体" pitchFamily="2" charset="-122"/>
          <a:ea typeface="黑体" pitchFamily="2" charset="-122"/>
          <a:cs typeface="宋体" pitchFamily="2" charset="-122"/>
        </a:defRPr>
      </a:lvl2pPr>
      <a:lvl3pPr algn="l" rtl="0" eaLnBrk="0" fontAlgn="base" hangingPunct="0">
        <a:spcBef>
          <a:spcPct val="0"/>
        </a:spcBef>
        <a:spcAft>
          <a:spcPct val="0"/>
        </a:spcAft>
        <a:defRPr sz="3600">
          <a:solidFill>
            <a:srgbClr val="00ADEF"/>
          </a:solidFill>
          <a:latin typeface="黑体" pitchFamily="2" charset="-122"/>
          <a:ea typeface="黑体" pitchFamily="2" charset="-122"/>
          <a:cs typeface="宋体" pitchFamily="2" charset="-122"/>
        </a:defRPr>
      </a:lvl3pPr>
      <a:lvl4pPr algn="l" rtl="0" eaLnBrk="0" fontAlgn="base" hangingPunct="0">
        <a:spcBef>
          <a:spcPct val="0"/>
        </a:spcBef>
        <a:spcAft>
          <a:spcPct val="0"/>
        </a:spcAft>
        <a:defRPr sz="3600">
          <a:solidFill>
            <a:srgbClr val="00ADEF"/>
          </a:solidFill>
          <a:latin typeface="黑体" pitchFamily="2" charset="-122"/>
          <a:ea typeface="黑体" pitchFamily="2" charset="-122"/>
          <a:cs typeface="宋体" pitchFamily="2" charset="-122"/>
        </a:defRPr>
      </a:lvl4pPr>
      <a:lvl5pPr algn="l" rtl="0" eaLnBrk="0" fontAlgn="base" hangingPunct="0">
        <a:spcBef>
          <a:spcPct val="0"/>
        </a:spcBef>
        <a:spcAft>
          <a:spcPct val="0"/>
        </a:spcAft>
        <a:defRPr sz="3600">
          <a:solidFill>
            <a:srgbClr val="00ADEF"/>
          </a:solidFill>
          <a:latin typeface="黑体" pitchFamily="2" charset="-122"/>
          <a:ea typeface="黑体" pitchFamily="2" charset="-122"/>
          <a:cs typeface="宋体" pitchFamily="2" charset="-122"/>
        </a:defRPr>
      </a:lvl5pPr>
      <a:lvl6pPr marL="457200" algn="l" rtl="0" fontAlgn="base">
        <a:spcBef>
          <a:spcPct val="0"/>
        </a:spcBef>
        <a:spcAft>
          <a:spcPct val="0"/>
        </a:spcAft>
        <a:defRPr sz="4000">
          <a:solidFill>
            <a:srgbClr val="00ADEF"/>
          </a:solidFill>
          <a:latin typeface="黑体" pitchFamily="2" charset="-122"/>
          <a:ea typeface="黑体" pitchFamily="2" charset="-122"/>
          <a:cs typeface="宋体" pitchFamily="2" charset="-122"/>
        </a:defRPr>
      </a:lvl6pPr>
      <a:lvl7pPr marL="914400" algn="l" rtl="0" fontAlgn="base">
        <a:spcBef>
          <a:spcPct val="0"/>
        </a:spcBef>
        <a:spcAft>
          <a:spcPct val="0"/>
        </a:spcAft>
        <a:defRPr sz="4000">
          <a:solidFill>
            <a:srgbClr val="00ADEF"/>
          </a:solidFill>
          <a:latin typeface="黑体" pitchFamily="2" charset="-122"/>
          <a:ea typeface="黑体" pitchFamily="2" charset="-122"/>
          <a:cs typeface="宋体" pitchFamily="2" charset="-122"/>
        </a:defRPr>
      </a:lvl7pPr>
      <a:lvl8pPr marL="1371600" algn="l" rtl="0" fontAlgn="base">
        <a:spcBef>
          <a:spcPct val="0"/>
        </a:spcBef>
        <a:spcAft>
          <a:spcPct val="0"/>
        </a:spcAft>
        <a:defRPr sz="4000">
          <a:solidFill>
            <a:srgbClr val="00ADEF"/>
          </a:solidFill>
          <a:latin typeface="黑体" pitchFamily="2" charset="-122"/>
          <a:ea typeface="黑体" pitchFamily="2" charset="-122"/>
          <a:cs typeface="宋体" pitchFamily="2" charset="-122"/>
        </a:defRPr>
      </a:lvl8pPr>
      <a:lvl9pPr marL="1828800" algn="l" rtl="0" fontAlgn="base">
        <a:spcBef>
          <a:spcPct val="0"/>
        </a:spcBef>
        <a:spcAft>
          <a:spcPct val="0"/>
        </a:spcAft>
        <a:defRPr sz="4000">
          <a:solidFill>
            <a:srgbClr val="00ADEF"/>
          </a:solidFill>
          <a:latin typeface="黑体" pitchFamily="2" charset="-122"/>
          <a:ea typeface="黑体" pitchFamily="2" charset="-122"/>
          <a:cs typeface="宋体" pitchFamily="2" charset="-122"/>
        </a:defRPr>
      </a:lvl9pPr>
    </p:titleStyle>
    <p:bodyStyle>
      <a:lvl1pPr marL="342900" indent="-342900" algn="l" rtl="0" eaLnBrk="0" fontAlgn="base" hangingPunct="0">
        <a:spcBef>
          <a:spcPct val="80000"/>
        </a:spcBef>
        <a:spcAft>
          <a:spcPct val="0"/>
        </a:spcAft>
        <a:buFont typeface="Arial" charset="0"/>
        <a:buChar char="•"/>
        <a:defRPr sz="2400">
          <a:solidFill>
            <a:srgbClr val="00ADEF"/>
          </a:solidFill>
          <a:latin typeface="楷体_GB2312" pitchFamily="49" charset="-122"/>
          <a:ea typeface="楷体_GB2312" pitchFamily="49" charset="-122"/>
          <a:cs typeface="+mn-cs"/>
        </a:defRPr>
      </a:lvl1pPr>
      <a:lvl2pPr marL="742950" indent="-285750" algn="l" rtl="0" eaLnBrk="0" fontAlgn="base" hangingPunct="0">
        <a:spcBef>
          <a:spcPct val="80000"/>
        </a:spcBef>
        <a:spcAft>
          <a:spcPct val="0"/>
        </a:spcAft>
        <a:buFont typeface="Arial" charset="0"/>
        <a:buChar char="•"/>
        <a:defRPr sz="2000">
          <a:solidFill>
            <a:srgbClr val="404040"/>
          </a:solidFill>
          <a:latin typeface="楷体_GB2312" pitchFamily="49" charset="-122"/>
          <a:ea typeface="楷体_GB2312" pitchFamily="49" charset="-122"/>
        </a:defRPr>
      </a:lvl2pPr>
      <a:lvl3pPr marL="1143000" indent="-228600" algn="l" rtl="0" eaLnBrk="0" fontAlgn="base" hangingPunct="0">
        <a:spcBef>
          <a:spcPct val="80000"/>
        </a:spcBef>
        <a:spcAft>
          <a:spcPct val="0"/>
        </a:spcAft>
        <a:buFont typeface="Arial" charset="0"/>
        <a:buChar char="•"/>
        <a:defRPr>
          <a:solidFill>
            <a:srgbClr val="404040"/>
          </a:solidFill>
          <a:latin typeface="楷体_GB2312" pitchFamily="49" charset="-122"/>
          <a:ea typeface="楷体_GB2312" pitchFamily="49" charset="-122"/>
        </a:defRPr>
      </a:lvl3pPr>
      <a:lvl4pPr marL="1600200" indent="-228600" algn="l" rtl="0" eaLnBrk="0" fontAlgn="base" hangingPunct="0">
        <a:spcBef>
          <a:spcPct val="80000"/>
        </a:spcBef>
        <a:spcAft>
          <a:spcPct val="0"/>
        </a:spcAft>
        <a:buFont typeface="Arial" charset="0"/>
        <a:buChar char="–"/>
        <a:defRPr sz="1600">
          <a:solidFill>
            <a:srgbClr val="404040"/>
          </a:solidFill>
          <a:latin typeface="楷体_GB2312" pitchFamily="49" charset="-122"/>
          <a:ea typeface="楷体_GB2312" pitchFamily="49" charset="-122"/>
        </a:defRPr>
      </a:lvl4pPr>
      <a:lvl5pPr marL="2057400" indent="-228600" algn="l" rtl="0" eaLnBrk="0" fontAlgn="base" hangingPunct="0">
        <a:spcBef>
          <a:spcPct val="80000"/>
        </a:spcBef>
        <a:spcAft>
          <a:spcPct val="0"/>
        </a:spcAft>
        <a:buFont typeface="Arial" charset="0"/>
        <a:buChar char="»"/>
        <a:defRPr sz="1600">
          <a:solidFill>
            <a:srgbClr val="404040"/>
          </a:solidFill>
          <a:latin typeface="楷体_GB2312" pitchFamily="49" charset="-122"/>
          <a:ea typeface="楷体_GB2312" pitchFamily="49" charset="-122"/>
        </a:defRPr>
      </a:lvl5pPr>
      <a:lvl6pPr marL="2514600" indent="-228600" algn="l" rtl="0" fontAlgn="base">
        <a:spcBef>
          <a:spcPct val="80000"/>
        </a:spcBef>
        <a:spcAft>
          <a:spcPct val="0"/>
        </a:spcAft>
        <a:buFont typeface="Arial" charset="0"/>
        <a:buChar char="»"/>
        <a:defRPr sz="1600">
          <a:solidFill>
            <a:srgbClr val="404040"/>
          </a:solidFill>
          <a:latin typeface="+mn-lt"/>
          <a:ea typeface="+mn-ea"/>
        </a:defRPr>
      </a:lvl6pPr>
      <a:lvl7pPr marL="2971800" indent="-228600" algn="l" rtl="0" fontAlgn="base">
        <a:spcBef>
          <a:spcPct val="80000"/>
        </a:spcBef>
        <a:spcAft>
          <a:spcPct val="0"/>
        </a:spcAft>
        <a:buFont typeface="Arial" charset="0"/>
        <a:buChar char="»"/>
        <a:defRPr sz="1600">
          <a:solidFill>
            <a:srgbClr val="404040"/>
          </a:solidFill>
          <a:latin typeface="+mn-lt"/>
          <a:ea typeface="+mn-ea"/>
        </a:defRPr>
      </a:lvl7pPr>
      <a:lvl8pPr marL="3429000" indent="-228600" algn="l" rtl="0" fontAlgn="base">
        <a:spcBef>
          <a:spcPct val="80000"/>
        </a:spcBef>
        <a:spcAft>
          <a:spcPct val="0"/>
        </a:spcAft>
        <a:buFont typeface="Arial" charset="0"/>
        <a:buChar char="»"/>
        <a:defRPr sz="1600">
          <a:solidFill>
            <a:srgbClr val="404040"/>
          </a:solidFill>
          <a:latin typeface="+mn-lt"/>
          <a:ea typeface="+mn-ea"/>
        </a:defRPr>
      </a:lvl8pPr>
      <a:lvl9pPr marL="3886200" indent="-228600" algn="l" rtl="0" fontAlgn="base">
        <a:spcBef>
          <a:spcPct val="80000"/>
        </a:spcBef>
        <a:spcAft>
          <a:spcPct val="0"/>
        </a:spcAft>
        <a:buFont typeface="Arial" charset="0"/>
        <a:buChar char="»"/>
        <a:defRPr sz="1600">
          <a:solidFill>
            <a:srgbClr val="404040"/>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9" name="Straight Connector 8"/>
          <p:cNvCxnSpPr/>
          <p:nvPr/>
        </p:nvCxnSpPr>
        <p:spPr>
          <a:xfrm>
            <a:off x="415925" y="1341438"/>
            <a:ext cx="9074150"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8709" name="Slide Number Placeholder 2"/>
          <p:cNvSpPr txBox="1">
            <a:spLocks noGrp="1"/>
          </p:cNvSpPr>
          <p:nvPr/>
        </p:nvSpPr>
        <p:spPr bwMode="auto">
          <a:xfrm>
            <a:off x="8985250" y="6103938"/>
            <a:ext cx="425450" cy="365125"/>
          </a:xfrm>
          <a:prstGeom prst="rect">
            <a:avLst/>
          </a:prstGeom>
          <a:noFill/>
          <a:ln>
            <a:noFill/>
          </a:ln>
          <a:extLst/>
        </p:spPr>
        <p:txBody>
          <a:bodyPr anchor="ctr"/>
          <a:lstStyle>
            <a:lvl1pPr algn="l">
              <a:spcBef>
                <a:spcPct val="0"/>
              </a:spcBef>
              <a:defRPr>
                <a:solidFill>
                  <a:schemeClr val="tx1"/>
                </a:solidFill>
                <a:latin typeface="Calibri" pitchFamily="34" charset="0"/>
                <a:ea typeface="宋体" charset="-122"/>
              </a:defRPr>
            </a:lvl1pPr>
            <a:lvl2pPr marL="742950" indent="-285750" algn="l">
              <a:spcBef>
                <a:spcPct val="0"/>
              </a:spcBef>
              <a:defRPr>
                <a:solidFill>
                  <a:schemeClr val="tx1"/>
                </a:solidFill>
                <a:latin typeface="Calibri" pitchFamily="34" charset="0"/>
                <a:ea typeface="宋体" charset="-122"/>
              </a:defRPr>
            </a:lvl2pPr>
            <a:lvl3pPr marL="1143000" indent="-228600" algn="l">
              <a:spcBef>
                <a:spcPct val="0"/>
              </a:spcBef>
              <a:defRPr>
                <a:solidFill>
                  <a:schemeClr val="tx1"/>
                </a:solidFill>
                <a:latin typeface="Calibri" pitchFamily="34" charset="0"/>
                <a:ea typeface="宋体" charset="-122"/>
              </a:defRPr>
            </a:lvl3pPr>
            <a:lvl4pPr marL="1600200" indent="-228600" algn="l">
              <a:spcBef>
                <a:spcPct val="0"/>
              </a:spcBef>
              <a:defRPr>
                <a:solidFill>
                  <a:schemeClr val="tx1"/>
                </a:solidFill>
                <a:latin typeface="Calibri" pitchFamily="34" charset="0"/>
                <a:ea typeface="宋体" charset="-122"/>
              </a:defRPr>
            </a:lvl4pPr>
            <a:lvl5pPr marL="2057400" indent="-228600" algn="l">
              <a:spcBef>
                <a:spcPct val="0"/>
              </a:spcBef>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r" eaLnBrk="1" hangingPunct="1">
              <a:lnSpc>
                <a:spcPct val="100000"/>
              </a:lnSpc>
              <a:buFontTx/>
              <a:buNone/>
              <a:defRPr/>
            </a:pPr>
            <a:fld id="{C7094CEE-B115-4349-B159-D24E33B9E102}" type="slidenum">
              <a:rPr lang="en-AU" altLang="zh-CN" sz="1000" b="1" smtClean="0">
                <a:solidFill>
                  <a:srgbClr val="000000"/>
                </a:solidFill>
                <a:latin typeface="Arial" charset="0"/>
                <a:ea typeface="Arial Unicode MS" pitchFamily="34" charset="-122"/>
                <a:cs typeface="Arial Unicode MS" pitchFamily="34" charset="-122"/>
              </a:rPr>
              <a:pPr algn="r" eaLnBrk="1" hangingPunct="1">
                <a:lnSpc>
                  <a:spcPct val="100000"/>
                </a:lnSpc>
                <a:buFontTx/>
                <a:buNone/>
                <a:defRPr/>
              </a:pPr>
              <a:t>‹#›</a:t>
            </a:fld>
            <a:endParaRPr lang="en-AU" altLang="zh-CN" sz="1000" b="1" smtClean="0">
              <a:solidFill>
                <a:srgbClr val="000000"/>
              </a:solidFill>
              <a:latin typeface="Arial" charset="0"/>
              <a:ea typeface="Arial Unicode MS" pitchFamily="34" charset="-122"/>
              <a:cs typeface="Arial Unicode MS" pitchFamily="34" charset="-122"/>
            </a:endParaRPr>
          </a:p>
        </p:txBody>
      </p:sp>
      <p:sp>
        <p:nvSpPr>
          <p:cNvPr id="1030" name="TextBox 10"/>
          <p:cNvSpPr txBox="1">
            <a:spLocks noChangeArrowheads="1"/>
          </p:cNvSpPr>
          <p:nvPr/>
        </p:nvSpPr>
        <p:spPr bwMode="auto">
          <a:xfrm>
            <a:off x="8193088" y="6199188"/>
            <a:ext cx="896937" cy="152400"/>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楷体_GB2312" pitchFamily="49" charset="-122"/>
              </a:defRPr>
            </a:lvl1pPr>
            <a:lvl2pPr marL="742950" indent="-285750" eaLnBrk="0" hangingPunct="0">
              <a:defRPr sz="2400" b="1">
                <a:solidFill>
                  <a:schemeClr val="tx1"/>
                </a:solidFill>
                <a:latin typeface="Arial" charset="0"/>
                <a:ea typeface="楷体_GB2312" pitchFamily="49" charset="-122"/>
              </a:defRPr>
            </a:lvl2pPr>
            <a:lvl3pPr marL="1143000" indent="-228600" eaLnBrk="0" hangingPunct="0">
              <a:defRPr sz="2400" b="1">
                <a:solidFill>
                  <a:schemeClr val="tx1"/>
                </a:solidFill>
                <a:latin typeface="Arial" charset="0"/>
                <a:ea typeface="楷体_GB2312" pitchFamily="49" charset="-122"/>
              </a:defRPr>
            </a:lvl3pPr>
            <a:lvl4pPr marL="1600200" indent="-228600" eaLnBrk="0" hangingPunct="0">
              <a:defRPr sz="2400" b="1">
                <a:solidFill>
                  <a:schemeClr val="tx1"/>
                </a:solidFill>
                <a:latin typeface="Arial" charset="0"/>
                <a:ea typeface="楷体_GB2312" pitchFamily="49" charset="-122"/>
              </a:defRPr>
            </a:lvl4pPr>
            <a:lvl5pPr marL="2057400" indent="-228600" eaLnBrk="0" hangingPunct="0">
              <a:defRPr sz="2400" b="1">
                <a:solidFill>
                  <a:schemeClr val="tx1"/>
                </a:solidFill>
                <a:latin typeface="Arial" charset="0"/>
                <a:ea typeface="楷体_GB2312" pitchFamily="49" charset="-122"/>
              </a:defRPr>
            </a:lvl5pPr>
            <a:lvl6pPr marL="2514600" indent="-228600" algn="ctr" eaLnBrk="0" fontAlgn="base" hangingPunct="0">
              <a:spcBef>
                <a:spcPct val="50000"/>
              </a:spcBef>
              <a:spcAft>
                <a:spcPct val="0"/>
              </a:spcAft>
              <a:buClr>
                <a:srgbClr val="ED1C24"/>
              </a:buClr>
              <a:buSzPct val="60000"/>
              <a:buFont typeface="Arial" charset="0"/>
              <a:defRPr sz="2400" b="1">
                <a:solidFill>
                  <a:schemeClr val="tx1"/>
                </a:solidFill>
                <a:latin typeface="Arial" charset="0"/>
                <a:ea typeface="楷体_GB2312" pitchFamily="49" charset="-122"/>
              </a:defRPr>
            </a:lvl6pPr>
            <a:lvl7pPr marL="2971800" indent="-228600" algn="ctr" eaLnBrk="0" fontAlgn="base" hangingPunct="0">
              <a:spcBef>
                <a:spcPct val="50000"/>
              </a:spcBef>
              <a:spcAft>
                <a:spcPct val="0"/>
              </a:spcAft>
              <a:buClr>
                <a:srgbClr val="ED1C24"/>
              </a:buClr>
              <a:buSzPct val="60000"/>
              <a:buFont typeface="Arial" charset="0"/>
              <a:defRPr sz="2400" b="1">
                <a:solidFill>
                  <a:schemeClr val="tx1"/>
                </a:solidFill>
                <a:latin typeface="Arial" charset="0"/>
                <a:ea typeface="楷体_GB2312" pitchFamily="49" charset="-122"/>
              </a:defRPr>
            </a:lvl7pPr>
            <a:lvl8pPr marL="3429000" indent="-228600" algn="ctr" eaLnBrk="0" fontAlgn="base" hangingPunct="0">
              <a:spcBef>
                <a:spcPct val="50000"/>
              </a:spcBef>
              <a:spcAft>
                <a:spcPct val="0"/>
              </a:spcAft>
              <a:buClr>
                <a:srgbClr val="ED1C24"/>
              </a:buClr>
              <a:buSzPct val="60000"/>
              <a:buFont typeface="Arial" charset="0"/>
              <a:defRPr sz="2400" b="1">
                <a:solidFill>
                  <a:schemeClr val="tx1"/>
                </a:solidFill>
                <a:latin typeface="Arial" charset="0"/>
                <a:ea typeface="楷体_GB2312" pitchFamily="49" charset="-122"/>
              </a:defRPr>
            </a:lvl8pPr>
            <a:lvl9pPr marL="3886200" indent="-228600" algn="ctr" eaLnBrk="0" fontAlgn="base" hangingPunct="0">
              <a:spcBef>
                <a:spcPct val="50000"/>
              </a:spcBef>
              <a:spcAft>
                <a:spcPct val="0"/>
              </a:spcAft>
              <a:buClr>
                <a:srgbClr val="ED1C24"/>
              </a:buClr>
              <a:buSzPct val="60000"/>
              <a:buFont typeface="Arial" charset="0"/>
              <a:defRPr sz="2400" b="1">
                <a:solidFill>
                  <a:schemeClr val="tx1"/>
                </a:solidFill>
                <a:latin typeface="Arial" charset="0"/>
                <a:ea typeface="楷体_GB2312" pitchFamily="49" charset="-122"/>
              </a:defRPr>
            </a:lvl9pPr>
          </a:lstStyle>
          <a:p>
            <a:pPr eaLnBrk="1" hangingPunct="1">
              <a:lnSpc>
                <a:spcPct val="100000"/>
              </a:lnSpc>
              <a:spcBef>
                <a:spcPct val="0"/>
              </a:spcBef>
              <a:buFontTx/>
              <a:buNone/>
              <a:defRPr/>
            </a:pPr>
            <a:r>
              <a:rPr lang="en-AU" altLang="zh-CN" sz="900" b="0" smtClean="0">
                <a:solidFill>
                  <a:srgbClr val="595959"/>
                </a:solidFill>
                <a:ea typeface="微软雅黑" pitchFamily="34" charset="-122"/>
                <a:cs typeface="Arial" charset="0"/>
              </a:rPr>
              <a:t>www.kwm.com </a:t>
            </a:r>
            <a:r>
              <a:rPr lang="en-AU" altLang="zh-CN" sz="1000" b="0" smtClean="0">
                <a:solidFill>
                  <a:srgbClr val="595959"/>
                </a:solidFill>
                <a:ea typeface="微软雅黑" pitchFamily="34" charset="-122"/>
                <a:cs typeface="Arial" charset="0"/>
              </a:rPr>
              <a:t>  |</a:t>
            </a:r>
          </a:p>
        </p:txBody>
      </p:sp>
      <p:grpSp>
        <p:nvGrpSpPr>
          <p:cNvPr id="8198" name="Group 6"/>
          <p:cNvGrpSpPr>
            <a:grpSpLocks/>
          </p:cNvGrpSpPr>
          <p:nvPr/>
        </p:nvGrpSpPr>
        <p:grpSpPr bwMode="auto">
          <a:xfrm>
            <a:off x="8048625" y="6137275"/>
            <a:ext cx="1395413" cy="287338"/>
            <a:chOff x="7977336" y="6280794"/>
            <a:chExt cx="1470063" cy="288032"/>
          </a:xfrm>
        </p:grpSpPr>
        <p:cxnSp>
          <p:nvCxnSpPr>
            <p:cNvPr id="15" name="Straight Connector 14"/>
            <p:cNvCxnSpPr/>
            <p:nvPr userDrawn="1"/>
          </p:nvCxnSpPr>
          <p:spPr>
            <a:xfrm>
              <a:off x="7977336" y="6568826"/>
              <a:ext cx="1470063"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7977336" y="6280794"/>
              <a:ext cx="1470063"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8201" name="Picture 11" descr="\\file01\shared\Marketing\Branding\Logos\Chinese versions\JPEG\KWM_ch_lg_RGB.jp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731125" y="285750"/>
            <a:ext cx="175895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userDrawn="1"/>
        </p:nvSpPr>
        <p:spPr>
          <a:xfrm>
            <a:off x="415924" y="332656"/>
            <a:ext cx="7057355" cy="535531"/>
          </a:xfrm>
          <a:prstGeom prst="rect">
            <a:avLst/>
          </a:prstGeom>
        </p:spPr>
        <p:txBody>
          <a:bodyPr wrap="square">
            <a:spAutoFit/>
          </a:bodyPr>
          <a:lstStyle/>
          <a:p>
            <a:pPr algn="l" fontAlgn="auto">
              <a:spcBef>
                <a:spcPts val="0"/>
              </a:spcBef>
              <a:spcAft>
                <a:spcPts val="0"/>
              </a:spcAft>
              <a:buNone/>
              <a:defRPr/>
            </a:pPr>
            <a:r>
              <a:rPr lang="zh-CN" altLang="en-US" sz="3200" b="0" dirty="0" smtClean="0">
                <a:solidFill>
                  <a:schemeClr val="bg1">
                    <a:lumMod val="50000"/>
                  </a:schemeClr>
                </a:solidFill>
                <a:latin typeface="微软雅黑" panose="020B0503020204020204" pitchFamily="34" charset="-122"/>
                <a:ea typeface="微软雅黑" panose="020B0503020204020204" pitchFamily="34" charset="-122"/>
              </a:rPr>
              <a:t>职工生育权与劳动权权利冲突解析</a:t>
            </a:r>
            <a:endParaRPr lang="zh-CN" altLang="en-US" sz="3200" b="0" dirty="0">
              <a:solidFill>
                <a:schemeClr val="bg1">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8278943"/>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Lst>
  <p:timing>
    <p:tnLst>
      <p:par>
        <p:cTn id="1" dur="indefinite" restart="never" nodeType="tmRoot"/>
      </p:par>
    </p:tnLst>
  </p:timing>
  <p:hf hdr="0" ftr="0" dt="0"/>
  <p:txStyles>
    <p:titleStyle>
      <a:lvl1pPr algn="l" rtl="0" eaLnBrk="0" fontAlgn="base" hangingPunct="0">
        <a:spcBef>
          <a:spcPct val="0"/>
        </a:spcBef>
        <a:spcAft>
          <a:spcPct val="0"/>
        </a:spcAft>
        <a:defRPr sz="3600">
          <a:solidFill>
            <a:srgbClr val="00ADEF"/>
          </a:solidFill>
          <a:latin typeface="+mj-lt"/>
          <a:ea typeface="+mj-ea"/>
          <a:cs typeface="+mj-cs"/>
        </a:defRPr>
      </a:lvl1pPr>
      <a:lvl2pPr algn="l" rtl="0" eaLnBrk="0" fontAlgn="base" hangingPunct="0">
        <a:spcBef>
          <a:spcPct val="0"/>
        </a:spcBef>
        <a:spcAft>
          <a:spcPct val="0"/>
        </a:spcAft>
        <a:defRPr sz="3600">
          <a:solidFill>
            <a:srgbClr val="00ADEF"/>
          </a:solidFill>
          <a:latin typeface="黑体" pitchFamily="2" charset="-122"/>
          <a:ea typeface="黑体" pitchFamily="2" charset="-122"/>
          <a:cs typeface="宋体" pitchFamily="2" charset="-122"/>
        </a:defRPr>
      </a:lvl2pPr>
      <a:lvl3pPr algn="l" rtl="0" eaLnBrk="0" fontAlgn="base" hangingPunct="0">
        <a:spcBef>
          <a:spcPct val="0"/>
        </a:spcBef>
        <a:spcAft>
          <a:spcPct val="0"/>
        </a:spcAft>
        <a:defRPr sz="3600">
          <a:solidFill>
            <a:srgbClr val="00ADEF"/>
          </a:solidFill>
          <a:latin typeface="黑体" pitchFamily="2" charset="-122"/>
          <a:ea typeface="黑体" pitchFamily="2" charset="-122"/>
          <a:cs typeface="宋体" pitchFamily="2" charset="-122"/>
        </a:defRPr>
      </a:lvl3pPr>
      <a:lvl4pPr algn="l" rtl="0" eaLnBrk="0" fontAlgn="base" hangingPunct="0">
        <a:spcBef>
          <a:spcPct val="0"/>
        </a:spcBef>
        <a:spcAft>
          <a:spcPct val="0"/>
        </a:spcAft>
        <a:defRPr sz="3600">
          <a:solidFill>
            <a:srgbClr val="00ADEF"/>
          </a:solidFill>
          <a:latin typeface="黑体" pitchFamily="2" charset="-122"/>
          <a:ea typeface="黑体" pitchFamily="2" charset="-122"/>
          <a:cs typeface="宋体" pitchFamily="2" charset="-122"/>
        </a:defRPr>
      </a:lvl4pPr>
      <a:lvl5pPr algn="l" rtl="0" eaLnBrk="0" fontAlgn="base" hangingPunct="0">
        <a:spcBef>
          <a:spcPct val="0"/>
        </a:spcBef>
        <a:spcAft>
          <a:spcPct val="0"/>
        </a:spcAft>
        <a:defRPr sz="3600">
          <a:solidFill>
            <a:srgbClr val="00ADEF"/>
          </a:solidFill>
          <a:latin typeface="黑体" pitchFamily="2" charset="-122"/>
          <a:ea typeface="黑体" pitchFamily="2" charset="-122"/>
          <a:cs typeface="宋体" pitchFamily="2" charset="-122"/>
        </a:defRPr>
      </a:lvl5pPr>
      <a:lvl6pPr marL="457200" algn="l" rtl="0" fontAlgn="base">
        <a:spcBef>
          <a:spcPct val="0"/>
        </a:spcBef>
        <a:spcAft>
          <a:spcPct val="0"/>
        </a:spcAft>
        <a:defRPr sz="4000">
          <a:solidFill>
            <a:srgbClr val="00ADEF"/>
          </a:solidFill>
          <a:latin typeface="黑体" pitchFamily="2" charset="-122"/>
          <a:ea typeface="黑体" pitchFamily="2" charset="-122"/>
          <a:cs typeface="宋体" pitchFamily="2" charset="-122"/>
        </a:defRPr>
      </a:lvl6pPr>
      <a:lvl7pPr marL="914400" algn="l" rtl="0" fontAlgn="base">
        <a:spcBef>
          <a:spcPct val="0"/>
        </a:spcBef>
        <a:spcAft>
          <a:spcPct val="0"/>
        </a:spcAft>
        <a:defRPr sz="4000">
          <a:solidFill>
            <a:srgbClr val="00ADEF"/>
          </a:solidFill>
          <a:latin typeface="黑体" pitchFamily="2" charset="-122"/>
          <a:ea typeface="黑体" pitchFamily="2" charset="-122"/>
          <a:cs typeface="宋体" pitchFamily="2" charset="-122"/>
        </a:defRPr>
      </a:lvl7pPr>
      <a:lvl8pPr marL="1371600" algn="l" rtl="0" fontAlgn="base">
        <a:spcBef>
          <a:spcPct val="0"/>
        </a:spcBef>
        <a:spcAft>
          <a:spcPct val="0"/>
        </a:spcAft>
        <a:defRPr sz="4000">
          <a:solidFill>
            <a:srgbClr val="00ADEF"/>
          </a:solidFill>
          <a:latin typeface="黑体" pitchFamily="2" charset="-122"/>
          <a:ea typeface="黑体" pitchFamily="2" charset="-122"/>
          <a:cs typeface="宋体" pitchFamily="2" charset="-122"/>
        </a:defRPr>
      </a:lvl8pPr>
      <a:lvl9pPr marL="1828800" algn="l" rtl="0" fontAlgn="base">
        <a:spcBef>
          <a:spcPct val="0"/>
        </a:spcBef>
        <a:spcAft>
          <a:spcPct val="0"/>
        </a:spcAft>
        <a:defRPr sz="4000">
          <a:solidFill>
            <a:srgbClr val="00ADEF"/>
          </a:solidFill>
          <a:latin typeface="黑体" pitchFamily="2" charset="-122"/>
          <a:ea typeface="黑体" pitchFamily="2" charset="-122"/>
          <a:cs typeface="宋体" pitchFamily="2" charset="-122"/>
        </a:defRPr>
      </a:lvl9pPr>
    </p:titleStyle>
    <p:bodyStyle>
      <a:lvl1pPr marL="342900" indent="-342900" algn="l" rtl="0" eaLnBrk="0" fontAlgn="base" hangingPunct="0">
        <a:spcBef>
          <a:spcPct val="80000"/>
        </a:spcBef>
        <a:spcAft>
          <a:spcPct val="0"/>
        </a:spcAft>
        <a:buFont typeface="Arial" charset="0"/>
        <a:buChar char="•"/>
        <a:defRPr sz="2400">
          <a:solidFill>
            <a:srgbClr val="00ADEF"/>
          </a:solidFill>
          <a:latin typeface="楷体_GB2312" pitchFamily="49" charset="-122"/>
          <a:ea typeface="楷体_GB2312" pitchFamily="49" charset="-122"/>
          <a:cs typeface="+mn-cs"/>
        </a:defRPr>
      </a:lvl1pPr>
      <a:lvl2pPr marL="742950" indent="-285750" algn="l" rtl="0" eaLnBrk="0" fontAlgn="base" hangingPunct="0">
        <a:spcBef>
          <a:spcPct val="80000"/>
        </a:spcBef>
        <a:spcAft>
          <a:spcPct val="0"/>
        </a:spcAft>
        <a:buFont typeface="Arial" charset="0"/>
        <a:buChar char="•"/>
        <a:defRPr sz="2000">
          <a:solidFill>
            <a:srgbClr val="404040"/>
          </a:solidFill>
          <a:latin typeface="楷体_GB2312" pitchFamily="49" charset="-122"/>
          <a:ea typeface="楷体_GB2312" pitchFamily="49" charset="-122"/>
        </a:defRPr>
      </a:lvl2pPr>
      <a:lvl3pPr marL="1143000" indent="-228600" algn="l" rtl="0" eaLnBrk="0" fontAlgn="base" hangingPunct="0">
        <a:spcBef>
          <a:spcPct val="80000"/>
        </a:spcBef>
        <a:spcAft>
          <a:spcPct val="0"/>
        </a:spcAft>
        <a:buFont typeface="Arial" charset="0"/>
        <a:buChar char="•"/>
        <a:defRPr>
          <a:solidFill>
            <a:srgbClr val="404040"/>
          </a:solidFill>
          <a:latin typeface="楷体_GB2312" pitchFamily="49" charset="-122"/>
          <a:ea typeface="楷体_GB2312" pitchFamily="49" charset="-122"/>
        </a:defRPr>
      </a:lvl3pPr>
      <a:lvl4pPr marL="1600200" indent="-228600" algn="l" rtl="0" eaLnBrk="0" fontAlgn="base" hangingPunct="0">
        <a:spcBef>
          <a:spcPct val="80000"/>
        </a:spcBef>
        <a:spcAft>
          <a:spcPct val="0"/>
        </a:spcAft>
        <a:buFont typeface="Arial" charset="0"/>
        <a:buChar char="–"/>
        <a:defRPr sz="1600">
          <a:solidFill>
            <a:srgbClr val="404040"/>
          </a:solidFill>
          <a:latin typeface="楷体_GB2312" pitchFamily="49" charset="-122"/>
          <a:ea typeface="楷体_GB2312" pitchFamily="49" charset="-122"/>
        </a:defRPr>
      </a:lvl4pPr>
      <a:lvl5pPr marL="2057400" indent="-228600" algn="l" rtl="0" eaLnBrk="0" fontAlgn="base" hangingPunct="0">
        <a:spcBef>
          <a:spcPct val="80000"/>
        </a:spcBef>
        <a:spcAft>
          <a:spcPct val="0"/>
        </a:spcAft>
        <a:buFont typeface="Arial" charset="0"/>
        <a:buChar char="»"/>
        <a:defRPr sz="1600">
          <a:solidFill>
            <a:srgbClr val="404040"/>
          </a:solidFill>
          <a:latin typeface="楷体_GB2312" pitchFamily="49" charset="-122"/>
          <a:ea typeface="楷体_GB2312" pitchFamily="49" charset="-122"/>
        </a:defRPr>
      </a:lvl5pPr>
      <a:lvl6pPr marL="2514600" indent="-228600" algn="l" rtl="0" fontAlgn="base">
        <a:spcBef>
          <a:spcPct val="80000"/>
        </a:spcBef>
        <a:spcAft>
          <a:spcPct val="0"/>
        </a:spcAft>
        <a:buFont typeface="Arial" charset="0"/>
        <a:buChar char="»"/>
        <a:defRPr sz="1600">
          <a:solidFill>
            <a:srgbClr val="404040"/>
          </a:solidFill>
          <a:latin typeface="+mn-lt"/>
          <a:ea typeface="+mn-ea"/>
        </a:defRPr>
      </a:lvl6pPr>
      <a:lvl7pPr marL="2971800" indent="-228600" algn="l" rtl="0" fontAlgn="base">
        <a:spcBef>
          <a:spcPct val="80000"/>
        </a:spcBef>
        <a:spcAft>
          <a:spcPct val="0"/>
        </a:spcAft>
        <a:buFont typeface="Arial" charset="0"/>
        <a:buChar char="»"/>
        <a:defRPr sz="1600">
          <a:solidFill>
            <a:srgbClr val="404040"/>
          </a:solidFill>
          <a:latin typeface="+mn-lt"/>
          <a:ea typeface="+mn-ea"/>
        </a:defRPr>
      </a:lvl7pPr>
      <a:lvl8pPr marL="3429000" indent="-228600" algn="l" rtl="0" fontAlgn="base">
        <a:spcBef>
          <a:spcPct val="80000"/>
        </a:spcBef>
        <a:spcAft>
          <a:spcPct val="0"/>
        </a:spcAft>
        <a:buFont typeface="Arial" charset="0"/>
        <a:buChar char="»"/>
        <a:defRPr sz="1600">
          <a:solidFill>
            <a:srgbClr val="404040"/>
          </a:solidFill>
          <a:latin typeface="+mn-lt"/>
          <a:ea typeface="+mn-ea"/>
        </a:defRPr>
      </a:lvl8pPr>
      <a:lvl9pPr marL="3886200" indent="-228600" algn="l" rtl="0" fontAlgn="base">
        <a:spcBef>
          <a:spcPct val="80000"/>
        </a:spcBef>
        <a:spcAft>
          <a:spcPct val="0"/>
        </a:spcAft>
        <a:buFont typeface="Arial" charset="0"/>
        <a:buChar char="»"/>
        <a:defRPr sz="1600">
          <a:solidFill>
            <a:srgbClr val="404040"/>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矩形 2"/>
          <p:cNvSpPr/>
          <p:nvPr userDrawn="1"/>
        </p:nvSpPr>
        <p:spPr bwMode="auto">
          <a:xfrm>
            <a:off x="7473280" y="93067"/>
            <a:ext cx="2232248" cy="115212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rgbClr val="ED1C24"/>
              </a:buClr>
              <a:buSzPct val="60000"/>
              <a:buFont typeface="Arial" charset="0"/>
              <a:buNone/>
              <a:tabLst/>
            </a:pPr>
            <a:endParaRPr kumimoji="0" lang="zh-CN" altLang="en-US" sz="2400" b="1" i="0" u="none" strike="noStrike" cap="none" normalizeH="0" baseline="0" smtClean="0">
              <a:ln>
                <a:noFill/>
              </a:ln>
              <a:solidFill>
                <a:schemeClr val="tx1"/>
              </a:solidFill>
              <a:effectLst/>
              <a:latin typeface="Arial" charset="0"/>
              <a:ea typeface="楷体_GB2312" pitchFamily="49" charset="-122"/>
            </a:endParaRPr>
          </a:p>
        </p:txBody>
      </p:sp>
      <p:sp>
        <p:nvSpPr>
          <p:cNvPr id="328709" name="Slide Number Placeholder 2"/>
          <p:cNvSpPr txBox="1">
            <a:spLocks noGrp="1"/>
          </p:cNvSpPr>
          <p:nvPr/>
        </p:nvSpPr>
        <p:spPr bwMode="auto">
          <a:xfrm>
            <a:off x="8985250" y="6103938"/>
            <a:ext cx="425450" cy="365125"/>
          </a:xfrm>
          <a:prstGeom prst="rect">
            <a:avLst/>
          </a:prstGeom>
          <a:noFill/>
          <a:ln>
            <a:noFill/>
          </a:ln>
          <a:extLst/>
        </p:spPr>
        <p:txBody>
          <a:bodyPr anchor="ctr"/>
          <a:lstStyle>
            <a:lvl1pPr algn="l">
              <a:spcBef>
                <a:spcPct val="0"/>
              </a:spcBef>
              <a:defRPr>
                <a:solidFill>
                  <a:schemeClr val="tx1"/>
                </a:solidFill>
                <a:latin typeface="Calibri" pitchFamily="34" charset="0"/>
                <a:ea typeface="宋体" charset="-122"/>
              </a:defRPr>
            </a:lvl1pPr>
            <a:lvl2pPr marL="742950" indent="-285750" algn="l">
              <a:spcBef>
                <a:spcPct val="0"/>
              </a:spcBef>
              <a:defRPr>
                <a:solidFill>
                  <a:schemeClr val="tx1"/>
                </a:solidFill>
                <a:latin typeface="Calibri" pitchFamily="34" charset="0"/>
                <a:ea typeface="宋体" charset="-122"/>
              </a:defRPr>
            </a:lvl2pPr>
            <a:lvl3pPr marL="1143000" indent="-228600" algn="l">
              <a:spcBef>
                <a:spcPct val="0"/>
              </a:spcBef>
              <a:defRPr>
                <a:solidFill>
                  <a:schemeClr val="tx1"/>
                </a:solidFill>
                <a:latin typeface="Calibri" pitchFamily="34" charset="0"/>
                <a:ea typeface="宋体" charset="-122"/>
              </a:defRPr>
            </a:lvl3pPr>
            <a:lvl4pPr marL="1600200" indent="-228600" algn="l">
              <a:spcBef>
                <a:spcPct val="0"/>
              </a:spcBef>
              <a:defRPr>
                <a:solidFill>
                  <a:schemeClr val="tx1"/>
                </a:solidFill>
                <a:latin typeface="Calibri" pitchFamily="34" charset="0"/>
                <a:ea typeface="宋体" charset="-122"/>
              </a:defRPr>
            </a:lvl4pPr>
            <a:lvl5pPr marL="2057400" indent="-228600" algn="l">
              <a:spcBef>
                <a:spcPct val="0"/>
              </a:spcBef>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r" eaLnBrk="1" hangingPunct="1">
              <a:lnSpc>
                <a:spcPct val="100000"/>
              </a:lnSpc>
              <a:buFontTx/>
              <a:buNone/>
              <a:defRPr/>
            </a:pPr>
            <a:fld id="{C08704D6-2A6C-47A3-A9C3-4B4F6C535D85}" type="slidenum">
              <a:rPr lang="en-AU" altLang="zh-CN" sz="1000" b="1" smtClean="0">
                <a:solidFill>
                  <a:srgbClr val="000000"/>
                </a:solidFill>
                <a:latin typeface="Arial" charset="0"/>
                <a:ea typeface="Arial Unicode MS" pitchFamily="34" charset="-122"/>
                <a:cs typeface="Arial Unicode MS" pitchFamily="34" charset="-122"/>
              </a:rPr>
              <a:pPr algn="r" eaLnBrk="1" hangingPunct="1">
                <a:lnSpc>
                  <a:spcPct val="100000"/>
                </a:lnSpc>
                <a:buFontTx/>
                <a:buNone/>
                <a:defRPr/>
              </a:pPr>
              <a:t>‹#›</a:t>
            </a:fld>
            <a:endParaRPr lang="en-AU" altLang="zh-CN" sz="1000" b="1" smtClean="0">
              <a:solidFill>
                <a:srgbClr val="000000"/>
              </a:solidFill>
              <a:latin typeface="Arial" charset="0"/>
              <a:ea typeface="Arial Unicode MS" pitchFamily="34" charset="-122"/>
              <a:cs typeface="Arial Unicode MS" pitchFamily="34" charset="-122"/>
            </a:endParaRPr>
          </a:p>
        </p:txBody>
      </p:sp>
      <p:sp>
        <p:nvSpPr>
          <p:cNvPr id="1030" name="TextBox 10"/>
          <p:cNvSpPr txBox="1">
            <a:spLocks noChangeArrowheads="1"/>
          </p:cNvSpPr>
          <p:nvPr/>
        </p:nvSpPr>
        <p:spPr bwMode="auto">
          <a:xfrm>
            <a:off x="8193088" y="6199188"/>
            <a:ext cx="896937" cy="152400"/>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楷体_GB2312" pitchFamily="49" charset="-122"/>
              </a:defRPr>
            </a:lvl1pPr>
            <a:lvl2pPr marL="742950" indent="-285750" eaLnBrk="0" hangingPunct="0">
              <a:defRPr sz="2400" b="1">
                <a:solidFill>
                  <a:schemeClr val="tx1"/>
                </a:solidFill>
                <a:latin typeface="Arial" charset="0"/>
                <a:ea typeface="楷体_GB2312" pitchFamily="49" charset="-122"/>
              </a:defRPr>
            </a:lvl2pPr>
            <a:lvl3pPr marL="1143000" indent="-228600" eaLnBrk="0" hangingPunct="0">
              <a:defRPr sz="2400" b="1">
                <a:solidFill>
                  <a:schemeClr val="tx1"/>
                </a:solidFill>
                <a:latin typeface="Arial" charset="0"/>
                <a:ea typeface="楷体_GB2312" pitchFamily="49" charset="-122"/>
              </a:defRPr>
            </a:lvl3pPr>
            <a:lvl4pPr marL="1600200" indent="-228600" eaLnBrk="0" hangingPunct="0">
              <a:defRPr sz="2400" b="1">
                <a:solidFill>
                  <a:schemeClr val="tx1"/>
                </a:solidFill>
                <a:latin typeface="Arial" charset="0"/>
                <a:ea typeface="楷体_GB2312" pitchFamily="49" charset="-122"/>
              </a:defRPr>
            </a:lvl4pPr>
            <a:lvl5pPr marL="2057400" indent="-228600" eaLnBrk="0" hangingPunct="0">
              <a:defRPr sz="2400" b="1">
                <a:solidFill>
                  <a:schemeClr val="tx1"/>
                </a:solidFill>
                <a:latin typeface="Arial" charset="0"/>
                <a:ea typeface="楷体_GB2312" pitchFamily="49" charset="-122"/>
              </a:defRPr>
            </a:lvl5pPr>
            <a:lvl6pPr marL="2514600" indent="-228600" algn="ctr" eaLnBrk="0" fontAlgn="base" hangingPunct="0">
              <a:spcBef>
                <a:spcPct val="50000"/>
              </a:spcBef>
              <a:spcAft>
                <a:spcPct val="0"/>
              </a:spcAft>
              <a:buClr>
                <a:srgbClr val="ED1C24"/>
              </a:buClr>
              <a:buSzPct val="60000"/>
              <a:buFont typeface="Arial" charset="0"/>
              <a:defRPr sz="2400" b="1">
                <a:solidFill>
                  <a:schemeClr val="tx1"/>
                </a:solidFill>
                <a:latin typeface="Arial" charset="0"/>
                <a:ea typeface="楷体_GB2312" pitchFamily="49" charset="-122"/>
              </a:defRPr>
            </a:lvl6pPr>
            <a:lvl7pPr marL="2971800" indent="-228600" algn="ctr" eaLnBrk="0" fontAlgn="base" hangingPunct="0">
              <a:spcBef>
                <a:spcPct val="50000"/>
              </a:spcBef>
              <a:spcAft>
                <a:spcPct val="0"/>
              </a:spcAft>
              <a:buClr>
                <a:srgbClr val="ED1C24"/>
              </a:buClr>
              <a:buSzPct val="60000"/>
              <a:buFont typeface="Arial" charset="0"/>
              <a:defRPr sz="2400" b="1">
                <a:solidFill>
                  <a:schemeClr val="tx1"/>
                </a:solidFill>
                <a:latin typeface="Arial" charset="0"/>
                <a:ea typeface="楷体_GB2312" pitchFamily="49" charset="-122"/>
              </a:defRPr>
            </a:lvl7pPr>
            <a:lvl8pPr marL="3429000" indent="-228600" algn="ctr" eaLnBrk="0" fontAlgn="base" hangingPunct="0">
              <a:spcBef>
                <a:spcPct val="50000"/>
              </a:spcBef>
              <a:spcAft>
                <a:spcPct val="0"/>
              </a:spcAft>
              <a:buClr>
                <a:srgbClr val="ED1C24"/>
              </a:buClr>
              <a:buSzPct val="60000"/>
              <a:buFont typeface="Arial" charset="0"/>
              <a:defRPr sz="2400" b="1">
                <a:solidFill>
                  <a:schemeClr val="tx1"/>
                </a:solidFill>
                <a:latin typeface="Arial" charset="0"/>
                <a:ea typeface="楷体_GB2312" pitchFamily="49" charset="-122"/>
              </a:defRPr>
            </a:lvl8pPr>
            <a:lvl9pPr marL="3886200" indent="-228600" algn="ctr" eaLnBrk="0" fontAlgn="base" hangingPunct="0">
              <a:spcBef>
                <a:spcPct val="50000"/>
              </a:spcBef>
              <a:spcAft>
                <a:spcPct val="0"/>
              </a:spcAft>
              <a:buClr>
                <a:srgbClr val="ED1C24"/>
              </a:buClr>
              <a:buSzPct val="60000"/>
              <a:buFont typeface="Arial" charset="0"/>
              <a:defRPr sz="2400" b="1">
                <a:solidFill>
                  <a:schemeClr val="tx1"/>
                </a:solidFill>
                <a:latin typeface="Arial" charset="0"/>
                <a:ea typeface="楷体_GB2312" pitchFamily="49" charset="-122"/>
              </a:defRPr>
            </a:lvl9pPr>
          </a:lstStyle>
          <a:p>
            <a:pPr eaLnBrk="1" hangingPunct="1">
              <a:lnSpc>
                <a:spcPct val="100000"/>
              </a:lnSpc>
              <a:spcBef>
                <a:spcPct val="0"/>
              </a:spcBef>
              <a:buFontTx/>
              <a:buNone/>
              <a:defRPr/>
            </a:pPr>
            <a:r>
              <a:rPr lang="en-AU" altLang="zh-CN" sz="900" b="0" smtClean="0">
                <a:solidFill>
                  <a:srgbClr val="595959"/>
                </a:solidFill>
                <a:ea typeface="微软雅黑" pitchFamily="34" charset="-122"/>
                <a:cs typeface="Arial" charset="0"/>
              </a:rPr>
              <a:t>www.kwm.com </a:t>
            </a:r>
            <a:r>
              <a:rPr lang="en-AU" altLang="zh-CN" sz="1000" b="0" smtClean="0">
                <a:solidFill>
                  <a:srgbClr val="595959"/>
                </a:solidFill>
                <a:ea typeface="微软雅黑" pitchFamily="34" charset="-122"/>
                <a:cs typeface="Arial" charset="0"/>
              </a:rPr>
              <a:t>  |</a:t>
            </a:r>
          </a:p>
        </p:txBody>
      </p:sp>
      <p:grpSp>
        <p:nvGrpSpPr>
          <p:cNvPr id="9222" name="Group 6"/>
          <p:cNvGrpSpPr>
            <a:grpSpLocks/>
          </p:cNvGrpSpPr>
          <p:nvPr/>
        </p:nvGrpSpPr>
        <p:grpSpPr bwMode="auto">
          <a:xfrm>
            <a:off x="8048625" y="6137275"/>
            <a:ext cx="1395413" cy="287338"/>
            <a:chOff x="7977336" y="6280794"/>
            <a:chExt cx="1470063" cy="288032"/>
          </a:xfrm>
        </p:grpSpPr>
        <p:cxnSp>
          <p:nvCxnSpPr>
            <p:cNvPr id="15" name="Straight Connector 14"/>
            <p:cNvCxnSpPr/>
            <p:nvPr userDrawn="1"/>
          </p:nvCxnSpPr>
          <p:spPr>
            <a:xfrm>
              <a:off x="7977336" y="6568826"/>
              <a:ext cx="1470063"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7977336" y="6280794"/>
              <a:ext cx="1470063"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9225" name="Picture 11" descr="\\file01\shared\Marketing\Branding\Logos\Chinese versions\JPEG\KWM_ch_lg_RGB.jp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731125" y="285750"/>
            <a:ext cx="175895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Lst>
  <p:timing>
    <p:tnLst>
      <p:par>
        <p:cTn id="1" dur="indefinite" restart="never" nodeType="tmRoot"/>
      </p:par>
    </p:tnLst>
  </p:timing>
  <p:hf hdr="0" ftr="0" dt="0"/>
  <p:txStyles>
    <p:titleStyle>
      <a:lvl1pPr algn="l" rtl="0" eaLnBrk="0" fontAlgn="base" hangingPunct="0">
        <a:spcBef>
          <a:spcPct val="0"/>
        </a:spcBef>
        <a:spcAft>
          <a:spcPct val="0"/>
        </a:spcAft>
        <a:defRPr sz="3600">
          <a:solidFill>
            <a:srgbClr val="00ADEF"/>
          </a:solidFill>
          <a:latin typeface="+mj-lt"/>
          <a:ea typeface="+mj-ea"/>
          <a:cs typeface="+mj-cs"/>
        </a:defRPr>
      </a:lvl1pPr>
      <a:lvl2pPr algn="l" rtl="0" eaLnBrk="0" fontAlgn="base" hangingPunct="0">
        <a:spcBef>
          <a:spcPct val="0"/>
        </a:spcBef>
        <a:spcAft>
          <a:spcPct val="0"/>
        </a:spcAft>
        <a:defRPr sz="3600">
          <a:solidFill>
            <a:srgbClr val="00ADEF"/>
          </a:solidFill>
          <a:latin typeface="黑体" pitchFamily="2" charset="-122"/>
          <a:ea typeface="黑体" pitchFamily="2" charset="-122"/>
          <a:cs typeface="宋体" pitchFamily="2" charset="-122"/>
        </a:defRPr>
      </a:lvl2pPr>
      <a:lvl3pPr algn="l" rtl="0" eaLnBrk="0" fontAlgn="base" hangingPunct="0">
        <a:spcBef>
          <a:spcPct val="0"/>
        </a:spcBef>
        <a:spcAft>
          <a:spcPct val="0"/>
        </a:spcAft>
        <a:defRPr sz="3600">
          <a:solidFill>
            <a:srgbClr val="00ADEF"/>
          </a:solidFill>
          <a:latin typeface="黑体" pitchFamily="2" charset="-122"/>
          <a:ea typeface="黑体" pitchFamily="2" charset="-122"/>
          <a:cs typeface="宋体" pitchFamily="2" charset="-122"/>
        </a:defRPr>
      </a:lvl3pPr>
      <a:lvl4pPr algn="l" rtl="0" eaLnBrk="0" fontAlgn="base" hangingPunct="0">
        <a:spcBef>
          <a:spcPct val="0"/>
        </a:spcBef>
        <a:spcAft>
          <a:spcPct val="0"/>
        </a:spcAft>
        <a:defRPr sz="3600">
          <a:solidFill>
            <a:srgbClr val="00ADEF"/>
          </a:solidFill>
          <a:latin typeface="黑体" pitchFamily="2" charset="-122"/>
          <a:ea typeface="黑体" pitchFamily="2" charset="-122"/>
          <a:cs typeface="宋体" pitchFamily="2" charset="-122"/>
        </a:defRPr>
      </a:lvl4pPr>
      <a:lvl5pPr algn="l" rtl="0" eaLnBrk="0" fontAlgn="base" hangingPunct="0">
        <a:spcBef>
          <a:spcPct val="0"/>
        </a:spcBef>
        <a:spcAft>
          <a:spcPct val="0"/>
        </a:spcAft>
        <a:defRPr sz="3600">
          <a:solidFill>
            <a:srgbClr val="00ADEF"/>
          </a:solidFill>
          <a:latin typeface="黑体" pitchFamily="2" charset="-122"/>
          <a:ea typeface="黑体" pitchFamily="2" charset="-122"/>
          <a:cs typeface="宋体" pitchFamily="2" charset="-122"/>
        </a:defRPr>
      </a:lvl5pPr>
      <a:lvl6pPr marL="457200" algn="l" rtl="0" fontAlgn="base">
        <a:spcBef>
          <a:spcPct val="0"/>
        </a:spcBef>
        <a:spcAft>
          <a:spcPct val="0"/>
        </a:spcAft>
        <a:defRPr sz="4000">
          <a:solidFill>
            <a:srgbClr val="00ADEF"/>
          </a:solidFill>
          <a:latin typeface="黑体" pitchFamily="2" charset="-122"/>
          <a:ea typeface="黑体" pitchFamily="2" charset="-122"/>
          <a:cs typeface="宋体" pitchFamily="2" charset="-122"/>
        </a:defRPr>
      </a:lvl6pPr>
      <a:lvl7pPr marL="914400" algn="l" rtl="0" fontAlgn="base">
        <a:spcBef>
          <a:spcPct val="0"/>
        </a:spcBef>
        <a:spcAft>
          <a:spcPct val="0"/>
        </a:spcAft>
        <a:defRPr sz="4000">
          <a:solidFill>
            <a:srgbClr val="00ADEF"/>
          </a:solidFill>
          <a:latin typeface="黑体" pitchFamily="2" charset="-122"/>
          <a:ea typeface="黑体" pitchFamily="2" charset="-122"/>
          <a:cs typeface="宋体" pitchFamily="2" charset="-122"/>
        </a:defRPr>
      </a:lvl7pPr>
      <a:lvl8pPr marL="1371600" algn="l" rtl="0" fontAlgn="base">
        <a:spcBef>
          <a:spcPct val="0"/>
        </a:spcBef>
        <a:spcAft>
          <a:spcPct val="0"/>
        </a:spcAft>
        <a:defRPr sz="4000">
          <a:solidFill>
            <a:srgbClr val="00ADEF"/>
          </a:solidFill>
          <a:latin typeface="黑体" pitchFamily="2" charset="-122"/>
          <a:ea typeface="黑体" pitchFamily="2" charset="-122"/>
          <a:cs typeface="宋体" pitchFamily="2" charset="-122"/>
        </a:defRPr>
      </a:lvl8pPr>
      <a:lvl9pPr marL="1828800" algn="l" rtl="0" fontAlgn="base">
        <a:spcBef>
          <a:spcPct val="0"/>
        </a:spcBef>
        <a:spcAft>
          <a:spcPct val="0"/>
        </a:spcAft>
        <a:defRPr sz="4000">
          <a:solidFill>
            <a:srgbClr val="00ADEF"/>
          </a:solidFill>
          <a:latin typeface="黑体" pitchFamily="2" charset="-122"/>
          <a:ea typeface="黑体" pitchFamily="2" charset="-122"/>
          <a:cs typeface="宋体" pitchFamily="2" charset="-122"/>
        </a:defRPr>
      </a:lvl9pPr>
    </p:titleStyle>
    <p:bodyStyle>
      <a:lvl1pPr marL="342900" indent="-342900" algn="l" rtl="0" eaLnBrk="0" fontAlgn="base" hangingPunct="0">
        <a:spcBef>
          <a:spcPct val="80000"/>
        </a:spcBef>
        <a:spcAft>
          <a:spcPct val="0"/>
        </a:spcAft>
        <a:buFont typeface="Arial" charset="0"/>
        <a:buChar char="•"/>
        <a:defRPr sz="2400">
          <a:solidFill>
            <a:srgbClr val="00ADEF"/>
          </a:solidFill>
          <a:latin typeface="楷体_GB2312" pitchFamily="49" charset="-122"/>
          <a:ea typeface="楷体_GB2312" pitchFamily="49" charset="-122"/>
          <a:cs typeface="+mn-cs"/>
        </a:defRPr>
      </a:lvl1pPr>
      <a:lvl2pPr marL="742950" indent="-285750" algn="l" rtl="0" eaLnBrk="0" fontAlgn="base" hangingPunct="0">
        <a:spcBef>
          <a:spcPct val="80000"/>
        </a:spcBef>
        <a:spcAft>
          <a:spcPct val="0"/>
        </a:spcAft>
        <a:buFont typeface="Arial" charset="0"/>
        <a:buChar char="•"/>
        <a:defRPr sz="2000">
          <a:solidFill>
            <a:srgbClr val="404040"/>
          </a:solidFill>
          <a:latin typeface="楷体_GB2312" pitchFamily="49" charset="-122"/>
          <a:ea typeface="楷体_GB2312" pitchFamily="49" charset="-122"/>
        </a:defRPr>
      </a:lvl2pPr>
      <a:lvl3pPr marL="1143000" indent="-228600" algn="l" rtl="0" eaLnBrk="0" fontAlgn="base" hangingPunct="0">
        <a:spcBef>
          <a:spcPct val="80000"/>
        </a:spcBef>
        <a:spcAft>
          <a:spcPct val="0"/>
        </a:spcAft>
        <a:buFont typeface="Arial" charset="0"/>
        <a:buChar char="•"/>
        <a:defRPr>
          <a:solidFill>
            <a:srgbClr val="404040"/>
          </a:solidFill>
          <a:latin typeface="楷体_GB2312" pitchFamily="49" charset="-122"/>
          <a:ea typeface="楷体_GB2312" pitchFamily="49" charset="-122"/>
        </a:defRPr>
      </a:lvl3pPr>
      <a:lvl4pPr marL="1600200" indent="-228600" algn="l" rtl="0" eaLnBrk="0" fontAlgn="base" hangingPunct="0">
        <a:spcBef>
          <a:spcPct val="80000"/>
        </a:spcBef>
        <a:spcAft>
          <a:spcPct val="0"/>
        </a:spcAft>
        <a:buFont typeface="Arial" charset="0"/>
        <a:buChar char="–"/>
        <a:defRPr sz="1600">
          <a:solidFill>
            <a:srgbClr val="404040"/>
          </a:solidFill>
          <a:latin typeface="楷体_GB2312" pitchFamily="49" charset="-122"/>
          <a:ea typeface="楷体_GB2312" pitchFamily="49" charset="-122"/>
        </a:defRPr>
      </a:lvl4pPr>
      <a:lvl5pPr marL="2057400" indent="-228600" algn="l" rtl="0" eaLnBrk="0" fontAlgn="base" hangingPunct="0">
        <a:spcBef>
          <a:spcPct val="80000"/>
        </a:spcBef>
        <a:spcAft>
          <a:spcPct val="0"/>
        </a:spcAft>
        <a:buFont typeface="Arial" charset="0"/>
        <a:buChar char="»"/>
        <a:defRPr sz="1600">
          <a:solidFill>
            <a:srgbClr val="404040"/>
          </a:solidFill>
          <a:latin typeface="楷体_GB2312" pitchFamily="49" charset="-122"/>
          <a:ea typeface="楷体_GB2312" pitchFamily="49" charset="-122"/>
        </a:defRPr>
      </a:lvl5pPr>
      <a:lvl6pPr marL="2514600" indent="-228600" algn="l" rtl="0" fontAlgn="base">
        <a:spcBef>
          <a:spcPct val="80000"/>
        </a:spcBef>
        <a:spcAft>
          <a:spcPct val="0"/>
        </a:spcAft>
        <a:buFont typeface="Arial" charset="0"/>
        <a:buChar char="»"/>
        <a:defRPr sz="1600">
          <a:solidFill>
            <a:srgbClr val="404040"/>
          </a:solidFill>
          <a:latin typeface="+mn-lt"/>
          <a:ea typeface="+mn-ea"/>
        </a:defRPr>
      </a:lvl6pPr>
      <a:lvl7pPr marL="2971800" indent="-228600" algn="l" rtl="0" fontAlgn="base">
        <a:spcBef>
          <a:spcPct val="80000"/>
        </a:spcBef>
        <a:spcAft>
          <a:spcPct val="0"/>
        </a:spcAft>
        <a:buFont typeface="Arial" charset="0"/>
        <a:buChar char="»"/>
        <a:defRPr sz="1600">
          <a:solidFill>
            <a:srgbClr val="404040"/>
          </a:solidFill>
          <a:latin typeface="+mn-lt"/>
          <a:ea typeface="+mn-ea"/>
        </a:defRPr>
      </a:lvl7pPr>
      <a:lvl8pPr marL="3429000" indent="-228600" algn="l" rtl="0" fontAlgn="base">
        <a:spcBef>
          <a:spcPct val="80000"/>
        </a:spcBef>
        <a:spcAft>
          <a:spcPct val="0"/>
        </a:spcAft>
        <a:buFont typeface="Arial" charset="0"/>
        <a:buChar char="»"/>
        <a:defRPr sz="1600">
          <a:solidFill>
            <a:srgbClr val="404040"/>
          </a:solidFill>
          <a:latin typeface="+mn-lt"/>
          <a:ea typeface="+mn-ea"/>
        </a:defRPr>
      </a:lvl8pPr>
      <a:lvl9pPr marL="3886200" indent="-228600" algn="l" rtl="0" fontAlgn="base">
        <a:spcBef>
          <a:spcPct val="80000"/>
        </a:spcBef>
        <a:spcAft>
          <a:spcPct val="0"/>
        </a:spcAft>
        <a:buFont typeface="Arial" charset="0"/>
        <a:buChar char="»"/>
        <a:defRPr sz="1600">
          <a:solidFill>
            <a:srgbClr val="404040"/>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1" descr="Lock Shape"/>
          <p:cNvSpPr>
            <a:spLocks noGrp="1"/>
          </p:cNvSpPr>
          <p:nvPr>
            <p:ph type="sldNum" sz="quarter" idx="4"/>
          </p:nvPr>
        </p:nvSpPr>
        <p:spPr>
          <a:xfrm>
            <a:off x="9223513" y="6426000"/>
            <a:ext cx="363062" cy="201600"/>
          </a:xfrm>
          <a:prstGeom prst="rect">
            <a:avLst/>
          </a:prstGeom>
        </p:spPr>
        <p:txBody>
          <a:bodyPr vert="horz" lIns="91440" tIns="45720" rIns="91440" bIns="45720" rtlCol="0" anchor="ctr"/>
          <a:lstStyle>
            <a:lvl1pPr marL="0" indent="0" algn="r" defTabSz="179705" rtl="0" eaLnBrk="1" latinLnBrk="0" hangingPunct="1">
              <a:lnSpc>
                <a:spcPct val="100000"/>
              </a:lnSpc>
              <a:spcBef>
                <a:spcPts val="0"/>
              </a:spcBef>
              <a:spcAft>
                <a:spcPts val="0"/>
              </a:spcAft>
              <a:buNone/>
              <a:defRPr sz="800" b="0" cap="none" spc="0" baseline="0">
                <a:solidFill>
                  <a:srgbClr val="808285"/>
                </a:solidFill>
                <a:latin typeface="Arial" panose="020B0604020202020204"/>
              </a:defRPr>
            </a:lvl1pPr>
          </a:lstStyle>
          <a:p>
            <a:pPr fontAlgn="auto">
              <a:buFontTx/>
              <a:buNone/>
            </a:pPr>
            <a:fld id="{5ECA77C6-D73F-46D5-9780-6FECFB9AE588}" type="slidenum">
              <a:rPr lang="zh-CN" altLang="en-US" smtClean="0">
                <a:ea typeface="微软雅黑"/>
              </a:rPr>
              <a:pPr fontAlgn="auto">
                <a:buFontTx/>
                <a:buNone/>
              </a:pPr>
              <a:t>‹#›</a:t>
            </a:fld>
            <a:endParaRPr lang="zh-CN" altLang="en-US">
              <a:ea typeface="微软雅黑"/>
            </a:endParaRPr>
          </a:p>
        </p:txBody>
      </p:sp>
      <p:sp>
        <p:nvSpPr>
          <p:cNvPr id="4" name="Footer Placeholder 3"/>
          <p:cNvSpPr>
            <a:spLocks noGrp="1"/>
          </p:cNvSpPr>
          <p:nvPr>
            <p:ph type="ftr" sz="quarter" idx="3"/>
          </p:nvPr>
        </p:nvSpPr>
        <p:spPr>
          <a:xfrm>
            <a:off x="741000" y="6426000"/>
            <a:ext cx="3315000" cy="201600"/>
          </a:xfrm>
          <a:prstGeom prst="rect">
            <a:avLst/>
          </a:prstGeom>
        </p:spPr>
        <p:txBody>
          <a:bodyPr vert="horz" lIns="91440" tIns="45720" rIns="91440" bIns="45720" rtlCol="0" anchor="ctr"/>
          <a:lstStyle>
            <a:lvl1pPr algn="l">
              <a:defRPr sz="800">
                <a:solidFill>
                  <a:schemeClr val="tx1"/>
                </a:solidFill>
              </a:defRPr>
            </a:lvl1pPr>
          </a:lstStyle>
          <a:p>
            <a:pPr eaLnBrk="1" fontAlgn="auto" hangingPunct="1">
              <a:lnSpc>
                <a:spcPct val="100000"/>
              </a:lnSpc>
              <a:spcBef>
                <a:spcPts val="0"/>
              </a:spcBef>
              <a:spcAft>
                <a:spcPts val="0"/>
              </a:spcAft>
              <a:buFontTx/>
              <a:buNone/>
            </a:pPr>
            <a:endParaRPr lang="zh-CN" altLang="en-US">
              <a:solidFill>
                <a:srgbClr val="404040"/>
              </a:solidFill>
              <a:latin typeface="Arial"/>
              <a:ea typeface="微软雅黑"/>
            </a:endParaRPr>
          </a:p>
        </p:txBody>
      </p:sp>
      <p:sp>
        <p:nvSpPr>
          <p:cNvPr id="5" name="Title Placeholder 4"/>
          <p:cNvSpPr>
            <a:spLocks noGrp="1"/>
          </p:cNvSpPr>
          <p:nvPr>
            <p:ph type="title"/>
          </p:nvPr>
        </p:nvSpPr>
        <p:spPr>
          <a:xfrm>
            <a:off x="390000" y="504000"/>
            <a:ext cx="9106500" cy="720000"/>
          </a:xfrm>
          <a:prstGeom prst="rect">
            <a:avLst/>
          </a:prstGeom>
        </p:spPr>
        <p:txBody>
          <a:bodyPr vert="horz" wrap="none" lIns="0" tIns="0" rIns="0" bIns="0" rtlCol="0" anchor="ctr">
            <a:normAutofit/>
          </a:bodyPr>
          <a:lstStyle/>
          <a:p>
            <a:pPr lvl="0"/>
            <a:r>
              <a:rPr lang="zh-CN" altLang="en-US" smtClean="0"/>
              <a:t>单击此处编辑母版标题样式</a:t>
            </a:r>
            <a:endParaRPr lang="en-AU" dirty="0"/>
          </a:p>
        </p:txBody>
      </p:sp>
      <p:sp>
        <p:nvSpPr>
          <p:cNvPr id="7" name="Text Placeholder 6"/>
          <p:cNvSpPr>
            <a:spLocks noGrp="1"/>
          </p:cNvSpPr>
          <p:nvPr>
            <p:ph type="body" idx="1"/>
          </p:nvPr>
        </p:nvSpPr>
        <p:spPr>
          <a:xfrm>
            <a:off x="390000" y="1839600"/>
            <a:ext cx="9106500" cy="4399200"/>
          </a:xfrm>
          <a:prstGeom prst="rect">
            <a:avLst/>
          </a:prstGeom>
        </p:spPr>
        <p:txBody>
          <a:bodyPr vert="horz" lIns="0" tIns="0" rIns="0" bIns="0" rtlCol="0">
            <a:normAutofit/>
          </a:bodyPr>
          <a:lstStyle/>
          <a:p>
            <a:pPr marL="0" lvl="0" indent="0" algn="l" defTabSz="269875" rtl="0" eaLnBrk="1" latinLnBrk="0" hangingPunct="1">
              <a:lnSpc>
                <a:spcPts val="3600"/>
              </a:lnSpc>
              <a:spcBef>
                <a:spcPts val="0"/>
              </a:spcBef>
              <a:spcAft>
                <a:spcPts val="600"/>
              </a:spcAft>
              <a:buClr>
                <a:schemeClr val="tx1">
                  <a:lumMod val="60000"/>
                  <a:lumOff val="40000"/>
                </a:schemeClr>
              </a:buClr>
            </a:pPr>
            <a:r>
              <a:rPr lang="zh-CN" altLang="en-US" smtClean="0"/>
              <a:t>单击此处编辑母版文本样式</a:t>
            </a:r>
          </a:p>
          <a:p>
            <a:pPr marL="0" lvl="1" indent="0" algn="l" defTabSz="269875" rtl="0" eaLnBrk="1" latinLnBrk="0" hangingPunct="1">
              <a:lnSpc>
                <a:spcPts val="3600"/>
              </a:lnSpc>
              <a:spcBef>
                <a:spcPts val="0"/>
              </a:spcBef>
              <a:spcAft>
                <a:spcPts val="600"/>
              </a:spcAft>
              <a:buClr>
                <a:schemeClr val="tx1">
                  <a:lumMod val="60000"/>
                  <a:lumOff val="40000"/>
                </a:schemeClr>
              </a:buClr>
            </a:pPr>
            <a:r>
              <a:rPr lang="zh-CN" altLang="en-US" smtClean="0"/>
              <a:t>第二级</a:t>
            </a:r>
          </a:p>
          <a:p>
            <a:pPr marL="0" lvl="2" indent="0" algn="l" defTabSz="269875" rtl="0" eaLnBrk="1" latinLnBrk="0" hangingPunct="1">
              <a:lnSpc>
                <a:spcPts val="3600"/>
              </a:lnSpc>
              <a:spcBef>
                <a:spcPts val="0"/>
              </a:spcBef>
              <a:spcAft>
                <a:spcPts val="600"/>
              </a:spcAft>
              <a:buClr>
                <a:schemeClr val="tx1">
                  <a:lumMod val="60000"/>
                  <a:lumOff val="40000"/>
                </a:schemeClr>
              </a:buClr>
            </a:pPr>
            <a:r>
              <a:rPr lang="zh-CN" altLang="en-US" smtClean="0"/>
              <a:t>第三级</a:t>
            </a:r>
          </a:p>
          <a:p>
            <a:pPr marL="0" lvl="3" indent="0" algn="l" defTabSz="269875" rtl="0" eaLnBrk="1" latinLnBrk="0" hangingPunct="1">
              <a:lnSpc>
                <a:spcPts val="3600"/>
              </a:lnSpc>
              <a:spcBef>
                <a:spcPts val="0"/>
              </a:spcBef>
              <a:spcAft>
                <a:spcPts val="600"/>
              </a:spcAft>
              <a:buClr>
                <a:schemeClr val="tx1">
                  <a:lumMod val="60000"/>
                  <a:lumOff val="40000"/>
                </a:schemeClr>
              </a:buClr>
            </a:pPr>
            <a:r>
              <a:rPr lang="zh-CN" altLang="en-US" smtClean="0"/>
              <a:t>第四级</a:t>
            </a:r>
          </a:p>
          <a:p>
            <a:pPr marL="0" lvl="4" indent="0" algn="l" defTabSz="269875" rtl="0" eaLnBrk="1" latinLnBrk="0" hangingPunct="1">
              <a:lnSpc>
                <a:spcPts val="3600"/>
              </a:lnSpc>
              <a:spcBef>
                <a:spcPts val="0"/>
              </a:spcBef>
              <a:spcAft>
                <a:spcPts val="600"/>
              </a:spcAft>
              <a:buClr>
                <a:schemeClr val="tx1">
                  <a:lumMod val="60000"/>
                  <a:lumOff val="40000"/>
                </a:schemeClr>
              </a:buClr>
            </a:pPr>
            <a:r>
              <a:rPr lang="zh-CN" altLang="en-US" smtClean="0"/>
              <a:t>第五级</a:t>
            </a:r>
            <a:endParaRPr lang="en-AU" dirty="0"/>
          </a:p>
        </p:txBody>
      </p:sp>
    </p:spTree>
    <p:extLst>
      <p:ext uri="{BB962C8B-B14F-4D97-AF65-F5344CB8AC3E}">
        <p14:creationId xmlns:p14="http://schemas.microsoft.com/office/powerpoint/2010/main" val="2373486563"/>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 id="2147484047" r:id="rId12"/>
    <p:sldLayoutId id="2147484048" r:id="rId13"/>
    <p:sldLayoutId id="2147484049" r:id="rId14"/>
    <p:sldLayoutId id="2147484050" r:id="rId15"/>
    <p:sldLayoutId id="2147484051" r:id="rId16"/>
    <p:sldLayoutId id="2147484052" r:id="rId17"/>
    <p:sldLayoutId id="2147484053" r:id="rId18"/>
    <p:sldLayoutId id="2147484054" r:id="rId19"/>
    <p:sldLayoutId id="2147484055" r:id="rId20"/>
    <p:sldLayoutId id="2147484056" r:id="rId21"/>
    <p:sldLayoutId id="2147484057" r:id="rId22"/>
    <p:sldLayoutId id="2147484058" r:id="rId23"/>
    <p:sldLayoutId id="2147484059" r:id="rId24"/>
    <p:sldLayoutId id="2147484060" r:id="rId25"/>
    <p:sldLayoutId id="2147484061" r:id="rId26"/>
    <p:sldLayoutId id="2147484062" r:id="rId27"/>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hf hdr="0" ftr="0" dt="0"/>
  <p:txStyles>
    <p:titleStyle>
      <a:lvl1pPr marL="0" indent="0" algn="l" defTabSz="269875" rtl="0" eaLnBrk="1" latinLnBrk="0" hangingPunct="1">
        <a:lnSpc>
          <a:spcPts val="4800"/>
        </a:lnSpc>
        <a:spcBef>
          <a:spcPct val="0"/>
        </a:spcBef>
        <a:spcAft>
          <a:spcPts val="0"/>
        </a:spcAft>
        <a:buNone/>
        <a:defRPr lang="en-AU" sz="4800" b="1" kern="1200" cap="none" spc="-150" baseline="0" dirty="0">
          <a:solidFill>
            <a:schemeClr val="tx2"/>
          </a:solidFill>
          <a:latin typeface="黑体" panose="02010609060101010101" pitchFamily="49" charset="-122"/>
          <a:ea typeface="黑体" panose="02010609060101010101" pitchFamily="49" charset="-122"/>
          <a:cs typeface="+mj-cs"/>
        </a:defRPr>
      </a:lvl1pPr>
    </p:titleStyle>
    <p:bodyStyle>
      <a:lvl1pPr marL="457200" indent="-457200" algn="l" defTabSz="269875" rtl="0" eaLnBrk="1" latinLnBrk="0" hangingPunct="1">
        <a:lnSpc>
          <a:spcPts val="3600"/>
        </a:lnSpc>
        <a:spcBef>
          <a:spcPts val="0"/>
        </a:spcBef>
        <a:spcAft>
          <a:spcPts val="1200"/>
        </a:spcAft>
        <a:buClr>
          <a:schemeClr val="tx1">
            <a:lumMod val="60000"/>
            <a:lumOff val="40000"/>
          </a:schemeClr>
        </a:buClr>
        <a:buFont typeface="Wingdings" panose="05000000000000000000" pitchFamily="2" charset="2"/>
        <a:buNone/>
        <a:defRPr lang="en-US" sz="3200" b="0" kern="1200" cap="none" spc="-100" baseline="0" dirty="0" smtClean="0">
          <a:solidFill>
            <a:srgbClr val="58595B"/>
          </a:solidFill>
          <a:latin typeface="微软雅黑" panose="020B0503020204020204" pitchFamily="34" charset="-122"/>
          <a:ea typeface="微软雅黑" panose="020B0503020204020204" pitchFamily="34" charset="-122"/>
          <a:cs typeface="Arial" panose="020B0604020202020204" pitchFamily="34" charset="0"/>
        </a:defRPr>
      </a:lvl1pPr>
      <a:lvl2pPr marL="269875" indent="-269875" algn="l" defTabSz="269875" rtl="0" eaLnBrk="1" latinLnBrk="0" hangingPunct="1">
        <a:lnSpc>
          <a:spcPts val="3600"/>
        </a:lnSpc>
        <a:spcBef>
          <a:spcPts val="0"/>
        </a:spcBef>
        <a:spcAft>
          <a:spcPts val="1200"/>
        </a:spcAft>
        <a:buClr>
          <a:srgbClr val="A7A9AC"/>
        </a:buClr>
        <a:buSzPct val="130000"/>
        <a:buFont typeface="Arial" panose="020B0604020202020204"/>
        <a:buChar char="▪"/>
        <a:defRPr lang="en-US" sz="3200" b="0" kern="1200" cap="none" spc="-100" baseline="0" dirty="0" smtClean="0">
          <a:solidFill>
            <a:srgbClr val="58595B"/>
          </a:solidFill>
          <a:latin typeface="微软雅黑" panose="020B0503020204020204" pitchFamily="34" charset="-122"/>
          <a:ea typeface="微软雅黑" panose="020B0503020204020204" pitchFamily="34" charset="-122"/>
          <a:cs typeface="Arial" panose="020B0604020202020204" pitchFamily="34" charset="0"/>
        </a:defRPr>
      </a:lvl2pPr>
      <a:lvl3pPr marL="539750" indent="-269875" algn="l" defTabSz="269875" rtl="0" eaLnBrk="1" latinLnBrk="0" hangingPunct="1">
        <a:lnSpc>
          <a:spcPts val="3600"/>
        </a:lnSpc>
        <a:spcBef>
          <a:spcPts val="0"/>
        </a:spcBef>
        <a:spcAft>
          <a:spcPts val="1200"/>
        </a:spcAft>
        <a:buClr>
          <a:srgbClr val="A7A9AC"/>
        </a:buClr>
        <a:buSzPct val="130000"/>
        <a:buFont typeface="Arial" panose="020B0604020202020204"/>
        <a:buChar char="▪"/>
        <a:defRPr lang="en-US" sz="3200" b="0" kern="1200" cap="none" spc="-100" baseline="0" dirty="0" smtClean="0">
          <a:solidFill>
            <a:srgbClr val="58595B"/>
          </a:solidFill>
          <a:latin typeface="微软雅黑" panose="020B0503020204020204" pitchFamily="34" charset="-122"/>
          <a:ea typeface="微软雅黑" panose="020B0503020204020204" pitchFamily="34" charset="-122"/>
          <a:cs typeface="Arial" panose="020B0604020202020204" pitchFamily="34" charset="0"/>
        </a:defRPr>
      </a:lvl3pPr>
      <a:lvl4pPr marL="803275" indent="-266700" algn="l" defTabSz="269875" rtl="0" eaLnBrk="1" latinLnBrk="0" hangingPunct="1">
        <a:lnSpc>
          <a:spcPct val="100000"/>
        </a:lnSpc>
        <a:spcBef>
          <a:spcPts val="0"/>
        </a:spcBef>
        <a:spcAft>
          <a:spcPts val="1200"/>
        </a:spcAft>
        <a:buClr>
          <a:srgbClr val="A7A9AC"/>
        </a:buClr>
        <a:buFont typeface="Wingdings" panose="05000000000000000000" pitchFamily="2" charset="2"/>
        <a:buChar char="§"/>
        <a:defRPr lang="en-US" sz="2400" kern="1200" spc="-100" baseline="0" dirty="0" smtClean="0">
          <a:solidFill>
            <a:srgbClr val="58595B"/>
          </a:solidFill>
          <a:latin typeface="微软雅黑" panose="020B0503020204020204" pitchFamily="34" charset="-122"/>
          <a:ea typeface="微软雅黑" panose="020B0503020204020204" pitchFamily="34" charset="-122"/>
          <a:cs typeface="Arial" panose="020B0604020202020204" pitchFamily="34" charset="0"/>
        </a:defRPr>
      </a:lvl4pPr>
      <a:lvl5pPr marL="1076325" indent="-269875" algn="l" defTabSz="269875" rtl="0" eaLnBrk="1" latinLnBrk="0" hangingPunct="1">
        <a:lnSpc>
          <a:spcPct val="100000"/>
        </a:lnSpc>
        <a:spcBef>
          <a:spcPts val="0"/>
        </a:spcBef>
        <a:spcAft>
          <a:spcPts val="1200"/>
        </a:spcAft>
        <a:buClr>
          <a:srgbClr val="A7A9AC"/>
        </a:buClr>
        <a:buFont typeface="Wingdings" panose="05000000000000000000" pitchFamily="2" charset="2"/>
        <a:buChar char="§"/>
        <a:defRPr lang="en-AU" sz="2000" kern="1200" spc="-100" baseline="0" dirty="0">
          <a:solidFill>
            <a:srgbClr val="58595B"/>
          </a:solidFill>
          <a:latin typeface="微软雅黑" panose="020B0503020204020204" pitchFamily="34" charset="-122"/>
          <a:ea typeface="微软雅黑" panose="020B0503020204020204" pitchFamily="34" charset="-122"/>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1" name="文本占位符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buFont typeface="Arial" pitchFamily="34" charset="0"/>
              <a:buChar char="•"/>
              <a:defRPr sz="1200">
                <a:solidFill>
                  <a:schemeClr val="tx1">
                    <a:tint val="75000"/>
                  </a:schemeClr>
                </a:solidFill>
              </a:defRPr>
            </a:lvl1pPr>
          </a:lstStyle>
          <a:p>
            <a:pPr>
              <a:defRPr/>
            </a:pPr>
            <a:fld id="{9849CB2D-F352-4050-8272-942A690348AB}" type="datetimeFigureOut">
              <a:rPr lang="zh-CN" altLang="en-US"/>
              <a:pPr>
                <a:defRPr/>
              </a:pPr>
              <a:t>2018/1/17</a:t>
            </a:fld>
            <a:endParaRPr lang="zh-CN" altLang="en-US"/>
          </a:p>
        </p:txBody>
      </p:sp>
      <p:sp>
        <p:nvSpPr>
          <p:cNvPr id="5" name="页脚占位符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buFont typeface="Arial" pitchFamily="34" charset="0"/>
              <a:buChar char="•"/>
              <a:defRPr sz="1200">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buFont typeface="Arial" pitchFamily="34" charset="0"/>
              <a:buChar char="•"/>
              <a:defRPr sz="1200">
                <a:solidFill>
                  <a:schemeClr val="tx1">
                    <a:tint val="75000"/>
                  </a:schemeClr>
                </a:solidFill>
              </a:defRPr>
            </a:lvl1pPr>
          </a:lstStyle>
          <a:p>
            <a:pPr>
              <a:defRPr/>
            </a:pPr>
            <a:fld id="{9C6FA9B9-EDFF-4844-83B1-5A87396A00E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ADEF"/>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15925" y="2205038"/>
            <a:ext cx="90678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点击此处添加标题</a:t>
            </a:r>
            <a:endParaRPr lang="zh-CN" altLang="en-AU" smtClean="0"/>
          </a:p>
        </p:txBody>
      </p:sp>
      <p:sp>
        <p:nvSpPr>
          <p:cNvPr id="3075" name="Rectangle 9"/>
          <p:cNvSpPr>
            <a:spLocks noGrp="1" noChangeArrowheads="1"/>
          </p:cNvSpPr>
          <p:nvPr>
            <p:ph type="body" idx="1"/>
          </p:nvPr>
        </p:nvSpPr>
        <p:spPr bwMode="auto">
          <a:xfrm>
            <a:off x="422275" y="3357563"/>
            <a:ext cx="90598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p:txBody>
      </p:sp>
      <p:pic>
        <p:nvPicPr>
          <p:cNvPr id="3076" name="Picture 15" descr="\\file01\shared\Marketing\Branding\Logos\Chinese versions\PNG\KWM_ch_lg_White.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689850" y="260350"/>
            <a:ext cx="17605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6600">
          <a:solidFill>
            <a:schemeClr val="bg1"/>
          </a:solidFill>
          <a:latin typeface="+mj-lt"/>
          <a:ea typeface="+mj-ea"/>
          <a:cs typeface="+mj-cs"/>
        </a:defRPr>
      </a:lvl1pPr>
      <a:lvl2pPr algn="l" rtl="0" eaLnBrk="0" fontAlgn="base" hangingPunct="0">
        <a:spcBef>
          <a:spcPct val="0"/>
        </a:spcBef>
        <a:spcAft>
          <a:spcPct val="0"/>
        </a:spcAft>
        <a:defRPr sz="6600">
          <a:solidFill>
            <a:schemeClr val="bg1"/>
          </a:solidFill>
          <a:latin typeface="黑体" pitchFamily="2" charset="-122"/>
          <a:ea typeface="黑体" pitchFamily="2" charset="-122"/>
          <a:cs typeface="宋体" charset="-122"/>
        </a:defRPr>
      </a:lvl2pPr>
      <a:lvl3pPr algn="l" rtl="0" eaLnBrk="0" fontAlgn="base" hangingPunct="0">
        <a:spcBef>
          <a:spcPct val="0"/>
        </a:spcBef>
        <a:spcAft>
          <a:spcPct val="0"/>
        </a:spcAft>
        <a:defRPr sz="6600">
          <a:solidFill>
            <a:schemeClr val="bg1"/>
          </a:solidFill>
          <a:latin typeface="黑体" pitchFamily="2" charset="-122"/>
          <a:ea typeface="黑体" pitchFamily="2" charset="-122"/>
          <a:cs typeface="宋体" charset="-122"/>
        </a:defRPr>
      </a:lvl3pPr>
      <a:lvl4pPr algn="l" rtl="0" eaLnBrk="0" fontAlgn="base" hangingPunct="0">
        <a:spcBef>
          <a:spcPct val="0"/>
        </a:spcBef>
        <a:spcAft>
          <a:spcPct val="0"/>
        </a:spcAft>
        <a:defRPr sz="6600">
          <a:solidFill>
            <a:schemeClr val="bg1"/>
          </a:solidFill>
          <a:latin typeface="黑体" pitchFamily="2" charset="-122"/>
          <a:ea typeface="黑体" pitchFamily="2" charset="-122"/>
          <a:cs typeface="宋体" charset="-122"/>
        </a:defRPr>
      </a:lvl4pPr>
      <a:lvl5pPr algn="l" rtl="0" eaLnBrk="0" fontAlgn="base" hangingPunct="0">
        <a:spcBef>
          <a:spcPct val="0"/>
        </a:spcBef>
        <a:spcAft>
          <a:spcPct val="0"/>
        </a:spcAft>
        <a:defRPr sz="6600">
          <a:solidFill>
            <a:schemeClr val="bg1"/>
          </a:solidFill>
          <a:latin typeface="黑体" pitchFamily="2" charset="-122"/>
          <a:ea typeface="黑体" pitchFamily="2" charset="-122"/>
          <a:cs typeface="宋体" charset="-122"/>
        </a:defRPr>
      </a:lvl5pPr>
      <a:lvl6pPr marL="457200" algn="l" rtl="0" fontAlgn="base">
        <a:spcBef>
          <a:spcPct val="0"/>
        </a:spcBef>
        <a:spcAft>
          <a:spcPct val="0"/>
        </a:spcAft>
        <a:defRPr sz="6600">
          <a:solidFill>
            <a:schemeClr val="bg1"/>
          </a:solidFill>
          <a:latin typeface="黑体" pitchFamily="2" charset="-122"/>
          <a:ea typeface="黑体" pitchFamily="2" charset="-122"/>
          <a:cs typeface="宋体" charset="-122"/>
        </a:defRPr>
      </a:lvl6pPr>
      <a:lvl7pPr marL="914400" algn="l" rtl="0" fontAlgn="base">
        <a:spcBef>
          <a:spcPct val="0"/>
        </a:spcBef>
        <a:spcAft>
          <a:spcPct val="0"/>
        </a:spcAft>
        <a:defRPr sz="6600">
          <a:solidFill>
            <a:schemeClr val="bg1"/>
          </a:solidFill>
          <a:latin typeface="黑体" pitchFamily="2" charset="-122"/>
          <a:ea typeface="黑体" pitchFamily="2" charset="-122"/>
          <a:cs typeface="宋体" charset="-122"/>
        </a:defRPr>
      </a:lvl7pPr>
      <a:lvl8pPr marL="1371600" algn="l" rtl="0" fontAlgn="base">
        <a:spcBef>
          <a:spcPct val="0"/>
        </a:spcBef>
        <a:spcAft>
          <a:spcPct val="0"/>
        </a:spcAft>
        <a:defRPr sz="6600">
          <a:solidFill>
            <a:schemeClr val="bg1"/>
          </a:solidFill>
          <a:latin typeface="黑体" pitchFamily="2" charset="-122"/>
          <a:ea typeface="黑体" pitchFamily="2" charset="-122"/>
          <a:cs typeface="宋体" charset="-122"/>
        </a:defRPr>
      </a:lvl8pPr>
      <a:lvl9pPr marL="1828800" algn="l" rtl="0" fontAlgn="base">
        <a:spcBef>
          <a:spcPct val="0"/>
        </a:spcBef>
        <a:spcAft>
          <a:spcPct val="0"/>
        </a:spcAft>
        <a:defRPr sz="6600">
          <a:solidFill>
            <a:schemeClr val="bg1"/>
          </a:solidFill>
          <a:latin typeface="黑体" pitchFamily="2" charset="-122"/>
          <a:ea typeface="黑体" pitchFamily="2" charset="-122"/>
          <a:cs typeface="宋体" charset="-122"/>
        </a:defRPr>
      </a:lvl9pPr>
    </p:titleStyle>
    <p:bodyStyle>
      <a:lvl1pPr marL="342900" indent="-342900" algn="l" rtl="0" eaLnBrk="0" fontAlgn="base" hangingPunct="0">
        <a:spcBef>
          <a:spcPct val="80000"/>
        </a:spcBef>
        <a:spcAft>
          <a:spcPct val="0"/>
        </a:spcAft>
        <a:buFont typeface="Arial" charset="0"/>
        <a:defRPr sz="2400">
          <a:solidFill>
            <a:schemeClr val="bg1"/>
          </a:solidFill>
          <a:latin typeface="+mn-lt"/>
          <a:ea typeface="+mn-ea"/>
          <a:cs typeface="+mn-cs"/>
        </a:defRPr>
      </a:lvl1pPr>
      <a:lvl2pPr marL="742950" indent="-285750" algn="l" rtl="0" eaLnBrk="0" fontAlgn="base" hangingPunct="0">
        <a:spcBef>
          <a:spcPct val="80000"/>
        </a:spcBef>
        <a:spcAft>
          <a:spcPct val="0"/>
        </a:spcAft>
        <a:buFont typeface="Arial" charset="0"/>
        <a:buChar char="•"/>
        <a:defRPr sz="2000">
          <a:solidFill>
            <a:schemeClr val="bg1"/>
          </a:solidFill>
          <a:latin typeface="+mn-lt"/>
          <a:ea typeface="宋体" charset="-122"/>
          <a:cs typeface="+mn-cs"/>
        </a:defRPr>
      </a:lvl2pPr>
      <a:lvl3pPr marL="1143000" indent="-228600" algn="l" rtl="0" eaLnBrk="0" fontAlgn="base" hangingPunct="0">
        <a:spcBef>
          <a:spcPct val="80000"/>
        </a:spcBef>
        <a:spcAft>
          <a:spcPct val="0"/>
        </a:spcAft>
        <a:buFont typeface="Arial" charset="0"/>
        <a:buChar char="•"/>
        <a:defRPr>
          <a:solidFill>
            <a:schemeClr val="bg1"/>
          </a:solidFill>
          <a:latin typeface="+mn-lt"/>
          <a:ea typeface="宋体" charset="-122"/>
          <a:cs typeface="+mn-cs"/>
        </a:defRPr>
      </a:lvl3pPr>
      <a:lvl4pPr marL="1600200" indent="-228600" algn="l" rtl="0" eaLnBrk="0" fontAlgn="base" hangingPunct="0">
        <a:spcBef>
          <a:spcPct val="80000"/>
        </a:spcBef>
        <a:spcAft>
          <a:spcPct val="0"/>
        </a:spcAft>
        <a:buFont typeface="Arial" charset="0"/>
        <a:buChar char="–"/>
        <a:defRPr sz="1600">
          <a:solidFill>
            <a:schemeClr val="bg1"/>
          </a:solidFill>
          <a:latin typeface="+mn-lt"/>
          <a:ea typeface="宋体" charset="-122"/>
          <a:cs typeface="+mn-cs"/>
        </a:defRPr>
      </a:lvl4pPr>
      <a:lvl5pPr marL="2057400" indent="-228600" algn="l" rtl="0" eaLnBrk="0" fontAlgn="base" hangingPunct="0">
        <a:spcBef>
          <a:spcPct val="80000"/>
        </a:spcBef>
        <a:spcAft>
          <a:spcPct val="0"/>
        </a:spcAft>
        <a:buFont typeface="Arial" charset="0"/>
        <a:buChar char="»"/>
        <a:defRPr sz="1600">
          <a:solidFill>
            <a:schemeClr val="bg1"/>
          </a:solidFill>
          <a:latin typeface="+mn-lt"/>
          <a:ea typeface="宋体" charset="-122"/>
          <a:cs typeface="+mn-cs"/>
        </a:defRPr>
      </a:lvl5pPr>
      <a:lvl6pPr marL="2514600" indent="-228600" algn="l" rtl="0" fontAlgn="base">
        <a:spcBef>
          <a:spcPct val="80000"/>
        </a:spcBef>
        <a:spcAft>
          <a:spcPct val="0"/>
        </a:spcAft>
        <a:buFont typeface="Arial" charset="0"/>
        <a:buChar char="»"/>
        <a:defRPr sz="1600">
          <a:solidFill>
            <a:schemeClr val="bg1"/>
          </a:solidFill>
          <a:latin typeface="+mn-lt"/>
          <a:ea typeface="宋体" charset="-122"/>
          <a:cs typeface="+mn-cs"/>
        </a:defRPr>
      </a:lvl6pPr>
      <a:lvl7pPr marL="2971800" indent="-228600" algn="l" rtl="0" fontAlgn="base">
        <a:spcBef>
          <a:spcPct val="80000"/>
        </a:spcBef>
        <a:spcAft>
          <a:spcPct val="0"/>
        </a:spcAft>
        <a:buFont typeface="Arial" charset="0"/>
        <a:buChar char="»"/>
        <a:defRPr sz="1600">
          <a:solidFill>
            <a:schemeClr val="bg1"/>
          </a:solidFill>
          <a:latin typeface="+mn-lt"/>
          <a:ea typeface="宋体" charset="-122"/>
          <a:cs typeface="+mn-cs"/>
        </a:defRPr>
      </a:lvl7pPr>
      <a:lvl8pPr marL="3429000" indent="-228600" algn="l" rtl="0" fontAlgn="base">
        <a:spcBef>
          <a:spcPct val="80000"/>
        </a:spcBef>
        <a:spcAft>
          <a:spcPct val="0"/>
        </a:spcAft>
        <a:buFont typeface="Arial" charset="0"/>
        <a:buChar char="»"/>
        <a:defRPr sz="1600">
          <a:solidFill>
            <a:schemeClr val="bg1"/>
          </a:solidFill>
          <a:latin typeface="+mn-lt"/>
          <a:ea typeface="宋体" charset="-122"/>
          <a:cs typeface="+mn-cs"/>
        </a:defRPr>
      </a:lvl8pPr>
      <a:lvl9pPr marL="3886200" indent="-228600" algn="l" rtl="0" fontAlgn="base">
        <a:spcBef>
          <a:spcPct val="80000"/>
        </a:spcBef>
        <a:spcAft>
          <a:spcPct val="0"/>
        </a:spcAft>
        <a:buFont typeface="Arial" charset="0"/>
        <a:buChar char="»"/>
        <a:defRPr sz="1600">
          <a:solidFill>
            <a:schemeClr val="bg1"/>
          </a:solidFill>
          <a:latin typeface="+mn-lt"/>
          <a:ea typeface="宋体" charset="-122"/>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O:\Brand Development (Jan 12)\PPT\Divider 2.jpg"/>
          <p:cNvPicPr>
            <a:picLocks noChangeAspect="1" noChangeArrowheads="1"/>
          </p:cNvPicPr>
          <p:nvPr userDrawn="1"/>
        </p:nvPicPr>
        <p:blipFill>
          <a:blip r:embed="rId13">
            <a:extLst>
              <a:ext uri="{28A0092B-C50C-407E-A947-70E740481C1C}">
                <a14:useLocalDpi xmlns:a14="http://schemas.microsoft.com/office/drawing/2010/main" val="0"/>
              </a:ext>
            </a:extLst>
          </a:blip>
          <a:srcRect t="23351"/>
          <a:stretch>
            <a:fillRect/>
          </a:stretch>
        </p:blipFill>
        <p:spPr bwMode="auto">
          <a:xfrm>
            <a:off x="0" y="1601788"/>
            <a:ext cx="9907588"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1" descr="\\file01\shared\Marketing\Branding\Logos\Chinese versions\JPEG\KWM_ch_lg_RGB.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708900" y="260350"/>
            <a:ext cx="175895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itle Placeholder 1"/>
          <p:cNvSpPr>
            <a:spLocks noGrp="1"/>
          </p:cNvSpPr>
          <p:nvPr>
            <p:ph type="title"/>
          </p:nvPr>
        </p:nvSpPr>
        <p:spPr bwMode="auto">
          <a:xfrm>
            <a:off x="415925" y="2205038"/>
            <a:ext cx="90678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点击此处添加标题</a:t>
            </a:r>
            <a:endParaRPr lang="zh-CN" altLang="en-AU" smtClean="0"/>
          </a:p>
        </p:txBody>
      </p:sp>
      <p:sp>
        <p:nvSpPr>
          <p:cNvPr id="4101" name="Rectangle 9"/>
          <p:cNvSpPr>
            <a:spLocks noGrp="1" noChangeArrowheads="1"/>
          </p:cNvSpPr>
          <p:nvPr>
            <p:ph type="body" idx="1"/>
          </p:nvPr>
        </p:nvSpPr>
        <p:spPr bwMode="auto">
          <a:xfrm>
            <a:off x="422275" y="3357563"/>
            <a:ext cx="90598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p:txBody>
      </p:sp>
    </p:spTree>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6600">
          <a:solidFill>
            <a:schemeClr val="bg1"/>
          </a:solidFill>
          <a:latin typeface="+mj-lt"/>
          <a:ea typeface="+mj-ea"/>
          <a:cs typeface="+mj-cs"/>
        </a:defRPr>
      </a:lvl1pPr>
      <a:lvl2pPr algn="l" rtl="0" eaLnBrk="0" fontAlgn="base" hangingPunct="0">
        <a:spcBef>
          <a:spcPct val="0"/>
        </a:spcBef>
        <a:spcAft>
          <a:spcPct val="0"/>
        </a:spcAft>
        <a:defRPr sz="6600">
          <a:solidFill>
            <a:schemeClr val="bg1"/>
          </a:solidFill>
          <a:latin typeface="黑体" pitchFamily="2" charset="-122"/>
          <a:ea typeface="黑体" pitchFamily="2" charset="-122"/>
          <a:cs typeface="宋体" pitchFamily="2" charset="-122"/>
        </a:defRPr>
      </a:lvl2pPr>
      <a:lvl3pPr algn="l" rtl="0" eaLnBrk="0" fontAlgn="base" hangingPunct="0">
        <a:spcBef>
          <a:spcPct val="0"/>
        </a:spcBef>
        <a:spcAft>
          <a:spcPct val="0"/>
        </a:spcAft>
        <a:defRPr sz="6600">
          <a:solidFill>
            <a:schemeClr val="bg1"/>
          </a:solidFill>
          <a:latin typeface="黑体" pitchFamily="2" charset="-122"/>
          <a:ea typeface="黑体" pitchFamily="2" charset="-122"/>
          <a:cs typeface="宋体" pitchFamily="2" charset="-122"/>
        </a:defRPr>
      </a:lvl3pPr>
      <a:lvl4pPr algn="l" rtl="0" eaLnBrk="0" fontAlgn="base" hangingPunct="0">
        <a:spcBef>
          <a:spcPct val="0"/>
        </a:spcBef>
        <a:spcAft>
          <a:spcPct val="0"/>
        </a:spcAft>
        <a:defRPr sz="6600">
          <a:solidFill>
            <a:schemeClr val="bg1"/>
          </a:solidFill>
          <a:latin typeface="黑体" pitchFamily="2" charset="-122"/>
          <a:ea typeface="黑体" pitchFamily="2" charset="-122"/>
          <a:cs typeface="宋体" pitchFamily="2" charset="-122"/>
        </a:defRPr>
      </a:lvl4pPr>
      <a:lvl5pPr algn="l" rtl="0" eaLnBrk="0" fontAlgn="base" hangingPunct="0">
        <a:spcBef>
          <a:spcPct val="0"/>
        </a:spcBef>
        <a:spcAft>
          <a:spcPct val="0"/>
        </a:spcAft>
        <a:defRPr sz="6600">
          <a:solidFill>
            <a:schemeClr val="bg1"/>
          </a:solidFill>
          <a:latin typeface="黑体" pitchFamily="2" charset="-122"/>
          <a:ea typeface="黑体" pitchFamily="2" charset="-122"/>
          <a:cs typeface="宋体" pitchFamily="2" charset="-122"/>
        </a:defRPr>
      </a:lvl5pPr>
      <a:lvl6pPr marL="457200" algn="l" rtl="0" fontAlgn="base">
        <a:spcBef>
          <a:spcPct val="0"/>
        </a:spcBef>
        <a:spcAft>
          <a:spcPct val="0"/>
        </a:spcAft>
        <a:defRPr sz="6600">
          <a:solidFill>
            <a:schemeClr val="bg1"/>
          </a:solidFill>
          <a:latin typeface="黑体" pitchFamily="2" charset="-122"/>
          <a:ea typeface="黑体" pitchFamily="2" charset="-122"/>
          <a:cs typeface="宋体" pitchFamily="2" charset="-122"/>
        </a:defRPr>
      </a:lvl6pPr>
      <a:lvl7pPr marL="914400" algn="l" rtl="0" fontAlgn="base">
        <a:spcBef>
          <a:spcPct val="0"/>
        </a:spcBef>
        <a:spcAft>
          <a:spcPct val="0"/>
        </a:spcAft>
        <a:defRPr sz="6600">
          <a:solidFill>
            <a:schemeClr val="bg1"/>
          </a:solidFill>
          <a:latin typeface="黑体" pitchFamily="2" charset="-122"/>
          <a:ea typeface="黑体" pitchFamily="2" charset="-122"/>
          <a:cs typeface="宋体" pitchFamily="2" charset="-122"/>
        </a:defRPr>
      </a:lvl7pPr>
      <a:lvl8pPr marL="1371600" algn="l" rtl="0" fontAlgn="base">
        <a:spcBef>
          <a:spcPct val="0"/>
        </a:spcBef>
        <a:spcAft>
          <a:spcPct val="0"/>
        </a:spcAft>
        <a:defRPr sz="6600">
          <a:solidFill>
            <a:schemeClr val="bg1"/>
          </a:solidFill>
          <a:latin typeface="黑体" pitchFamily="2" charset="-122"/>
          <a:ea typeface="黑体" pitchFamily="2" charset="-122"/>
          <a:cs typeface="宋体" pitchFamily="2" charset="-122"/>
        </a:defRPr>
      </a:lvl8pPr>
      <a:lvl9pPr marL="1828800" algn="l" rtl="0" fontAlgn="base">
        <a:spcBef>
          <a:spcPct val="0"/>
        </a:spcBef>
        <a:spcAft>
          <a:spcPct val="0"/>
        </a:spcAft>
        <a:defRPr sz="6600">
          <a:solidFill>
            <a:schemeClr val="bg1"/>
          </a:solidFill>
          <a:latin typeface="黑体" pitchFamily="2" charset="-122"/>
          <a:ea typeface="黑体" pitchFamily="2" charset="-122"/>
          <a:cs typeface="宋体" pitchFamily="2" charset="-122"/>
        </a:defRPr>
      </a:lvl9pPr>
    </p:titleStyle>
    <p:bodyStyle>
      <a:lvl1pPr marL="342900" indent="-342900" algn="l" rtl="0" eaLnBrk="0" fontAlgn="base" hangingPunct="0">
        <a:spcBef>
          <a:spcPct val="80000"/>
        </a:spcBef>
        <a:spcAft>
          <a:spcPct val="0"/>
        </a:spcAft>
        <a:buFont typeface="Arial" charset="0"/>
        <a:defRPr sz="2400">
          <a:solidFill>
            <a:schemeClr val="bg1"/>
          </a:solidFill>
          <a:latin typeface="+mn-lt"/>
          <a:ea typeface="+mn-ea"/>
          <a:cs typeface="+mn-cs"/>
        </a:defRPr>
      </a:lvl1pPr>
      <a:lvl2pPr marL="742950" indent="-285750" algn="l" rtl="0" eaLnBrk="0" fontAlgn="base" hangingPunct="0">
        <a:spcBef>
          <a:spcPct val="80000"/>
        </a:spcBef>
        <a:spcAft>
          <a:spcPct val="0"/>
        </a:spcAft>
        <a:buFont typeface="Arial" charset="0"/>
        <a:buChar char="•"/>
        <a:defRPr sz="2000">
          <a:solidFill>
            <a:schemeClr val="bg1"/>
          </a:solidFill>
          <a:latin typeface="+mn-lt"/>
          <a:ea typeface="宋体" pitchFamily="2" charset="-122"/>
          <a:cs typeface="+mn-cs"/>
        </a:defRPr>
      </a:lvl2pPr>
      <a:lvl3pPr marL="1143000" indent="-228600" algn="l" rtl="0" eaLnBrk="0" fontAlgn="base" hangingPunct="0">
        <a:spcBef>
          <a:spcPct val="80000"/>
        </a:spcBef>
        <a:spcAft>
          <a:spcPct val="0"/>
        </a:spcAft>
        <a:buFont typeface="Arial" charset="0"/>
        <a:buChar char="•"/>
        <a:defRPr>
          <a:solidFill>
            <a:schemeClr val="bg1"/>
          </a:solidFill>
          <a:latin typeface="+mn-lt"/>
          <a:ea typeface="宋体" pitchFamily="2" charset="-122"/>
          <a:cs typeface="+mn-cs"/>
        </a:defRPr>
      </a:lvl3pPr>
      <a:lvl4pPr marL="1600200" indent="-228600" algn="l" rtl="0" eaLnBrk="0" fontAlgn="base" hangingPunct="0">
        <a:spcBef>
          <a:spcPct val="80000"/>
        </a:spcBef>
        <a:spcAft>
          <a:spcPct val="0"/>
        </a:spcAft>
        <a:buFont typeface="Arial" charset="0"/>
        <a:buChar char="–"/>
        <a:defRPr sz="1600">
          <a:solidFill>
            <a:schemeClr val="bg1"/>
          </a:solidFill>
          <a:latin typeface="+mn-lt"/>
          <a:ea typeface="宋体" pitchFamily="2" charset="-122"/>
          <a:cs typeface="+mn-cs"/>
        </a:defRPr>
      </a:lvl4pPr>
      <a:lvl5pPr marL="2057400" indent="-228600" algn="l" rtl="0" eaLnBrk="0" fontAlgn="base" hangingPunct="0">
        <a:spcBef>
          <a:spcPct val="80000"/>
        </a:spcBef>
        <a:spcAft>
          <a:spcPct val="0"/>
        </a:spcAft>
        <a:buFont typeface="Arial" charset="0"/>
        <a:buChar char="»"/>
        <a:defRPr sz="1600">
          <a:solidFill>
            <a:schemeClr val="bg1"/>
          </a:solidFill>
          <a:latin typeface="+mn-lt"/>
          <a:ea typeface="宋体" pitchFamily="2" charset="-122"/>
          <a:cs typeface="+mn-cs"/>
        </a:defRPr>
      </a:lvl5pPr>
      <a:lvl6pPr marL="2514600" indent="-228600" algn="l" rtl="0" fontAlgn="base">
        <a:spcBef>
          <a:spcPct val="80000"/>
        </a:spcBef>
        <a:spcAft>
          <a:spcPct val="0"/>
        </a:spcAft>
        <a:buFont typeface="Arial" charset="0"/>
        <a:buChar char="»"/>
        <a:defRPr sz="1600">
          <a:solidFill>
            <a:schemeClr val="bg1"/>
          </a:solidFill>
          <a:latin typeface="+mn-lt"/>
          <a:ea typeface="宋体" pitchFamily="2" charset="-122"/>
          <a:cs typeface="+mn-cs"/>
        </a:defRPr>
      </a:lvl6pPr>
      <a:lvl7pPr marL="2971800" indent="-228600" algn="l" rtl="0" fontAlgn="base">
        <a:spcBef>
          <a:spcPct val="80000"/>
        </a:spcBef>
        <a:spcAft>
          <a:spcPct val="0"/>
        </a:spcAft>
        <a:buFont typeface="Arial" charset="0"/>
        <a:buChar char="»"/>
        <a:defRPr sz="1600">
          <a:solidFill>
            <a:schemeClr val="bg1"/>
          </a:solidFill>
          <a:latin typeface="+mn-lt"/>
          <a:ea typeface="宋体" pitchFamily="2" charset="-122"/>
          <a:cs typeface="+mn-cs"/>
        </a:defRPr>
      </a:lvl7pPr>
      <a:lvl8pPr marL="3429000" indent="-228600" algn="l" rtl="0" fontAlgn="base">
        <a:spcBef>
          <a:spcPct val="80000"/>
        </a:spcBef>
        <a:spcAft>
          <a:spcPct val="0"/>
        </a:spcAft>
        <a:buFont typeface="Arial" charset="0"/>
        <a:buChar char="»"/>
        <a:defRPr sz="1600">
          <a:solidFill>
            <a:schemeClr val="bg1"/>
          </a:solidFill>
          <a:latin typeface="+mn-lt"/>
          <a:ea typeface="宋体" pitchFamily="2" charset="-122"/>
          <a:cs typeface="+mn-cs"/>
        </a:defRPr>
      </a:lvl8pPr>
      <a:lvl9pPr marL="3886200" indent="-228600" algn="l" rtl="0" fontAlgn="base">
        <a:spcBef>
          <a:spcPct val="80000"/>
        </a:spcBef>
        <a:spcAft>
          <a:spcPct val="0"/>
        </a:spcAft>
        <a:buFont typeface="Arial" charset="0"/>
        <a:buChar char="»"/>
        <a:defRPr sz="1600">
          <a:solidFill>
            <a:schemeClr val="bg1"/>
          </a:solidFill>
          <a:latin typeface="+mn-lt"/>
          <a:ea typeface="宋体" pitchFamily="2" charset="-122"/>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ADEF"/>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15925" y="2205038"/>
            <a:ext cx="9067800"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点击此处添加标题</a:t>
            </a:r>
            <a:endParaRPr lang="zh-CN" altLang="en-AU" smtClean="0"/>
          </a:p>
        </p:txBody>
      </p:sp>
      <p:sp>
        <p:nvSpPr>
          <p:cNvPr id="5123" name="Rectangle 9"/>
          <p:cNvSpPr>
            <a:spLocks noGrp="1" noChangeArrowheads="1"/>
          </p:cNvSpPr>
          <p:nvPr>
            <p:ph type="body" idx="1"/>
          </p:nvPr>
        </p:nvSpPr>
        <p:spPr bwMode="auto">
          <a:xfrm>
            <a:off x="422275" y="3357563"/>
            <a:ext cx="905986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p:txBody>
      </p:sp>
      <p:pic>
        <p:nvPicPr>
          <p:cNvPr id="5124" name="Picture 15" descr="\\file01\shared\Marketing\Branding\Logos\Chinese versions\PNG\KWM_ch_lg_White.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89850" y="260350"/>
            <a:ext cx="176053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6600">
          <a:solidFill>
            <a:schemeClr val="bg1"/>
          </a:solidFill>
          <a:latin typeface="+mj-lt"/>
          <a:ea typeface="+mj-ea"/>
          <a:cs typeface="+mj-cs"/>
        </a:defRPr>
      </a:lvl1pPr>
      <a:lvl2pPr algn="l" rtl="0" eaLnBrk="0" fontAlgn="base" hangingPunct="0">
        <a:spcBef>
          <a:spcPct val="0"/>
        </a:spcBef>
        <a:spcAft>
          <a:spcPct val="0"/>
        </a:spcAft>
        <a:defRPr sz="6600">
          <a:solidFill>
            <a:schemeClr val="bg1"/>
          </a:solidFill>
          <a:latin typeface="黑体" pitchFamily="2" charset="-122"/>
          <a:ea typeface="黑体" pitchFamily="2" charset="-122"/>
          <a:cs typeface="宋体" charset="-122"/>
        </a:defRPr>
      </a:lvl2pPr>
      <a:lvl3pPr algn="l" rtl="0" eaLnBrk="0" fontAlgn="base" hangingPunct="0">
        <a:spcBef>
          <a:spcPct val="0"/>
        </a:spcBef>
        <a:spcAft>
          <a:spcPct val="0"/>
        </a:spcAft>
        <a:defRPr sz="6600">
          <a:solidFill>
            <a:schemeClr val="bg1"/>
          </a:solidFill>
          <a:latin typeface="黑体" pitchFamily="2" charset="-122"/>
          <a:ea typeface="黑体" pitchFamily="2" charset="-122"/>
          <a:cs typeface="宋体" charset="-122"/>
        </a:defRPr>
      </a:lvl3pPr>
      <a:lvl4pPr algn="l" rtl="0" eaLnBrk="0" fontAlgn="base" hangingPunct="0">
        <a:spcBef>
          <a:spcPct val="0"/>
        </a:spcBef>
        <a:spcAft>
          <a:spcPct val="0"/>
        </a:spcAft>
        <a:defRPr sz="6600">
          <a:solidFill>
            <a:schemeClr val="bg1"/>
          </a:solidFill>
          <a:latin typeface="黑体" pitchFamily="2" charset="-122"/>
          <a:ea typeface="黑体" pitchFamily="2" charset="-122"/>
          <a:cs typeface="宋体" charset="-122"/>
        </a:defRPr>
      </a:lvl4pPr>
      <a:lvl5pPr algn="l" rtl="0" eaLnBrk="0" fontAlgn="base" hangingPunct="0">
        <a:spcBef>
          <a:spcPct val="0"/>
        </a:spcBef>
        <a:spcAft>
          <a:spcPct val="0"/>
        </a:spcAft>
        <a:defRPr sz="6600">
          <a:solidFill>
            <a:schemeClr val="bg1"/>
          </a:solidFill>
          <a:latin typeface="黑体" pitchFamily="2" charset="-122"/>
          <a:ea typeface="黑体" pitchFamily="2" charset="-122"/>
          <a:cs typeface="宋体" charset="-122"/>
        </a:defRPr>
      </a:lvl5pPr>
      <a:lvl6pPr marL="457200" algn="l" rtl="0" fontAlgn="base">
        <a:spcBef>
          <a:spcPct val="0"/>
        </a:spcBef>
        <a:spcAft>
          <a:spcPct val="0"/>
        </a:spcAft>
        <a:defRPr sz="6600">
          <a:solidFill>
            <a:schemeClr val="bg1"/>
          </a:solidFill>
          <a:latin typeface="黑体" pitchFamily="2" charset="-122"/>
          <a:ea typeface="黑体" pitchFamily="2" charset="-122"/>
          <a:cs typeface="宋体" charset="-122"/>
        </a:defRPr>
      </a:lvl6pPr>
      <a:lvl7pPr marL="914400" algn="l" rtl="0" fontAlgn="base">
        <a:spcBef>
          <a:spcPct val="0"/>
        </a:spcBef>
        <a:spcAft>
          <a:spcPct val="0"/>
        </a:spcAft>
        <a:defRPr sz="6600">
          <a:solidFill>
            <a:schemeClr val="bg1"/>
          </a:solidFill>
          <a:latin typeface="黑体" pitchFamily="2" charset="-122"/>
          <a:ea typeface="黑体" pitchFamily="2" charset="-122"/>
          <a:cs typeface="宋体" charset="-122"/>
        </a:defRPr>
      </a:lvl7pPr>
      <a:lvl8pPr marL="1371600" algn="l" rtl="0" fontAlgn="base">
        <a:spcBef>
          <a:spcPct val="0"/>
        </a:spcBef>
        <a:spcAft>
          <a:spcPct val="0"/>
        </a:spcAft>
        <a:defRPr sz="6600">
          <a:solidFill>
            <a:schemeClr val="bg1"/>
          </a:solidFill>
          <a:latin typeface="黑体" pitchFamily="2" charset="-122"/>
          <a:ea typeface="黑体" pitchFamily="2" charset="-122"/>
          <a:cs typeface="宋体" charset="-122"/>
        </a:defRPr>
      </a:lvl8pPr>
      <a:lvl9pPr marL="1828800" algn="l" rtl="0" fontAlgn="base">
        <a:spcBef>
          <a:spcPct val="0"/>
        </a:spcBef>
        <a:spcAft>
          <a:spcPct val="0"/>
        </a:spcAft>
        <a:defRPr sz="6600">
          <a:solidFill>
            <a:schemeClr val="bg1"/>
          </a:solidFill>
          <a:latin typeface="黑体" pitchFamily="2" charset="-122"/>
          <a:ea typeface="黑体" pitchFamily="2" charset="-122"/>
          <a:cs typeface="宋体" charset="-122"/>
        </a:defRPr>
      </a:lvl9pPr>
    </p:titleStyle>
    <p:bodyStyle>
      <a:lvl1pPr marL="342900" indent="-342900" algn="l" rtl="0" eaLnBrk="0" fontAlgn="base" hangingPunct="0">
        <a:spcBef>
          <a:spcPct val="80000"/>
        </a:spcBef>
        <a:spcAft>
          <a:spcPct val="0"/>
        </a:spcAft>
        <a:buFont typeface="Arial" charset="0"/>
        <a:defRPr sz="2400">
          <a:solidFill>
            <a:schemeClr val="bg1"/>
          </a:solidFill>
          <a:latin typeface="+mn-lt"/>
          <a:ea typeface="+mn-ea"/>
          <a:cs typeface="+mn-cs"/>
        </a:defRPr>
      </a:lvl1pPr>
      <a:lvl2pPr marL="742950" indent="-285750" algn="l" rtl="0" eaLnBrk="0" fontAlgn="base" hangingPunct="0">
        <a:spcBef>
          <a:spcPct val="80000"/>
        </a:spcBef>
        <a:spcAft>
          <a:spcPct val="0"/>
        </a:spcAft>
        <a:buFont typeface="Arial" charset="0"/>
        <a:buChar char="•"/>
        <a:defRPr sz="2000">
          <a:solidFill>
            <a:schemeClr val="bg1"/>
          </a:solidFill>
          <a:latin typeface="+mn-lt"/>
          <a:ea typeface="宋体" charset="-122"/>
          <a:cs typeface="+mn-cs"/>
        </a:defRPr>
      </a:lvl2pPr>
      <a:lvl3pPr marL="1143000" indent="-228600" algn="l" rtl="0" eaLnBrk="0" fontAlgn="base" hangingPunct="0">
        <a:spcBef>
          <a:spcPct val="80000"/>
        </a:spcBef>
        <a:spcAft>
          <a:spcPct val="0"/>
        </a:spcAft>
        <a:buFont typeface="Arial" charset="0"/>
        <a:buChar char="•"/>
        <a:defRPr>
          <a:solidFill>
            <a:schemeClr val="bg1"/>
          </a:solidFill>
          <a:latin typeface="+mn-lt"/>
          <a:ea typeface="宋体" charset="-122"/>
          <a:cs typeface="+mn-cs"/>
        </a:defRPr>
      </a:lvl3pPr>
      <a:lvl4pPr marL="1600200" indent="-228600" algn="l" rtl="0" eaLnBrk="0" fontAlgn="base" hangingPunct="0">
        <a:spcBef>
          <a:spcPct val="80000"/>
        </a:spcBef>
        <a:spcAft>
          <a:spcPct val="0"/>
        </a:spcAft>
        <a:buFont typeface="Arial" charset="0"/>
        <a:buChar char="–"/>
        <a:defRPr sz="1600">
          <a:solidFill>
            <a:schemeClr val="bg1"/>
          </a:solidFill>
          <a:latin typeface="+mn-lt"/>
          <a:ea typeface="宋体" charset="-122"/>
          <a:cs typeface="+mn-cs"/>
        </a:defRPr>
      </a:lvl4pPr>
      <a:lvl5pPr marL="2057400" indent="-228600" algn="l" rtl="0" eaLnBrk="0" fontAlgn="base" hangingPunct="0">
        <a:spcBef>
          <a:spcPct val="80000"/>
        </a:spcBef>
        <a:spcAft>
          <a:spcPct val="0"/>
        </a:spcAft>
        <a:buFont typeface="Arial" charset="0"/>
        <a:buChar char="»"/>
        <a:defRPr sz="1600">
          <a:solidFill>
            <a:schemeClr val="bg1"/>
          </a:solidFill>
          <a:latin typeface="+mn-lt"/>
          <a:ea typeface="宋体" charset="-122"/>
          <a:cs typeface="+mn-cs"/>
        </a:defRPr>
      </a:lvl5pPr>
      <a:lvl6pPr marL="2514600" indent="-228600" algn="l" rtl="0" fontAlgn="base">
        <a:spcBef>
          <a:spcPct val="80000"/>
        </a:spcBef>
        <a:spcAft>
          <a:spcPct val="0"/>
        </a:spcAft>
        <a:buFont typeface="Arial" charset="0"/>
        <a:buChar char="»"/>
        <a:defRPr sz="1600">
          <a:solidFill>
            <a:schemeClr val="bg1"/>
          </a:solidFill>
          <a:latin typeface="+mn-lt"/>
          <a:ea typeface="宋体" charset="-122"/>
          <a:cs typeface="+mn-cs"/>
        </a:defRPr>
      </a:lvl6pPr>
      <a:lvl7pPr marL="2971800" indent="-228600" algn="l" rtl="0" fontAlgn="base">
        <a:spcBef>
          <a:spcPct val="80000"/>
        </a:spcBef>
        <a:spcAft>
          <a:spcPct val="0"/>
        </a:spcAft>
        <a:buFont typeface="Arial" charset="0"/>
        <a:buChar char="»"/>
        <a:defRPr sz="1600">
          <a:solidFill>
            <a:schemeClr val="bg1"/>
          </a:solidFill>
          <a:latin typeface="+mn-lt"/>
          <a:ea typeface="宋体" charset="-122"/>
          <a:cs typeface="+mn-cs"/>
        </a:defRPr>
      </a:lvl7pPr>
      <a:lvl8pPr marL="3429000" indent="-228600" algn="l" rtl="0" fontAlgn="base">
        <a:spcBef>
          <a:spcPct val="80000"/>
        </a:spcBef>
        <a:spcAft>
          <a:spcPct val="0"/>
        </a:spcAft>
        <a:buFont typeface="Arial" charset="0"/>
        <a:buChar char="»"/>
        <a:defRPr sz="1600">
          <a:solidFill>
            <a:schemeClr val="bg1"/>
          </a:solidFill>
          <a:latin typeface="+mn-lt"/>
          <a:ea typeface="宋体" charset="-122"/>
          <a:cs typeface="+mn-cs"/>
        </a:defRPr>
      </a:lvl8pPr>
      <a:lvl9pPr marL="3886200" indent="-228600" algn="l" rtl="0" fontAlgn="base">
        <a:spcBef>
          <a:spcPct val="80000"/>
        </a:spcBef>
        <a:spcAft>
          <a:spcPct val="0"/>
        </a:spcAft>
        <a:buFont typeface="Arial" charset="0"/>
        <a:buChar char="»"/>
        <a:defRPr sz="1600">
          <a:solidFill>
            <a:schemeClr val="bg1"/>
          </a:solidFill>
          <a:latin typeface="+mn-lt"/>
          <a:ea typeface="宋体" charset="-122"/>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9" name="Straight Connector 8"/>
          <p:cNvCxnSpPr/>
          <p:nvPr/>
        </p:nvCxnSpPr>
        <p:spPr>
          <a:xfrm>
            <a:off x="415925" y="1341438"/>
            <a:ext cx="9074150"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8709" name="Slide Number Placeholder 2"/>
          <p:cNvSpPr txBox="1">
            <a:spLocks noGrp="1"/>
          </p:cNvSpPr>
          <p:nvPr/>
        </p:nvSpPr>
        <p:spPr bwMode="auto">
          <a:xfrm>
            <a:off x="8985250" y="6103938"/>
            <a:ext cx="425450" cy="365125"/>
          </a:xfrm>
          <a:prstGeom prst="rect">
            <a:avLst/>
          </a:prstGeom>
          <a:noFill/>
          <a:ln>
            <a:noFill/>
          </a:ln>
          <a:extLst/>
        </p:spPr>
        <p:txBody>
          <a:bodyPr anchor="ctr"/>
          <a:lstStyle>
            <a:lvl1pPr>
              <a:defRPr sz="2400" b="1">
                <a:solidFill>
                  <a:schemeClr val="tx1"/>
                </a:solidFill>
                <a:latin typeface="Arial" charset="0"/>
                <a:ea typeface="宋体" pitchFamily="2" charset="-122"/>
              </a:defRPr>
            </a:lvl1pPr>
            <a:lvl2pPr marL="742950" indent="-285750">
              <a:defRPr sz="2400" b="1">
                <a:solidFill>
                  <a:schemeClr val="tx1"/>
                </a:solidFill>
                <a:latin typeface="Arial" charset="0"/>
                <a:ea typeface="宋体" pitchFamily="2" charset="-122"/>
              </a:defRPr>
            </a:lvl2pPr>
            <a:lvl3pPr marL="1143000" indent="-228600">
              <a:defRPr sz="2400" b="1">
                <a:solidFill>
                  <a:schemeClr val="tx1"/>
                </a:solidFill>
                <a:latin typeface="Arial" charset="0"/>
                <a:ea typeface="宋体" pitchFamily="2" charset="-122"/>
              </a:defRPr>
            </a:lvl3pPr>
            <a:lvl4pPr marL="1600200" indent="-228600">
              <a:defRPr sz="2400" b="1">
                <a:solidFill>
                  <a:schemeClr val="tx1"/>
                </a:solidFill>
                <a:latin typeface="Arial" charset="0"/>
                <a:ea typeface="宋体" pitchFamily="2" charset="-122"/>
              </a:defRPr>
            </a:lvl4pPr>
            <a:lvl5pPr marL="2057400" indent="-228600">
              <a:defRPr sz="2400" b="1">
                <a:solidFill>
                  <a:schemeClr val="tx1"/>
                </a:solidFill>
                <a:latin typeface="Arial" charset="0"/>
                <a:ea typeface="宋体" pitchFamily="2" charset="-122"/>
              </a:defRPr>
            </a:lvl5pPr>
            <a:lvl6pPr marL="2514600" indent="-228600" eaLnBrk="0" fontAlgn="base" hangingPunct="0">
              <a:spcBef>
                <a:spcPct val="0"/>
              </a:spcBef>
              <a:spcAft>
                <a:spcPct val="0"/>
              </a:spcAft>
              <a:defRPr sz="2400" b="1">
                <a:solidFill>
                  <a:schemeClr val="tx1"/>
                </a:solidFill>
                <a:latin typeface="Arial" charset="0"/>
                <a:ea typeface="宋体" pitchFamily="2" charset="-122"/>
              </a:defRPr>
            </a:lvl6pPr>
            <a:lvl7pPr marL="2971800" indent="-228600" eaLnBrk="0" fontAlgn="base" hangingPunct="0">
              <a:spcBef>
                <a:spcPct val="0"/>
              </a:spcBef>
              <a:spcAft>
                <a:spcPct val="0"/>
              </a:spcAft>
              <a:defRPr sz="2400" b="1">
                <a:solidFill>
                  <a:schemeClr val="tx1"/>
                </a:solidFill>
                <a:latin typeface="Arial" charset="0"/>
                <a:ea typeface="宋体" pitchFamily="2" charset="-122"/>
              </a:defRPr>
            </a:lvl7pPr>
            <a:lvl8pPr marL="3429000" indent="-228600" eaLnBrk="0" fontAlgn="base" hangingPunct="0">
              <a:spcBef>
                <a:spcPct val="0"/>
              </a:spcBef>
              <a:spcAft>
                <a:spcPct val="0"/>
              </a:spcAft>
              <a:defRPr sz="2400" b="1">
                <a:solidFill>
                  <a:schemeClr val="tx1"/>
                </a:solidFill>
                <a:latin typeface="Arial" charset="0"/>
                <a:ea typeface="宋体" pitchFamily="2" charset="-122"/>
              </a:defRPr>
            </a:lvl8pPr>
            <a:lvl9pPr marL="3886200" indent="-228600" eaLnBrk="0" fontAlgn="base" hangingPunct="0">
              <a:spcBef>
                <a:spcPct val="0"/>
              </a:spcBef>
              <a:spcAft>
                <a:spcPct val="0"/>
              </a:spcAft>
              <a:defRPr sz="2400" b="1">
                <a:solidFill>
                  <a:schemeClr val="tx1"/>
                </a:solidFill>
                <a:latin typeface="Arial" charset="0"/>
                <a:ea typeface="宋体" pitchFamily="2" charset="-122"/>
              </a:defRPr>
            </a:lvl9pPr>
          </a:lstStyle>
          <a:p>
            <a:pPr algn="r" eaLnBrk="1" hangingPunct="1">
              <a:lnSpc>
                <a:spcPct val="100000"/>
              </a:lnSpc>
              <a:spcBef>
                <a:spcPct val="0"/>
              </a:spcBef>
              <a:buFontTx/>
              <a:buNone/>
              <a:defRPr/>
            </a:pPr>
            <a:fld id="{5B5E7146-CBA8-44AA-A29C-0B31778730B7}" type="slidenum">
              <a:rPr lang="en-AU" altLang="zh-CN" sz="1000" smtClean="0">
                <a:solidFill>
                  <a:srgbClr val="000000"/>
                </a:solidFill>
                <a:ea typeface="Arial Unicode MS" pitchFamily="34" charset="-122"/>
                <a:cs typeface="Arial Unicode MS" pitchFamily="34" charset="-122"/>
              </a:rPr>
              <a:pPr algn="r" eaLnBrk="1" hangingPunct="1">
                <a:lnSpc>
                  <a:spcPct val="100000"/>
                </a:lnSpc>
                <a:spcBef>
                  <a:spcPct val="0"/>
                </a:spcBef>
                <a:buFontTx/>
                <a:buNone/>
                <a:defRPr/>
              </a:pPr>
              <a:t>‹#›</a:t>
            </a:fld>
            <a:endParaRPr lang="en-AU" altLang="zh-CN" sz="1000" smtClean="0">
              <a:solidFill>
                <a:srgbClr val="000000"/>
              </a:solidFill>
              <a:ea typeface="Arial Unicode MS" pitchFamily="34" charset="-122"/>
              <a:cs typeface="Arial Unicode MS" pitchFamily="34" charset="-122"/>
            </a:endParaRPr>
          </a:p>
        </p:txBody>
      </p:sp>
      <p:sp>
        <p:nvSpPr>
          <p:cNvPr id="1030" name="TextBox 10"/>
          <p:cNvSpPr txBox="1">
            <a:spLocks noChangeArrowheads="1"/>
          </p:cNvSpPr>
          <p:nvPr/>
        </p:nvSpPr>
        <p:spPr bwMode="auto">
          <a:xfrm>
            <a:off x="8193088" y="6199188"/>
            <a:ext cx="896937" cy="152400"/>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楷体_GB2312" pitchFamily="49" charset="-122"/>
              </a:defRPr>
            </a:lvl1pPr>
            <a:lvl2pPr marL="742950" indent="-285750" eaLnBrk="0" hangingPunct="0">
              <a:defRPr sz="2400" b="1">
                <a:solidFill>
                  <a:schemeClr val="tx1"/>
                </a:solidFill>
                <a:latin typeface="Arial" charset="0"/>
                <a:ea typeface="楷体_GB2312" pitchFamily="49" charset="-122"/>
              </a:defRPr>
            </a:lvl2pPr>
            <a:lvl3pPr marL="1143000" indent="-228600" eaLnBrk="0" hangingPunct="0">
              <a:defRPr sz="2400" b="1">
                <a:solidFill>
                  <a:schemeClr val="tx1"/>
                </a:solidFill>
                <a:latin typeface="Arial" charset="0"/>
                <a:ea typeface="楷体_GB2312" pitchFamily="49" charset="-122"/>
              </a:defRPr>
            </a:lvl3pPr>
            <a:lvl4pPr marL="1600200" indent="-228600" eaLnBrk="0" hangingPunct="0">
              <a:defRPr sz="2400" b="1">
                <a:solidFill>
                  <a:schemeClr val="tx1"/>
                </a:solidFill>
                <a:latin typeface="Arial" charset="0"/>
                <a:ea typeface="楷体_GB2312" pitchFamily="49" charset="-122"/>
              </a:defRPr>
            </a:lvl4pPr>
            <a:lvl5pPr marL="2057400" indent="-228600" eaLnBrk="0" hangingPunct="0">
              <a:defRPr sz="2400" b="1">
                <a:solidFill>
                  <a:schemeClr val="tx1"/>
                </a:solidFill>
                <a:latin typeface="Arial" charset="0"/>
                <a:ea typeface="楷体_GB2312" pitchFamily="49" charset="-122"/>
              </a:defRPr>
            </a:lvl5pPr>
            <a:lvl6pPr marL="2514600" indent="-228600" algn="ctr" eaLnBrk="0" fontAlgn="base" hangingPunct="0">
              <a:spcBef>
                <a:spcPct val="50000"/>
              </a:spcBef>
              <a:spcAft>
                <a:spcPct val="0"/>
              </a:spcAft>
              <a:buClr>
                <a:srgbClr val="ED1C24"/>
              </a:buClr>
              <a:buSzPct val="60000"/>
              <a:buFont typeface="Arial" charset="0"/>
              <a:defRPr sz="2400" b="1">
                <a:solidFill>
                  <a:schemeClr val="tx1"/>
                </a:solidFill>
                <a:latin typeface="Arial" charset="0"/>
                <a:ea typeface="楷体_GB2312" pitchFamily="49" charset="-122"/>
              </a:defRPr>
            </a:lvl6pPr>
            <a:lvl7pPr marL="2971800" indent="-228600" algn="ctr" eaLnBrk="0" fontAlgn="base" hangingPunct="0">
              <a:spcBef>
                <a:spcPct val="50000"/>
              </a:spcBef>
              <a:spcAft>
                <a:spcPct val="0"/>
              </a:spcAft>
              <a:buClr>
                <a:srgbClr val="ED1C24"/>
              </a:buClr>
              <a:buSzPct val="60000"/>
              <a:buFont typeface="Arial" charset="0"/>
              <a:defRPr sz="2400" b="1">
                <a:solidFill>
                  <a:schemeClr val="tx1"/>
                </a:solidFill>
                <a:latin typeface="Arial" charset="0"/>
                <a:ea typeface="楷体_GB2312" pitchFamily="49" charset="-122"/>
              </a:defRPr>
            </a:lvl7pPr>
            <a:lvl8pPr marL="3429000" indent="-228600" algn="ctr" eaLnBrk="0" fontAlgn="base" hangingPunct="0">
              <a:spcBef>
                <a:spcPct val="50000"/>
              </a:spcBef>
              <a:spcAft>
                <a:spcPct val="0"/>
              </a:spcAft>
              <a:buClr>
                <a:srgbClr val="ED1C24"/>
              </a:buClr>
              <a:buSzPct val="60000"/>
              <a:buFont typeface="Arial" charset="0"/>
              <a:defRPr sz="2400" b="1">
                <a:solidFill>
                  <a:schemeClr val="tx1"/>
                </a:solidFill>
                <a:latin typeface="Arial" charset="0"/>
                <a:ea typeface="楷体_GB2312" pitchFamily="49" charset="-122"/>
              </a:defRPr>
            </a:lvl8pPr>
            <a:lvl9pPr marL="3886200" indent="-228600" algn="ctr" eaLnBrk="0" fontAlgn="base" hangingPunct="0">
              <a:spcBef>
                <a:spcPct val="50000"/>
              </a:spcBef>
              <a:spcAft>
                <a:spcPct val="0"/>
              </a:spcAft>
              <a:buClr>
                <a:srgbClr val="ED1C24"/>
              </a:buClr>
              <a:buSzPct val="60000"/>
              <a:buFont typeface="Arial" charset="0"/>
              <a:defRPr sz="2400" b="1">
                <a:solidFill>
                  <a:schemeClr val="tx1"/>
                </a:solidFill>
                <a:latin typeface="Arial" charset="0"/>
                <a:ea typeface="楷体_GB2312" pitchFamily="49" charset="-122"/>
              </a:defRPr>
            </a:lvl9pPr>
          </a:lstStyle>
          <a:p>
            <a:pPr eaLnBrk="1" hangingPunct="1">
              <a:lnSpc>
                <a:spcPct val="100000"/>
              </a:lnSpc>
              <a:spcBef>
                <a:spcPct val="0"/>
              </a:spcBef>
              <a:buFontTx/>
              <a:buNone/>
              <a:defRPr/>
            </a:pPr>
            <a:r>
              <a:rPr lang="en-AU" altLang="zh-CN" sz="900" b="0" smtClean="0">
                <a:solidFill>
                  <a:srgbClr val="595959"/>
                </a:solidFill>
                <a:ea typeface="微软雅黑" pitchFamily="34" charset="-122"/>
                <a:cs typeface="Arial" charset="0"/>
              </a:rPr>
              <a:t>www.kwm.com </a:t>
            </a:r>
            <a:r>
              <a:rPr lang="en-AU" altLang="zh-CN" sz="1000" b="0" smtClean="0">
                <a:solidFill>
                  <a:srgbClr val="595959"/>
                </a:solidFill>
                <a:ea typeface="微软雅黑" pitchFamily="34" charset="-122"/>
                <a:cs typeface="Arial" charset="0"/>
              </a:rPr>
              <a:t>  |</a:t>
            </a:r>
          </a:p>
        </p:txBody>
      </p:sp>
      <p:grpSp>
        <p:nvGrpSpPr>
          <p:cNvPr id="6150" name="Group 6"/>
          <p:cNvGrpSpPr>
            <a:grpSpLocks/>
          </p:cNvGrpSpPr>
          <p:nvPr/>
        </p:nvGrpSpPr>
        <p:grpSpPr bwMode="auto">
          <a:xfrm>
            <a:off x="8048625" y="6137275"/>
            <a:ext cx="1395413" cy="287338"/>
            <a:chOff x="7977336" y="6280794"/>
            <a:chExt cx="1470063" cy="288032"/>
          </a:xfrm>
        </p:grpSpPr>
        <p:cxnSp>
          <p:nvCxnSpPr>
            <p:cNvPr id="15" name="Straight Connector 14"/>
            <p:cNvCxnSpPr/>
            <p:nvPr userDrawn="1"/>
          </p:nvCxnSpPr>
          <p:spPr>
            <a:xfrm>
              <a:off x="7977336" y="6568826"/>
              <a:ext cx="1470063"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7977336" y="6280794"/>
              <a:ext cx="1470063" cy="0"/>
            </a:xfrm>
            <a:prstGeom prst="line">
              <a:avLst/>
            </a:prstGeom>
            <a:ln w="1905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0" name="矩形 9"/>
          <p:cNvSpPr/>
          <p:nvPr userDrawn="1"/>
        </p:nvSpPr>
        <p:spPr>
          <a:xfrm>
            <a:off x="625225" y="285750"/>
            <a:ext cx="4339650" cy="590931"/>
          </a:xfrm>
          <a:prstGeom prst="rect">
            <a:avLst/>
          </a:prstGeom>
        </p:spPr>
        <p:txBody>
          <a:bodyPr wrap="none">
            <a:spAutoFit/>
          </a:bodyPr>
          <a:lstStyle/>
          <a:p>
            <a:pPr>
              <a:buNone/>
            </a:pPr>
            <a:r>
              <a:rPr lang="zh-CN" altLang="en-US" sz="3600" b="0" dirty="0" smtClean="0">
                <a:solidFill>
                  <a:schemeClr val="bg1">
                    <a:lumMod val="50000"/>
                  </a:schemeClr>
                </a:solidFill>
                <a:latin typeface="微软雅黑" panose="020B0503020204020204" pitchFamily="34" charset="-122"/>
                <a:ea typeface="微软雅黑" panose="020B0503020204020204" pitchFamily="34" charset="-122"/>
              </a:rPr>
              <a:t>劳动法年度案例分享</a:t>
            </a:r>
            <a:endParaRPr lang="zh-CN" altLang="en-US" sz="3600" b="0" dirty="0">
              <a:solidFill>
                <a:schemeClr val="bg1">
                  <a:lumMod val="50000"/>
                </a:schemeClr>
              </a:solidFill>
            </a:endParaRPr>
          </a:p>
        </p:txBody>
      </p:sp>
      <p:sp>
        <p:nvSpPr>
          <p:cNvPr id="11" name="矩形 10"/>
          <p:cNvSpPr/>
          <p:nvPr userDrawn="1"/>
        </p:nvSpPr>
        <p:spPr>
          <a:xfrm>
            <a:off x="56456" y="848004"/>
            <a:ext cx="7471917" cy="480131"/>
          </a:xfrm>
          <a:prstGeom prst="rect">
            <a:avLst/>
          </a:prstGeom>
        </p:spPr>
        <p:txBody>
          <a:bodyPr wrap="none">
            <a:spAutoFit/>
          </a:bodyPr>
          <a:lstStyle/>
          <a:p>
            <a:pPr>
              <a:buNone/>
            </a:pPr>
            <a:r>
              <a:rPr lang="zh-CN" altLang="en-US" sz="2800" b="0" dirty="0" smtClean="0">
                <a:solidFill>
                  <a:srgbClr val="15C2FF"/>
                </a:solidFill>
                <a:latin typeface="微软雅黑" panose="020B0503020204020204" pitchFamily="34" charset="-122"/>
                <a:ea typeface="微软雅黑" panose="020B0503020204020204" pitchFamily="34" charset="-122"/>
              </a:rPr>
              <a:t>案例三： “三期”女职工管理与解除注意事项</a:t>
            </a:r>
            <a:endParaRPr lang="zh-CN" altLang="en-US" sz="2800" b="0" dirty="0">
              <a:solidFill>
                <a:srgbClr val="15C2FF"/>
              </a:solidFill>
              <a:latin typeface="微软雅黑" panose="020B0503020204020204" pitchFamily="34" charset="-122"/>
              <a:ea typeface="微软雅黑" panose="020B0503020204020204" pitchFamily="34" charset="-122"/>
            </a:endParaRPr>
          </a:p>
        </p:txBody>
      </p:sp>
      <p:pic>
        <p:nvPicPr>
          <p:cNvPr id="12" name="Picture 11" descr="\\file01\shared\Marketing\Branding\Logos\Chinese versions\JPEG\KWM_ch_lg_RGB.jp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731125" y="285750"/>
            <a:ext cx="175895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Lst>
  <p:timing>
    <p:tnLst>
      <p:par>
        <p:cTn id="1" dur="indefinite" restart="never" nodeType="tmRoot"/>
      </p:par>
    </p:tnLst>
  </p:timing>
  <p:hf hdr="0" ftr="0" dt="0"/>
  <p:txStyles>
    <p:titleStyle>
      <a:lvl1pPr algn="l" rtl="0" eaLnBrk="0" fontAlgn="base" hangingPunct="0">
        <a:spcBef>
          <a:spcPct val="0"/>
        </a:spcBef>
        <a:spcAft>
          <a:spcPct val="0"/>
        </a:spcAft>
        <a:defRPr sz="3600">
          <a:solidFill>
            <a:srgbClr val="00ADEF"/>
          </a:solidFill>
          <a:latin typeface="+mj-lt"/>
          <a:ea typeface="+mj-ea"/>
          <a:cs typeface="+mj-cs"/>
        </a:defRPr>
      </a:lvl1pPr>
      <a:lvl2pPr algn="l" rtl="0" eaLnBrk="0" fontAlgn="base" hangingPunct="0">
        <a:spcBef>
          <a:spcPct val="0"/>
        </a:spcBef>
        <a:spcAft>
          <a:spcPct val="0"/>
        </a:spcAft>
        <a:defRPr sz="3600">
          <a:solidFill>
            <a:srgbClr val="00ADEF"/>
          </a:solidFill>
          <a:latin typeface="黑体" pitchFamily="2" charset="-122"/>
          <a:ea typeface="黑体" pitchFamily="2" charset="-122"/>
          <a:cs typeface="宋体" pitchFamily="2" charset="-122"/>
        </a:defRPr>
      </a:lvl2pPr>
      <a:lvl3pPr algn="l" rtl="0" eaLnBrk="0" fontAlgn="base" hangingPunct="0">
        <a:spcBef>
          <a:spcPct val="0"/>
        </a:spcBef>
        <a:spcAft>
          <a:spcPct val="0"/>
        </a:spcAft>
        <a:defRPr sz="3600">
          <a:solidFill>
            <a:srgbClr val="00ADEF"/>
          </a:solidFill>
          <a:latin typeface="黑体" pitchFamily="2" charset="-122"/>
          <a:ea typeface="黑体" pitchFamily="2" charset="-122"/>
          <a:cs typeface="宋体" pitchFamily="2" charset="-122"/>
        </a:defRPr>
      </a:lvl3pPr>
      <a:lvl4pPr algn="l" rtl="0" eaLnBrk="0" fontAlgn="base" hangingPunct="0">
        <a:spcBef>
          <a:spcPct val="0"/>
        </a:spcBef>
        <a:spcAft>
          <a:spcPct val="0"/>
        </a:spcAft>
        <a:defRPr sz="3600">
          <a:solidFill>
            <a:srgbClr val="00ADEF"/>
          </a:solidFill>
          <a:latin typeface="黑体" pitchFamily="2" charset="-122"/>
          <a:ea typeface="黑体" pitchFamily="2" charset="-122"/>
          <a:cs typeface="宋体" pitchFamily="2" charset="-122"/>
        </a:defRPr>
      </a:lvl4pPr>
      <a:lvl5pPr algn="l" rtl="0" eaLnBrk="0" fontAlgn="base" hangingPunct="0">
        <a:spcBef>
          <a:spcPct val="0"/>
        </a:spcBef>
        <a:spcAft>
          <a:spcPct val="0"/>
        </a:spcAft>
        <a:defRPr sz="3600">
          <a:solidFill>
            <a:srgbClr val="00ADEF"/>
          </a:solidFill>
          <a:latin typeface="黑体" pitchFamily="2" charset="-122"/>
          <a:ea typeface="黑体" pitchFamily="2" charset="-122"/>
          <a:cs typeface="宋体" pitchFamily="2" charset="-122"/>
        </a:defRPr>
      </a:lvl5pPr>
      <a:lvl6pPr marL="457200" algn="l" rtl="0" fontAlgn="base">
        <a:spcBef>
          <a:spcPct val="0"/>
        </a:spcBef>
        <a:spcAft>
          <a:spcPct val="0"/>
        </a:spcAft>
        <a:defRPr sz="4000">
          <a:solidFill>
            <a:srgbClr val="00ADEF"/>
          </a:solidFill>
          <a:latin typeface="黑体" pitchFamily="2" charset="-122"/>
          <a:ea typeface="黑体" pitchFamily="2" charset="-122"/>
          <a:cs typeface="宋体" pitchFamily="2" charset="-122"/>
        </a:defRPr>
      </a:lvl6pPr>
      <a:lvl7pPr marL="914400" algn="l" rtl="0" fontAlgn="base">
        <a:spcBef>
          <a:spcPct val="0"/>
        </a:spcBef>
        <a:spcAft>
          <a:spcPct val="0"/>
        </a:spcAft>
        <a:defRPr sz="4000">
          <a:solidFill>
            <a:srgbClr val="00ADEF"/>
          </a:solidFill>
          <a:latin typeface="黑体" pitchFamily="2" charset="-122"/>
          <a:ea typeface="黑体" pitchFamily="2" charset="-122"/>
          <a:cs typeface="宋体" pitchFamily="2" charset="-122"/>
        </a:defRPr>
      </a:lvl7pPr>
      <a:lvl8pPr marL="1371600" algn="l" rtl="0" fontAlgn="base">
        <a:spcBef>
          <a:spcPct val="0"/>
        </a:spcBef>
        <a:spcAft>
          <a:spcPct val="0"/>
        </a:spcAft>
        <a:defRPr sz="4000">
          <a:solidFill>
            <a:srgbClr val="00ADEF"/>
          </a:solidFill>
          <a:latin typeface="黑体" pitchFamily="2" charset="-122"/>
          <a:ea typeface="黑体" pitchFamily="2" charset="-122"/>
          <a:cs typeface="宋体" pitchFamily="2" charset="-122"/>
        </a:defRPr>
      </a:lvl8pPr>
      <a:lvl9pPr marL="1828800" algn="l" rtl="0" fontAlgn="base">
        <a:spcBef>
          <a:spcPct val="0"/>
        </a:spcBef>
        <a:spcAft>
          <a:spcPct val="0"/>
        </a:spcAft>
        <a:defRPr sz="4000">
          <a:solidFill>
            <a:srgbClr val="00ADEF"/>
          </a:solidFill>
          <a:latin typeface="黑体" pitchFamily="2" charset="-122"/>
          <a:ea typeface="黑体" pitchFamily="2" charset="-122"/>
          <a:cs typeface="宋体" pitchFamily="2" charset="-122"/>
        </a:defRPr>
      </a:lvl9pPr>
    </p:titleStyle>
    <p:bodyStyle>
      <a:lvl1pPr marL="342900" indent="-342900" algn="l" rtl="0" eaLnBrk="0" fontAlgn="base" hangingPunct="0">
        <a:spcBef>
          <a:spcPct val="80000"/>
        </a:spcBef>
        <a:spcAft>
          <a:spcPct val="0"/>
        </a:spcAft>
        <a:buFont typeface="Arial" charset="0"/>
        <a:buChar char="•"/>
        <a:defRPr sz="2400">
          <a:solidFill>
            <a:srgbClr val="00ADEF"/>
          </a:solidFill>
          <a:latin typeface="楷体_GB2312" pitchFamily="49" charset="-122"/>
          <a:ea typeface="楷体_GB2312" pitchFamily="49" charset="-122"/>
          <a:cs typeface="+mn-cs"/>
        </a:defRPr>
      </a:lvl1pPr>
      <a:lvl2pPr marL="742950" indent="-285750" algn="l" rtl="0" eaLnBrk="0" fontAlgn="base" hangingPunct="0">
        <a:spcBef>
          <a:spcPct val="80000"/>
        </a:spcBef>
        <a:spcAft>
          <a:spcPct val="0"/>
        </a:spcAft>
        <a:buFont typeface="Arial" charset="0"/>
        <a:buChar char="•"/>
        <a:defRPr sz="2000">
          <a:solidFill>
            <a:srgbClr val="404040"/>
          </a:solidFill>
          <a:latin typeface="楷体_GB2312" pitchFamily="49" charset="-122"/>
          <a:ea typeface="楷体_GB2312" pitchFamily="49" charset="-122"/>
        </a:defRPr>
      </a:lvl2pPr>
      <a:lvl3pPr marL="1143000" indent="-228600" algn="l" rtl="0" eaLnBrk="0" fontAlgn="base" hangingPunct="0">
        <a:spcBef>
          <a:spcPct val="80000"/>
        </a:spcBef>
        <a:spcAft>
          <a:spcPct val="0"/>
        </a:spcAft>
        <a:buFont typeface="Arial" charset="0"/>
        <a:buChar char="•"/>
        <a:defRPr>
          <a:solidFill>
            <a:srgbClr val="404040"/>
          </a:solidFill>
          <a:latin typeface="楷体_GB2312" pitchFamily="49" charset="-122"/>
          <a:ea typeface="楷体_GB2312" pitchFamily="49" charset="-122"/>
        </a:defRPr>
      </a:lvl3pPr>
      <a:lvl4pPr marL="1600200" indent="-228600" algn="l" rtl="0" eaLnBrk="0" fontAlgn="base" hangingPunct="0">
        <a:spcBef>
          <a:spcPct val="80000"/>
        </a:spcBef>
        <a:spcAft>
          <a:spcPct val="0"/>
        </a:spcAft>
        <a:buFont typeface="Arial" charset="0"/>
        <a:buChar char="–"/>
        <a:defRPr sz="1600">
          <a:solidFill>
            <a:srgbClr val="404040"/>
          </a:solidFill>
          <a:latin typeface="楷体_GB2312" pitchFamily="49" charset="-122"/>
          <a:ea typeface="楷体_GB2312" pitchFamily="49" charset="-122"/>
        </a:defRPr>
      </a:lvl4pPr>
      <a:lvl5pPr marL="2057400" indent="-228600" algn="l" rtl="0" eaLnBrk="0" fontAlgn="base" hangingPunct="0">
        <a:spcBef>
          <a:spcPct val="80000"/>
        </a:spcBef>
        <a:spcAft>
          <a:spcPct val="0"/>
        </a:spcAft>
        <a:buFont typeface="Arial" charset="0"/>
        <a:buChar char="»"/>
        <a:defRPr sz="1600">
          <a:solidFill>
            <a:srgbClr val="404040"/>
          </a:solidFill>
          <a:latin typeface="楷体_GB2312" pitchFamily="49" charset="-122"/>
          <a:ea typeface="楷体_GB2312" pitchFamily="49" charset="-122"/>
        </a:defRPr>
      </a:lvl5pPr>
      <a:lvl6pPr marL="2514600" indent="-228600" algn="l" rtl="0" fontAlgn="base">
        <a:spcBef>
          <a:spcPct val="80000"/>
        </a:spcBef>
        <a:spcAft>
          <a:spcPct val="0"/>
        </a:spcAft>
        <a:buFont typeface="Arial" charset="0"/>
        <a:buChar char="»"/>
        <a:defRPr sz="1600">
          <a:solidFill>
            <a:srgbClr val="404040"/>
          </a:solidFill>
          <a:latin typeface="+mn-lt"/>
          <a:ea typeface="+mn-ea"/>
        </a:defRPr>
      </a:lvl6pPr>
      <a:lvl7pPr marL="2971800" indent="-228600" algn="l" rtl="0" fontAlgn="base">
        <a:spcBef>
          <a:spcPct val="80000"/>
        </a:spcBef>
        <a:spcAft>
          <a:spcPct val="0"/>
        </a:spcAft>
        <a:buFont typeface="Arial" charset="0"/>
        <a:buChar char="»"/>
        <a:defRPr sz="1600">
          <a:solidFill>
            <a:srgbClr val="404040"/>
          </a:solidFill>
          <a:latin typeface="+mn-lt"/>
          <a:ea typeface="+mn-ea"/>
        </a:defRPr>
      </a:lvl7pPr>
      <a:lvl8pPr marL="3429000" indent="-228600" algn="l" rtl="0" fontAlgn="base">
        <a:spcBef>
          <a:spcPct val="80000"/>
        </a:spcBef>
        <a:spcAft>
          <a:spcPct val="0"/>
        </a:spcAft>
        <a:buFont typeface="Arial" charset="0"/>
        <a:buChar char="»"/>
        <a:defRPr sz="1600">
          <a:solidFill>
            <a:srgbClr val="404040"/>
          </a:solidFill>
          <a:latin typeface="+mn-lt"/>
          <a:ea typeface="+mn-ea"/>
        </a:defRPr>
      </a:lvl8pPr>
      <a:lvl9pPr marL="3886200" indent="-228600" algn="l" rtl="0" fontAlgn="base">
        <a:spcBef>
          <a:spcPct val="80000"/>
        </a:spcBef>
        <a:spcAft>
          <a:spcPct val="0"/>
        </a:spcAft>
        <a:buFont typeface="Arial" charset="0"/>
        <a:buChar char="»"/>
        <a:defRPr sz="1600">
          <a:solidFill>
            <a:srgbClr val="404040"/>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9" name="Straight Connector 8"/>
          <p:cNvCxnSpPr/>
          <p:nvPr/>
        </p:nvCxnSpPr>
        <p:spPr>
          <a:xfrm>
            <a:off x="415925" y="1341438"/>
            <a:ext cx="9074150"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8709" name="Slide Number Placeholder 2"/>
          <p:cNvSpPr txBox="1">
            <a:spLocks noGrp="1"/>
          </p:cNvSpPr>
          <p:nvPr/>
        </p:nvSpPr>
        <p:spPr bwMode="auto">
          <a:xfrm>
            <a:off x="9090025" y="6103938"/>
            <a:ext cx="425450" cy="365125"/>
          </a:xfrm>
          <a:prstGeom prst="rect">
            <a:avLst/>
          </a:prstGeom>
          <a:noFill/>
          <a:ln>
            <a:noFill/>
          </a:ln>
          <a:extLst/>
        </p:spPr>
        <p:txBody>
          <a:bodyPr anchor="ctr"/>
          <a:lstStyle>
            <a:lvl1pPr algn="l">
              <a:spcBef>
                <a:spcPct val="0"/>
              </a:spcBef>
              <a:defRPr>
                <a:solidFill>
                  <a:schemeClr val="tx1"/>
                </a:solidFill>
                <a:latin typeface="Calibri" pitchFamily="34" charset="0"/>
                <a:ea typeface="宋体" charset="-122"/>
              </a:defRPr>
            </a:lvl1pPr>
            <a:lvl2pPr marL="742950" indent="-285750" algn="l">
              <a:spcBef>
                <a:spcPct val="0"/>
              </a:spcBef>
              <a:defRPr>
                <a:solidFill>
                  <a:schemeClr val="tx1"/>
                </a:solidFill>
                <a:latin typeface="Calibri" pitchFamily="34" charset="0"/>
                <a:ea typeface="宋体" charset="-122"/>
              </a:defRPr>
            </a:lvl2pPr>
            <a:lvl3pPr marL="1143000" indent="-228600" algn="l">
              <a:spcBef>
                <a:spcPct val="0"/>
              </a:spcBef>
              <a:defRPr>
                <a:solidFill>
                  <a:schemeClr val="tx1"/>
                </a:solidFill>
                <a:latin typeface="Calibri" pitchFamily="34" charset="0"/>
                <a:ea typeface="宋体" charset="-122"/>
              </a:defRPr>
            </a:lvl3pPr>
            <a:lvl4pPr marL="1600200" indent="-228600" algn="l">
              <a:spcBef>
                <a:spcPct val="0"/>
              </a:spcBef>
              <a:defRPr>
                <a:solidFill>
                  <a:schemeClr val="tx1"/>
                </a:solidFill>
                <a:latin typeface="Calibri" pitchFamily="34" charset="0"/>
                <a:ea typeface="宋体" charset="-122"/>
              </a:defRPr>
            </a:lvl4pPr>
            <a:lvl5pPr marL="2057400" indent="-228600" algn="l">
              <a:spcBef>
                <a:spcPct val="0"/>
              </a:spcBef>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r" eaLnBrk="1" hangingPunct="1">
              <a:lnSpc>
                <a:spcPct val="100000"/>
              </a:lnSpc>
              <a:buFontTx/>
              <a:buNone/>
              <a:defRPr/>
            </a:pPr>
            <a:fld id="{F512E49A-28BB-421A-862C-BD5F7F31D432}" type="slidenum">
              <a:rPr lang="en-AU" altLang="zh-CN" sz="1000" b="1" smtClean="0">
                <a:solidFill>
                  <a:srgbClr val="000000"/>
                </a:solidFill>
                <a:latin typeface="Arial" charset="0"/>
                <a:ea typeface="Arial Unicode MS" pitchFamily="34" charset="-122"/>
                <a:cs typeface="Arial Unicode MS" pitchFamily="34" charset="-122"/>
              </a:rPr>
              <a:pPr algn="r" eaLnBrk="1" hangingPunct="1">
                <a:lnSpc>
                  <a:spcPct val="100000"/>
                </a:lnSpc>
                <a:buFontTx/>
                <a:buNone/>
                <a:defRPr/>
              </a:pPr>
              <a:t>‹#›</a:t>
            </a:fld>
            <a:endParaRPr lang="en-AU" altLang="zh-CN" sz="1000" b="1" smtClean="0">
              <a:solidFill>
                <a:srgbClr val="000000"/>
              </a:solidFill>
              <a:latin typeface="Arial" charset="0"/>
              <a:ea typeface="Arial Unicode MS" pitchFamily="34" charset="-122"/>
              <a:cs typeface="Arial Unicode MS" pitchFamily="34" charset="-122"/>
            </a:endParaRPr>
          </a:p>
        </p:txBody>
      </p:sp>
      <p:sp>
        <p:nvSpPr>
          <p:cNvPr id="1030" name="TextBox 10"/>
          <p:cNvSpPr txBox="1">
            <a:spLocks noChangeArrowheads="1"/>
          </p:cNvSpPr>
          <p:nvPr/>
        </p:nvSpPr>
        <p:spPr bwMode="auto">
          <a:xfrm>
            <a:off x="8193088" y="6199188"/>
            <a:ext cx="896937" cy="152400"/>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楷体_GB2312" pitchFamily="49" charset="-122"/>
              </a:defRPr>
            </a:lvl1pPr>
            <a:lvl2pPr marL="742950" indent="-285750" eaLnBrk="0" hangingPunct="0">
              <a:defRPr sz="2400" b="1">
                <a:solidFill>
                  <a:schemeClr val="tx1"/>
                </a:solidFill>
                <a:latin typeface="Arial" charset="0"/>
                <a:ea typeface="楷体_GB2312" pitchFamily="49" charset="-122"/>
              </a:defRPr>
            </a:lvl2pPr>
            <a:lvl3pPr marL="1143000" indent="-228600" eaLnBrk="0" hangingPunct="0">
              <a:defRPr sz="2400" b="1">
                <a:solidFill>
                  <a:schemeClr val="tx1"/>
                </a:solidFill>
                <a:latin typeface="Arial" charset="0"/>
                <a:ea typeface="楷体_GB2312" pitchFamily="49" charset="-122"/>
              </a:defRPr>
            </a:lvl3pPr>
            <a:lvl4pPr marL="1600200" indent="-228600" eaLnBrk="0" hangingPunct="0">
              <a:defRPr sz="2400" b="1">
                <a:solidFill>
                  <a:schemeClr val="tx1"/>
                </a:solidFill>
                <a:latin typeface="Arial" charset="0"/>
                <a:ea typeface="楷体_GB2312" pitchFamily="49" charset="-122"/>
              </a:defRPr>
            </a:lvl4pPr>
            <a:lvl5pPr marL="2057400" indent="-228600" eaLnBrk="0" hangingPunct="0">
              <a:defRPr sz="2400" b="1">
                <a:solidFill>
                  <a:schemeClr val="tx1"/>
                </a:solidFill>
                <a:latin typeface="Arial" charset="0"/>
                <a:ea typeface="楷体_GB2312" pitchFamily="49" charset="-122"/>
              </a:defRPr>
            </a:lvl5pPr>
            <a:lvl6pPr marL="2514600" indent="-228600" algn="ctr" eaLnBrk="0" fontAlgn="base" hangingPunct="0">
              <a:spcBef>
                <a:spcPct val="50000"/>
              </a:spcBef>
              <a:spcAft>
                <a:spcPct val="0"/>
              </a:spcAft>
              <a:buClr>
                <a:srgbClr val="ED1C24"/>
              </a:buClr>
              <a:buSzPct val="60000"/>
              <a:buFont typeface="Arial" charset="0"/>
              <a:defRPr sz="2400" b="1">
                <a:solidFill>
                  <a:schemeClr val="tx1"/>
                </a:solidFill>
                <a:latin typeface="Arial" charset="0"/>
                <a:ea typeface="楷体_GB2312" pitchFamily="49" charset="-122"/>
              </a:defRPr>
            </a:lvl6pPr>
            <a:lvl7pPr marL="2971800" indent="-228600" algn="ctr" eaLnBrk="0" fontAlgn="base" hangingPunct="0">
              <a:spcBef>
                <a:spcPct val="50000"/>
              </a:spcBef>
              <a:spcAft>
                <a:spcPct val="0"/>
              </a:spcAft>
              <a:buClr>
                <a:srgbClr val="ED1C24"/>
              </a:buClr>
              <a:buSzPct val="60000"/>
              <a:buFont typeface="Arial" charset="0"/>
              <a:defRPr sz="2400" b="1">
                <a:solidFill>
                  <a:schemeClr val="tx1"/>
                </a:solidFill>
                <a:latin typeface="Arial" charset="0"/>
                <a:ea typeface="楷体_GB2312" pitchFamily="49" charset="-122"/>
              </a:defRPr>
            </a:lvl7pPr>
            <a:lvl8pPr marL="3429000" indent="-228600" algn="ctr" eaLnBrk="0" fontAlgn="base" hangingPunct="0">
              <a:spcBef>
                <a:spcPct val="50000"/>
              </a:spcBef>
              <a:spcAft>
                <a:spcPct val="0"/>
              </a:spcAft>
              <a:buClr>
                <a:srgbClr val="ED1C24"/>
              </a:buClr>
              <a:buSzPct val="60000"/>
              <a:buFont typeface="Arial" charset="0"/>
              <a:defRPr sz="2400" b="1">
                <a:solidFill>
                  <a:schemeClr val="tx1"/>
                </a:solidFill>
                <a:latin typeface="Arial" charset="0"/>
                <a:ea typeface="楷体_GB2312" pitchFamily="49" charset="-122"/>
              </a:defRPr>
            </a:lvl8pPr>
            <a:lvl9pPr marL="3886200" indent="-228600" algn="ctr" eaLnBrk="0" fontAlgn="base" hangingPunct="0">
              <a:spcBef>
                <a:spcPct val="50000"/>
              </a:spcBef>
              <a:spcAft>
                <a:spcPct val="0"/>
              </a:spcAft>
              <a:buClr>
                <a:srgbClr val="ED1C24"/>
              </a:buClr>
              <a:buSzPct val="60000"/>
              <a:buFont typeface="Arial" charset="0"/>
              <a:defRPr sz="2400" b="1">
                <a:solidFill>
                  <a:schemeClr val="tx1"/>
                </a:solidFill>
                <a:latin typeface="Arial" charset="0"/>
                <a:ea typeface="楷体_GB2312" pitchFamily="49" charset="-122"/>
              </a:defRPr>
            </a:lvl9pPr>
          </a:lstStyle>
          <a:p>
            <a:pPr eaLnBrk="1" hangingPunct="1">
              <a:lnSpc>
                <a:spcPct val="100000"/>
              </a:lnSpc>
              <a:spcBef>
                <a:spcPct val="0"/>
              </a:spcBef>
              <a:buFontTx/>
              <a:buNone/>
              <a:defRPr/>
            </a:pPr>
            <a:r>
              <a:rPr lang="en-AU" altLang="zh-CN" sz="900" b="0" smtClean="0">
                <a:solidFill>
                  <a:srgbClr val="595959"/>
                </a:solidFill>
                <a:ea typeface="微软雅黑" pitchFamily="34" charset="-122"/>
                <a:cs typeface="Arial" charset="0"/>
              </a:rPr>
              <a:t>www.kwm.com </a:t>
            </a:r>
            <a:r>
              <a:rPr lang="en-AU" altLang="zh-CN" sz="1000" b="0" smtClean="0">
                <a:solidFill>
                  <a:srgbClr val="595959"/>
                </a:solidFill>
                <a:ea typeface="微软雅黑" pitchFamily="34" charset="-122"/>
                <a:cs typeface="Arial" charset="0"/>
              </a:rPr>
              <a:t>  |</a:t>
            </a:r>
          </a:p>
        </p:txBody>
      </p:sp>
      <p:pic>
        <p:nvPicPr>
          <p:cNvPr id="7177" name="Picture 11" descr="\\file01\shared\Marketing\Branding\Logos\Chinese versions\JPEG\KWM_ch_lg_RGB.jp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731125" y="285750"/>
            <a:ext cx="175895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userDrawn="1"/>
        </p:nvSpPr>
        <p:spPr>
          <a:xfrm>
            <a:off x="625225" y="285750"/>
            <a:ext cx="4339650" cy="590931"/>
          </a:xfrm>
          <a:prstGeom prst="rect">
            <a:avLst/>
          </a:prstGeom>
        </p:spPr>
        <p:txBody>
          <a:bodyPr wrap="none">
            <a:spAutoFit/>
          </a:bodyPr>
          <a:lstStyle/>
          <a:p>
            <a:pPr>
              <a:buNone/>
            </a:pPr>
            <a:r>
              <a:rPr lang="zh-CN" altLang="en-US" sz="3600" b="0" dirty="0" smtClean="0">
                <a:solidFill>
                  <a:schemeClr val="bg1">
                    <a:lumMod val="50000"/>
                  </a:schemeClr>
                </a:solidFill>
                <a:latin typeface="微软雅黑" panose="020B0503020204020204" pitchFamily="34" charset="-122"/>
                <a:ea typeface="微软雅黑" panose="020B0503020204020204" pitchFamily="34" charset="-122"/>
              </a:rPr>
              <a:t>劳动法年度案例分享</a:t>
            </a:r>
            <a:endParaRPr lang="zh-CN" altLang="en-US" sz="3600" b="0" dirty="0">
              <a:solidFill>
                <a:schemeClr val="bg1">
                  <a:lumMod val="50000"/>
                </a:schemeClr>
              </a:solidFill>
            </a:endParaRPr>
          </a:p>
        </p:txBody>
      </p:sp>
      <p:sp>
        <p:nvSpPr>
          <p:cNvPr id="13" name="矩形 12"/>
          <p:cNvSpPr/>
          <p:nvPr userDrawn="1"/>
        </p:nvSpPr>
        <p:spPr>
          <a:xfrm>
            <a:off x="56456" y="848004"/>
            <a:ext cx="7725192" cy="480131"/>
          </a:xfrm>
          <a:prstGeom prst="rect">
            <a:avLst/>
          </a:prstGeom>
        </p:spPr>
        <p:txBody>
          <a:bodyPr wrap="none">
            <a:spAutoFit/>
          </a:bodyPr>
          <a:lstStyle/>
          <a:p>
            <a:pPr>
              <a:buNone/>
            </a:pPr>
            <a:r>
              <a:rPr lang="zh-CN" altLang="en-US" sz="2800" b="0" dirty="0" smtClean="0">
                <a:solidFill>
                  <a:srgbClr val="15C2FF"/>
                </a:solidFill>
                <a:latin typeface="微软雅黑" panose="020B0503020204020204" pitchFamily="34" charset="-122"/>
                <a:ea typeface="微软雅黑" panose="020B0503020204020204" pitchFamily="34" charset="-122"/>
              </a:rPr>
              <a:t>案例一：企业单方调整员工工作地点的注意事项</a:t>
            </a:r>
            <a:endParaRPr lang="zh-CN" altLang="en-US" sz="2800" b="0" dirty="0">
              <a:solidFill>
                <a:srgbClr val="15C2FF"/>
              </a:solidFill>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Lst>
  <p:timing>
    <p:tnLst>
      <p:par>
        <p:cTn id="1" dur="indefinite" restart="never" nodeType="tmRoot"/>
      </p:par>
    </p:tnLst>
  </p:timing>
  <p:hf hdr="0" ftr="0" dt="0"/>
  <p:txStyles>
    <p:titleStyle>
      <a:lvl1pPr algn="l" rtl="0" eaLnBrk="0" fontAlgn="base" hangingPunct="0">
        <a:spcBef>
          <a:spcPct val="0"/>
        </a:spcBef>
        <a:spcAft>
          <a:spcPct val="0"/>
        </a:spcAft>
        <a:defRPr sz="3600">
          <a:solidFill>
            <a:srgbClr val="00ADEF"/>
          </a:solidFill>
          <a:latin typeface="+mj-lt"/>
          <a:ea typeface="+mj-ea"/>
          <a:cs typeface="+mj-cs"/>
        </a:defRPr>
      </a:lvl1pPr>
      <a:lvl2pPr algn="l" rtl="0" eaLnBrk="0" fontAlgn="base" hangingPunct="0">
        <a:spcBef>
          <a:spcPct val="0"/>
        </a:spcBef>
        <a:spcAft>
          <a:spcPct val="0"/>
        </a:spcAft>
        <a:defRPr sz="3600">
          <a:solidFill>
            <a:srgbClr val="00ADEF"/>
          </a:solidFill>
          <a:latin typeface="黑体" pitchFamily="2" charset="-122"/>
          <a:ea typeface="黑体" pitchFamily="2" charset="-122"/>
          <a:cs typeface="宋体" pitchFamily="2" charset="-122"/>
        </a:defRPr>
      </a:lvl2pPr>
      <a:lvl3pPr algn="l" rtl="0" eaLnBrk="0" fontAlgn="base" hangingPunct="0">
        <a:spcBef>
          <a:spcPct val="0"/>
        </a:spcBef>
        <a:spcAft>
          <a:spcPct val="0"/>
        </a:spcAft>
        <a:defRPr sz="3600">
          <a:solidFill>
            <a:srgbClr val="00ADEF"/>
          </a:solidFill>
          <a:latin typeface="黑体" pitchFamily="2" charset="-122"/>
          <a:ea typeface="黑体" pitchFamily="2" charset="-122"/>
          <a:cs typeface="宋体" pitchFamily="2" charset="-122"/>
        </a:defRPr>
      </a:lvl3pPr>
      <a:lvl4pPr algn="l" rtl="0" eaLnBrk="0" fontAlgn="base" hangingPunct="0">
        <a:spcBef>
          <a:spcPct val="0"/>
        </a:spcBef>
        <a:spcAft>
          <a:spcPct val="0"/>
        </a:spcAft>
        <a:defRPr sz="3600">
          <a:solidFill>
            <a:srgbClr val="00ADEF"/>
          </a:solidFill>
          <a:latin typeface="黑体" pitchFamily="2" charset="-122"/>
          <a:ea typeface="黑体" pitchFamily="2" charset="-122"/>
          <a:cs typeface="宋体" pitchFamily="2" charset="-122"/>
        </a:defRPr>
      </a:lvl4pPr>
      <a:lvl5pPr algn="l" rtl="0" eaLnBrk="0" fontAlgn="base" hangingPunct="0">
        <a:spcBef>
          <a:spcPct val="0"/>
        </a:spcBef>
        <a:spcAft>
          <a:spcPct val="0"/>
        </a:spcAft>
        <a:defRPr sz="3600">
          <a:solidFill>
            <a:srgbClr val="00ADEF"/>
          </a:solidFill>
          <a:latin typeface="黑体" pitchFamily="2" charset="-122"/>
          <a:ea typeface="黑体" pitchFamily="2" charset="-122"/>
          <a:cs typeface="宋体" pitchFamily="2" charset="-122"/>
        </a:defRPr>
      </a:lvl5pPr>
      <a:lvl6pPr marL="457200" algn="l" rtl="0" fontAlgn="base">
        <a:spcBef>
          <a:spcPct val="0"/>
        </a:spcBef>
        <a:spcAft>
          <a:spcPct val="0"/>
        </a:spcAft>
        <a:defRPr sz="4000">
          <a:solidFill>
            <a:srgbClr val="00ADEF"/>
          </a:solidFill>
          <a:latin typeface="黑体" pitchFamily="2" charset="-122"/>
          <a:ea typeface="黑体" pitchFamily="2" charset="-122"/>
          <a:cs typeface="宋体" pitchFamily="2" charset="-122"/>
        </a:defRPr>
      </a:lvl6pPr>
      <a:lvl7pPr marL="914400" algn="l" rtl="0" fontAlgn="base">
        <a:spcBef>
          <a:spcPct val="0"/>
        </a:spcBef>
        <a:spcAft>
          <a:spcPct val="0"/>
        </a:spcAft>
        <a:defRPr sz="4000">
          <a:solidFill>
            <a:srgbClr val="00ADEF"/>
          </a:solidFill>
          <a:latin typeface="黑体" pitchFamily="2" charset="-122"/>
          <a:ea typeface="黑体" pitchFamily="2" charset="-122"/>
          <a:cs typeface="宋体" pitchFamily="2" charset="-122"/>
        </a:defRPr>
      </a:lvl7pPr>
      <a:lvl8pPr marL="1371600" algn="l" rtl="0" fontAlgn="base">
        <a:spcBef>
          <a:spcPct val="0"/>
        </a:spcBef>
        <a:spcAft>
          <a:spcPct val="0"/>
        </a:spcAft>
        <a:defRPr sz="4000">
          <a:solidFill>
            <a:srgbClr val="00ADEF"/>
          </a:solidFill>
          <a:latin typeface="黑体" pitchFamily="2" charset="-122"/>
          <a:ea typeface="黑体" pitchFamily="2" charset="-122"/>
          <a:cs typeface="宋体" pitchFamily="2" charset="-122"/>
        </a:defRPr>
      </a:lvl8pPr>
      <a:lvl9pPr marL="1828800" algn="l" rtl="0" fontAlgn="base">
        <a:spcBef>
          <a:spcPct val="0"/>
        </a:spcBef>
        <a:spcAft>
          <a:spcPct val="0"/>
        </a:spcAft>
        <a:defRPr sz="4000">
          <a:solidFill>
            <a:srgbClr val="00ADEF"/>
          </a:solidFill>
          <a:latin typeface="黑体" pitchFamily="2" charset="-122"/>
          <a:ea typeface="黑体" pitchFamily="2" charset="-122"/>
          <a:cs typeface="宋体" pitchFamily="2" charset="-122"/>
        </a:defRPr>
      </a:lvl9pPr>
    </p:titleStyle>
    <p:bodyStyle>
      <a:lvl1pPr marL="342900" indent="-342900" algn="l" rtl="0" eaLnBrk="0" fontAlgn="base" hangingPunct="0">
        <a:spcBef>
          <a:spcPct val="80000"/>
        </a:spcBef>
        <a:spcAft>
          <a:spcPct val="0"/>
        </a:spcAft>
        <a:buFont typeface="Arial" charset="0"/>
        <a:buChar char="•"/>
        <a:defRPr sz="2400">
          <a:solidFill>
            <a:srgbClr val="00ADEF"/>
          </a:solidFill>
          <a:latin typeface="楷体_GB2312" pitchFamily="49" charset="-122"/>
          <a:ea typeface="楷体_GB2312" pitchFamily="49" charset="-122"/>
          <a:cs typeface="+mn-cs"/>
        </a:defRPr>
      </a:lvl1pPr>
      <a:lvl2pPr marL="742950" indent="-285750" algn="l" rtl="0" eaLnBrk="0" fontAlgn="base" hangingPunct="0">
        <a:spcBef>
          <a:spcPct val="80000"/>
        </a:spcBef>
        <a:spcAft>
          <a:spcPct val="0"/>
        </a:spcAft>
        <a:buFont typeface="Arial" charset="0"/>
        <a:buChar char="•"/>
        <a:defRPr sz="2000">
          <a:solidFill>
            <a:srgbClr val="404040"/>
          </a:solidFill>
          <a:latin typeface="楷体_GB2312" pitchFamily="49" charset="-122"/>
          <a:ea typeface="楷体_GB2312" pitchFamily="49" charset="-122"/>
        </a:defRPr>
      </a:lvl2pPr>
      <a:lvl3pPr marL="1143000" indent="-228600" algn="l" rtl="0" eaLnBrk="0" fontAlgn="base" hangingPunct="0">
        <a:spcBef>
          <a:spcPct val="80000"/>
        </a:spcBef>
        <a:spcAft>
          <a:spcPct val="0"/>
        </a:spcAft>
        <a:buFont typeface="Arial" charset="0"/>
        <a:buChar char="•"/>
        <a:defRPr>
          <a:solidFill>
            <a:srgbClr val="404040"/>
          </a:solidFill>
          <a:latin typeface="楷体_GB2312" pitchFamily="49" charset="-122"/>
          <a:ea typeface="楷体_GB2312" pitchFamily="49" charset="-122"/>
        </a:defRPr>
      </a:lvl3pPr>
      <a:lvl4pPr marL="1600200" indent="-228600" algn="l" rtl="0" eaLnBrk="0" fontAlgn="base" hangingPunct="0">
        <a:spcBef>
          <a:spcPct val="80000"/>
        </a:spcBef>
        <a:spcAft>
          <a:spcPct val="0"/>
        </a:spcAft>
        <a:buFont typeface="Arial" charset="0"/>
        <a:buChar char="–"/>
        <a:defRPr sz="1600">
          <a:solidFill>
            <a:srgbClr val="404040"/>
          </a:solidFill>
          <a:latin typeface="楷体_GB2312" pitchFamily="49" charset="-122"/>
          <a:ea typeface="楷体_GB2312" pitchFamily="49" charset="-122"/>
        </a:defRPr>
      </a:lvl4pPr>
      <a:lvl5pPr marL="2057400" indent="-228600" algn="l" rtl="0" eaLnBrk="0" fontAlgn="base" hangingPunct="0">
        <a:spcBef>
          <a:spcPct val="80000"/>
        </a:spcBef>
        <a:spcAft>
          <a:spcPct val="0"/>
        </a:spcAft>
        <a:buFont typeface="Arial" charset="0"/>
        <a:buChar char="»"/>
        <a:defRPr sz="1600">
          <a:solidFill>
            <a:srgbClr val="404040"/>
          </a:solidFill>
          <a:latin typeface="楷体_GB2312" pitchFamily="49" charset="-122"/>
          <a:ea typeface="楷体_GB2312" pitchFamily="49" charset="-122"/>
        </a:defRPr>
      </a:lvl5pPr>
      <a:lvl6pPr marL="2514600" indent="-228600" algn="l" rtl="0" fontAlgn="base">
        <a:spcBef>
          <a:spcPct val="80000"/>
        </a:spcBef>
        <a:spcAft>
          <a:spcPct val="0"/>
        </a:spcAft>
        <a:buFont typeface="Arial" charset="0"/>
        <a:buChar char="»"/>
        <a:defRPr sz="1600">
          <a:solidFill>
            <a:srgbClr val="404040"/>
          </a:solidFill>
          <a:latin typeface="+mn-lt"/>
          <a:ea typeface="+mn-ea"/>
        </a:defRPr>
      </a:lvl6pPr>
      <a:lvl7pPr marL="2971800" indent="-228600" algn="l" rtl="0" fontAlgn="base">
        <a:spcBef>
          <a:spcPct val="80000"/>
        </a:spcBef>
        <a:spcAft>
          <a:spcPct val="0"/>
        </a:spcAft>
        <a:buFont typeface="Arial" charset="0"/>
        <a:buChar char="»"/>
        <a:defRPr sz="1600">
          <a:solidFill>
            <a:srgbClr val="404040"/>
          </a:solidFill>
          <a:latin typeface="+mn-lt"/>
          <a:ea typeface="+mn-ea"/>
        </a:defRPr>
      </a:lvl7pPr>
      <a:lvl8pPr marL="3429000" indent="-228600" algn="l" rtl="0" fontAlgn="base">
        <a:spcBef>
          <a:spcPct val="80000"/>
        </a:spcBef>
        <a:spcAft>
          <a:spcPct val="0"/>
        </a:spcAft>
        <a:buFont typeface="Arial" charset="0"/>
        <a:buChar char="»"/>
        <a:defRPr sz="1600">
          <a:solidFill>
            <a:srgbClr val="404040"/>
          </a:solidFill>
          <a:latin typeface="+mn-lt"/>
          <a:ea typeface="+mn-ea"/>
        </a:defRPr>
      </a:lvl8pPr>
      <a:lvl9pPr marL="3886200" indent="-228600" algn="l" rtl="0" fontAlgn="base">
        <a:spcBef>
          <a:spcPct val="80000"/>
        </a:spcBef>
        <a:spcAft>
          <a:spcPct val="0"/>
        </a:spcAft>
        <a:buFont typeface="Arial" charset="0"/>
        <a:buChar char="»"/>
        <a:defRPr sz="1600">
          <a:solidFill>
            <a:srgbClr val="404040"/>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9" name="Straight Connector 8"/>
          <p:cNvCxnSpPr/>
          <p:nvPr/>
        </p:nvCxnSpPr>
        <p:spPr>
          <a:xfrm>
            <a:off x="415925" y="1341438"/>
            <a:ext cx="9074150"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8709" name="Slide Number Placeholder 2"/>
          <p:cNvSpPr txBox="1">
            <a:spLocks noGrp="1"/>
          </p:cNvSpPr>
          <p:nvPr/>
        </p:nvSpPr>
        <p:spPr bwMode="auto">
          <a:xfrm>
            <a:off x="9090025" y="6103938"/>
            <a:ext cx="425450" cy="365125"/>
          </a:xfrm>
          <a:prstGeom prst="rect">
            <a:avLst/>
          </a:prstGeom>
          <a:noFill/>
          <a:ln>
            <a:noFill/>
          </a:ln>
          <a:extLst/>
        </p:spPr>
        <p:txBody>
          <a:bodyPr anchor="ctr"/>
          <a:lstStyle>
            <a:lvl1pPr algn="l">
              <a:spcBef>
                <a:spcPct val="0"/>
              </a:spcBef>
              <a:defRPr>
                <a:solidFill>
                  <a:schemeClr val="tx1"/>
                </a:solidFill>
                <a:latin typeface="Calibri" pitchFamily="34" charset="0"/>
                <a:ea typeface="宋体" charset="-122"/>
              </a:defRPr>
            </a:lvl1pPr>
            <a:lvl2pPr marL="742950" indent="-285750" algn="l">
              <a:spcBef>
                <a:spcPct val="0"/>
              </a:spcBef>
              <a:defRPr>
                <a:solidFill>
                  <a:schemeClr val="tx1"/>
                </a:solidFill>
                <a:latin typeface="Calibri" pitchFamily="34" charset="0"/>
                <a:ea typeface="宋体" charset="-122"/>
              </a:defRPr>
            </a:lvl2pPr>
            <a:lvl3pPr marL="1143000" indent="-228600" algn="l">
              <a:spcBef>
                <a:spcPct val="0"/>
              </a:spcBef>
              <a:defRPr>
                <a:solidFill>
                  <a:schemeClr val="tx1"/>
                </a:solidFill>
                <a:latin typeface="Calibri" pitchFamily="34" charset="0"/>
                <a:ea typeface="宋体" charset="-122"/>
              </a:defRPr>
            </a:lvl3pPr>
            <a:lvl4pPr marL="1600200" indent="-228600" algn="l">
              <a:spcBef>
                <a:spcPct val="0"/>
              </a:spcBef>
              <a:defRPr>
                <a:solidFill>
                  <a:schemeClr val="tx1"/>
                </a:solidFill>
                <a:latin typeface="Calibri" pitchFamily="34" charset="0"/>
                <a:ea typeface="宋体" charset="-122"/>
              </a:defRPr>
            </a:lvl4pPr>
            <a:lvl5pPr marL="2057400" indent="-228600" algn="l">
              <a:spcBef>
                <a:spcPct val="0"/>
              </a:spcBef>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r" eaLnBrk="1" hangingPunct="1">
              <a:lnSpc>
                <a:spcPct val="100000"/>
              </a:lnSpc>
              <a:buFontTx/>
              <a:buNone/>
              <a:defRPr/>
            </a:pPr>
            <a:fld id="{F512E49A-28BB-421A-862C-BD5F7F31D432}" type="slidenum">
              <a:rPr lang="en-AU" altLang="zh-CN" sz="1000" b="1" smtClean="0">
                <a:solidFill>
                  <a:srgbClr val="000000"/>
                </a:solidFill>
                <a:latin typeface="Arial" charset="0"/>
                <a:ea typeface="Arial Unicode MS" pitchFamily="34" charset="-122"/>
                <a:cs typeface="Arial Unicode MS" pitchFamily="34" charset="-122"/>
              </a:rPr>
              <a:pPr algn="r" eaLnBrk="1" hangingPunct="1">
                <a:lnSpc>
                  <a:spcPct val="100000"/>
                </a:lnSpc>
                <a:buFontTx/>
                <a:buNone/>
                <a:defRPr/>
              </a:pPr>
              <a:t>‹#›</a:t>
            </a:fld>
            <a:endParaRPr lang="en-AU" altLang="zh-CN" sz="1000" b="1" smtClean="0">
              <a:solidFill>
                <a:srgbClr val="000000"/>
              </a:solidFill>
              <a:latin typeface="Arial" charset="0"/>
              <a:ea typeface="Arial Unicode MS" pitchFamily="34" charset="-122"/>
              <a:cs typeface="Arial Unicode MS" pitchFamily="34" charset="-122"/>
            </a:endParaRPr>
          </a:p>
        </p:txBody>
      </p:sp>
      <p:sp>
        <p:nvSpPr>
          <p:cNvPr id="1030" name="TextBox 10"/>
          <p:cNvSpPr txBox="1">
            <a:spLocks noChangeArrowheads="1"/>
          </p:cNvSpPr>
          <p:nvPr/>
        </p:nvSpPr>
        <p:spPr bwMode="auto">
          <a:xfrm>
            <a:off x="8193088" y="6199188"/>
            <a:ext cx="896937" cy="152400"/>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楷体_GB2312" pitchFamily="49" charset="-122"/>
              </a:defRPr>
            </a:lvl1pPr>
            <a:lvl2pPr marL="742950" indent="-285750" eaLnBrk="0" hangingPunct="0">
              <a:defRPr sz="2400" b="1">
                <a:solidFill>
                  <a:schemeClr val="tx1"/>
                </a:solidFill>
                <a:latin typeface="Arial" charset="0"/>
                <a:ea typeface="楷体_GB2312" pitchFamily="49" charset="-122"/>
              </a:defRPr>
            </a:lvl2pPr>
            <a:lvl3pPr marL="1143000" indent="-228600" eaLnBrk="0" hangingPunct="0">
              <a:defRPr sz="2400" b="1">
                <a:solidFill>
                  <a:schemeClr val="tx1"/>
                </a:solidFill>
                <a:latin typeface="Arial" charset="0"/>
                <a:ea typeface="楷体_GB2312" pitchFamily="49" charset="-122"/>
              </a:defRPr>
            </a:lvl3pPr>
            <a:lvl4pPr marL="1600200" indent="-228600" eaLnBrk="0" hangingPunct="0">
              <a:defRPr sz="2400" b="1">
                <a:solidFill>
                  <a:schemeClr val="tx1"/>
                </a:solidFill>
                <a:latin typeface="Arial" charset="0"/>
                <a:ea typeface="楷体_GB2312" pitchFamily="49" charset="-122"/>
              </a:defRPr>
            </a:lvl4pPr>
            <a:lvl5pPr marL="2057400" indent="-228600" eaLnBrk="0" hangingPunct="0">
              <a:defRPr sz="2400" b="1">
                <a:solidFill>
                  <a:schemeClr val="tx1"/>
                </a:solidFill>
                <a:latin typeface="Arial" charset="0"/>
                <a:ea typeface="楷体_GB2312" pitchFamily="49" charset="-122"/>
              </a:defRPr>
            </a:lvl5pPr>
            <a:lvl6pPr marL="2514600" indent="-228600" algn="ctr" eaLnBrk="0" fontAlgn="base" hangingPunct="0">
              <a:spcBef>
                <a:spcPct val="50000"/>
              </a:spcBef>
              <a:spcAft>
                <a:spcPct val="0"/>
              </a:spcAft>
              <a:buClr>
                <a:srgbClr val="ED1C24"/>
              </a:buClr>
              <a:buSzPct val="60000"/>
              <a:buFont typeface="Arial" charset="0"/>
              <a:defRPr sz="2400" b="1">
                <a:solidFill>
                  <a:schemeClr val="tx1"/>
                </a:solidFill>
                <a:latin typeface="Arial" charset="0"/>
                <a:ea typeface="楷体_GB2312" pitchFamily="49" charset="-122"/>
              </a:defRPr>
            </a:lvl6pPr>
            <a:lvl7pPr marL="2971800" indent="-228600" algn="ctr" eaLnBrk="0" fontAlgn="base" hangingPunct="0">
              <a:spcBef>
                <a:spcPct val="50000"/>
              </a:spcBef>
              <a:spcAft>
                <a:spcPct val="0"/>
              </a:spcAft>
              <a:buClr>
                <a:srgbClr val="ED1C24"/>
              </a:buClr>
              <a:buSzPct val="60000"/>
              <a:buFont typeface="Arial" charset="0"/>
              <a:defRPr sz="2400" b="1">
                <a:solidFill>
                  <a:schemeClr val="tx1"/>
                </a:solidFill>
                <a:latin typeface="Arial" charset="0"/>
                <a:ea typeface="楷体_GB2312" pitchFamily="49" charset="-122"/>
              </a:defRPr>
            </a:lvl7pPr>
            <a:lvl8pPr marL="3429000" indent="-228600" algn="ctr" eaLnBrk="0" fontAlgn="base" hangingPunct="0">
              <a:spcBef>
                <a:spcPct val="50000"/>
              </a:spcBef>
              <a:spcAft>
                <a:spcPct val="0"/>
              </a:spcAft>
              <a:buClr>
                <a:srgbClr val="ED1C24"/>
              </a:buClr>
              <a:buSzPct val="60000"/>
              <a:buFont typeface="Arial" charset="0"/>
              <a:defRPr sz="2400" b="1">
                <a:solidFill>
                  <a:schemeClr val="tx1"/>
                </a:solidFill>
                <a:latin typeface="Arial" charset="0"/>
                <a:ea typeface="楷体_GB2312" pitchFamily="49" charset="-122"/>
              </a:defRPr>
            </a:lvl8pPr>
            <a:lvl9pPr marL="3886200" indent="-228600" algn="ctr" eaLnBrk="0" fontAlgn="base" hangingPunct="0">
              <a:spcBef>
                <a:spcPct val="50000"/>
              </a:spcBef>
              <a:spcAft>
                <a:spcPct val="0"/>
              </a:spcAft>
              <a:buClr>
                <a:srgbClr val="ED1C24"/>
              </a:buClr>
              <a:buSzPct val="60000"/>
              <a:buFont typeface="Arial" charset="0"/>
              <a:defRPr sz="2400" b="1">
                <a:solidFill>
                  <a:schemeClr val="tx1"/>
                </a:solidFill>
                <a:latin typeface="Arial" charset="0"/>
                <a:ea typeface="楷体_GB2312" pitchFamily="49" charset="-122"/>
              </a:defRPr>
            </a:lvl9pPr>
          </a:lstStyle>
          <a:p>
            <a:pPr eaLnBrk="1" hangingPunct="1">
              <a:lnSpc>
                <a:spcPct val="100000"/>
              </a:lnSpc>
              <a:spcBef>
                <a:spcPct val="0"/>
              </a:spcBef>
              <a:buFontTx/>
              <a:buNone/>
              <a:defRPr/>
            </a:pPr>
            <a:r>
              <a:rPr lang="en-AU" altLang="zh-CN" sz="900" b="0" smtClean="0">
                <a:solidFill>
                  <a:srgbClr val="595959"/>
                </a:solidFill>
                <a:ea typeface="微软雅黑" pitchFamily="34" charset="-122"/>
                <a:cs typeface="Arial" charset="0"/>
              </a:rPr>
              <a:t>www.kwm.com </a:t>
            </a:r>
            <a:r>
              <a:rPr lang="en-AU" altLang="zh-CN" sz="1000" b="0" smtClean="0">
                <a:solidFill>
                  <a:srgbClr val="595959"/>
                </a:solidFill>
                <a:ea typeface="微软雅黑" pitchFamily="34" charset="-122"/>
                <a:cs typeface="Arial" charset="0"/>
              </a:rPr>
              <a:t>  |</a:t>
            </a:r>
          </a:p>
        </p:txBody>
      </p:sp>
      <p:pic>
        <p:nvPicPr>
          <p:cNvPr id="7177" name="Picture 11" descr="\\file01\shared\Marketing\Branding\Logos\Chinese versions\JPEG\KWM_ch_lg_RGB.jp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731125" y="285750"/>
            <a:ext cx="175895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userDrawn="1"/>
        </p:nvSpPr>
        <p:spPr>
          <a:xfrm>
            <a:off x="625225" y="285750"/>
            <a:ext cx="4339650" cy="590931"/>
          </a:xfrm>
          <a:prstGeom prst="rect">
            <a:avLst/>
          </a:prstGeom>
        </p:spPr>
        <p:txBody>
          <a:bodyPr wrap="none">
            <a:spAutoFit/>
          </a:bodyPr>
          <a:lstStyle/>
          <a:p>
            <a:pPr>
              <a:buNone/>
            </a:pPr>
            <a:r>
              <a:rPr lang="zh-CN" altLang="en-US" sz="3600" b="0" dirty="0" smtClean="0">
                <a:solidFill>
                  <a:schemeClr val="bg1">
                    <a:lumMod val="50000"/>
                  </a:schemeClr>
                </a:solidFill>
                <a:latin typeface="微软雅黑" panose="020B0503020204020204" pitchFamily="34" charset="-122"/>
                <a:ea typeface="微软雅黑" panose="020B0503020204020204" pitchFamily="34" charset="-122"/>
              </a:rPr>
              <a:t>劳动法年度案例分享</a:t>
            </a:r>
            <a:endParaRPr lang="zh-CN" altLang="en-US" sz="3600" b="0" dirty="0">
              <a:solidFill>
                <a:schemeClr val="bg1">
                  <a:lumMod val="50000"/>
                </a:schemeClr>
              </a:solidFill>
            </a:endParaRPr>
          </a:p>
        </p:txBody>
      </p:sp>
      <p:sp>
        <p:nvSpPr>
          <p:cNvPr id="13" name="矩形 12"/>
          <p:cNvSpPr/>
          <p:nvPr userDrawn="1"/>
        </p:nvSpPr>
        <p:spPr>
          <a:xfrm>
            <a:off x="272480" y="907473"/>
            <a:ext cx="7056784" cy="867930"/>
          </a:xfrm>
          <a:prstGeom prst="rect">
            <a:avLst/>
          </a:prstGeom>
        </p:spPr>
        <p:txBody>
          <a:bodyPr wrap="square">
            <a:spAutoFit/>
          </a:bodyPr>
          <a:lstStyle/>
          <a:p>
            <a:pPr>
              <a:spcBef>
                <a:spcPts val="0"/>
              </a:spcBef>
              <a:buNone/>
            </a:pPr>
            <a:r>
              <a:rPr lang="zh-CN" altLang="en-US" sz="2800" b="0" kern="1200" dirty="0" smtClean="0">
                <a:solidFill>
                  <a:srgbClr val="15C2FF"/>
                </a:solidFill>
                <a:latin typeface="微软雅黑" panose="020B0503020204020204" pitchFamily="34" charset="-122"/>
                <a:ea typeface="微软雅黑" panose="020B0503020204020204" pitchFamily="34" charset="-122"/>
                <a:cs typeface="+mn-cs"/>
              </a:rPr>
              <a:t>案例二：客观情况发生重大变化</a:t>
            </a:r>
            <a:r>
              <a:rPr lang="en-US" altLang="zh-CN" sz="2800" b="0" kern="1200" dirty="0" smtClean="0">
                <a:solidFill>
                  <a:srgbClr val="15C2FF"/>
                </a:solidFill>
                <a:latin typeface="微软雅黑" panose="020B0503020204020204" pitchFamily="34" charset="-122"/>
                <a:ea typeface="微软雅黑" panose="020B0503020204020204" pitchFamily="34" charset="-122"/>
                <a:cs typeface="+mn-cs"/>
              </a:rPr>
              <a:t>——</a:t>
            </a:r>
          </a:p>
          <a:p>
            <a:pPr>
              <a:spcBef>
                <a:spcPts val="0"/>
              </a:spcBef>
              <a:buNone/>
            </a:pPr>
            <a:r>
              <a:rPr lang="zh-CN" altLang="en-US" sz="2800" b="0" kern="1200" dirty="0" smtClean="0">
                <a:solidFill>
                  <a:srgbClr val="15C2FF"/>
                </a:solidFill>
                <a:latin typeface="微软雅黑" panose="020B0503020204020204" pitchFamily="34" charset="-122"/>
                <a:ea typeface="微软雅黑" panose="020B0503020204020204" pitchFamily="34" charset="-122"/>
                <a:cs typeface="+mn-cs"/>
              </a:rPr>
              <a:t>              劳动合同预告解除的注意事项</a:t>
            </a:r>
            <a:endParaRPr lang="zh-CN" altLang="en-US" sz="2800" b="0" kern="1200" dirty="0">
              <a:solidFill>
                <a:srgbClr val="15C2FF"/>
              </a:solidFill>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921432014"/>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Lst>
  <p:timing>
    <p:tnLst>
      <p:par>
        <p:cTn id="1" dur="indefinite" restart="never" nodeType="tmRoot"/>
      </p:par>
    </p:tnLst>
  </p:timing>
  <p:hf hdr="0" ftr="0" dt="0"/>
  <p:txStyles>
    <p:titleStyle>
      <a:lvl1pPr algn="l" rtl="0" eaLnBrk="0" fontAlgn="base" hangingPunct="0">
        <a:spcBef>
          <a:spcPct val="0"/>
        </a:spcBef>
        <a:spcAft>
          <a:spcPct val="0"/>
        </a:spcAft>
        <a:defRPr sz="3600">
          <a:solidFill>
            <a:srgbClr val="00ADEF"/>
          </a:solidFill>
          <a:latin typeface="+mj-lt"/>
          <a:ea typeface="+mj-ea"/>
          <a:cs typeface="+mj-cs"/>
        </a:defRPr>
      </a:lvl1pPr>
      <a:lvl2pPr algn="l" rtl="0" eaLnBrk="0" fontAlgn="base" hangingPunct="0">
        <a:spcBef>
          <a:spcPct val="0"/>
        </a:spcBef>
        <a:spcAft>
          <a:spcPct val="0"/>
        </a:spcAft>
        <a:defRPr sz="3600">
          <a:solidFill>
            <a:srgbClr val="00ADEF"/>
          </a:solidFill>
          <a:latin typeface="黑体" pitchFamily="2" charset="-122"/>
          <a:ea typeface="黑体" pitchFamily="2" charset="-122"/>
          <a:cs typeface="宋体" pitchFamily="2" charset="-122"/>
        </a:defRPr>
      </a:lvl2pPr>
      <a:lvl3pPr algn="l" rtl="0" eaLnBrk="0" fontAlgn="base" hangingPunct="0">
        <a:spcBef>
          <a:spcPct val="0"/>
        </a:spcBef>
        <a:spcAft>
          <a:spcPct val="0"/>
        </a:spcAft>
        <a:defRPr sz="3600">
          <a:solidFill>
            <a:srgbClr val="00ADEF"/>
          </a:solidFill>
          <a:latin typeface="黑体" pitchFamily="2" charset="-122"/>
          <a:ea typeface="黑体" pitchFamily="2" charset="-122"/>
          <a:cs typeface="宋体" pitchFamily="2" charset="-122"/>
        </a:defRPr>
      </a:lvl3pPr>
      <a:lvl4pPr algn="l" rtl="0" eaLnBrk="0" fontAlgn="base" hangingPunct="0">
        <a:spcBef>
          <a:spcPct val="0"/>
        </a:spcBef>
        <a:spcAft>
          <a:spcPct val="0"/>
        </a:spcAft>
        <a:defRPr sz="3600">
          <a:solidFill>
            <a:srgbClr val="00ADEF"/>
          </a:solidFill>
          <a:latin typeface="黑体" pitchFamily="2" charset="-122"/>
          <a:ea typeface="黑体" pitchFamily="2" charset="-122"/>
          <a:cs typeface="宋体" pitchFamily="2" charset="-122"/>
        </a:defRPr>
      </a:lvl4pPr>
      <a:lvl5pPr algn="l" rtl="0" eaLnBrk="0" fontAlgn="base" hangingPunct="0">
        <a:spcBef>
          <a:spcPct val="0"/>
        </a:spcBef>
        <a:spcAft>
          <a:spcPct val="0"/>
        </a:spcAft>
        <a:defRPr sz="3600">
          <a:solidFill>
            <a:srgbClr val="00ADEF"/>
          </a:solidFill>
          <a:latin typeface="黑体" pitchFamily="2" charset="-122"/>
          <a:ea typeface="黑体" pitchFamily="2" charset="-122"/>
          <a:cs typeface="宋体" pitchFamily="2" charset="-122"/>
        </a:defRPr>
      </a:lvl5pPr>
      <a:lvl6pPr marL="457200" algn="l" rtl="0" fontAlgn="base">
        <a:spcBef>
          <a:spcPct val="0"/>
        </a:spcBef>
        <a:spcAft>
          <a:spcPct val="0"/>
        </a:spcAft>
        <a:defRPr sz="4000">
          <a:solidFill>
            <a:srgbClr val="00ADEF"/>
          </a:solidFill>
          <a:latin typeface="黑体" pitchFamily="2" charset="-122"/>
          <a:ea typeface="黑体" pitchFamily="2" charset="-122"/>
          <a:cs typeface="宋体" pitchFamily="2" charset="-122"/>
        </a:defRPr>
      </a:lvl6pPr>
      <a:lvl7pPr marL="914400" algn="l" rtl="0" fontAlgn="base">
        <a:spcBef>
          <a:spcPct val="0"/>
        </a:spcBef>
        <a:spcAft>
          <a:spcPct val="0"/>
        </a:spcAft>
        <a:defRPr sz="4000">
          <a:solidFill>
            <a:srgbClr val="00ADEF"/>
          </a:solidFill>
          <a:latin typeface="黑体" pitchFamily="2" charset="-122"/>
          <a:ea typeface="黑体" pitchFamily="2" charset="-122"/>
          <a:cs typeface="宋体" pitchFamily="2" charset="-122"/>
        </a:defRPr>
      </a:lvl7pPr>
      <a:lvl8pPr marL="1371600" algn="l" rtl="0" fontAlgn="base">
        <a:spcBef>
          <a:spcPct val="0"/>
        </a:spcBef>
        <a:spcAft>
          <a:spcPct val="0"/>
        </a:spcAft>
        <a:defRPr sz="4000">
          <a:solidFill>
            <a:srgbClr val="00ADEF"/>
          </a:solidFill>
          <a:latin typeface="黑体" pitchFamily="2" charset="-122"/>
          <a:ea typeface="黑体" pitchFamily="2" charset="-122"/>
          <a:cs typeface="宋体" pitchFamily="2" charset="-122"/>
        </a:defRPr>
      </a:lvl8pPr>
      <a:lvl9pPr marL="1828800" algn="l" rtl="0" fontAlgn="base">
        <a:spcBef>
          <a:spcPct val="0"/>
        </a:spcBef>
        <a:spcAft>
          <a:spcPct val="0"/>
        </a:spcAft>
        <a:defRPr sz="4000">
          <a:solidFill>
            <a:srgbClr val="00ADEF"/>
          </a:solidFill>
          <a:latin typeface="黑体" pitchFamily="2" charset="-122"/>
          <a:ea typeface="黑体" pitchFamily="2" charset="-122"/>
          <a:cs typeface="宋体" pitchFamily="2" charset="-122"/>
        </a:defRPr>
      </a:lvl9pPr>
    </p:titleStyle>
    <p:bodyStyle>
      <a:lvl1pPr marL="342900" indent="-342900" algn="l" rtl="0" eaLnBrk="0" fontAlgn="base" hangingPunct="0">
        <a:spcBef>
          <a:spcPct val="80000"/>
        </a:spcBef>
        <a:spcAft>
          <a:spcPct val="0"/>
        </a:spcAft>
        <a:buFont typeface="Arial" charset="0"/>
        <a:buChar char="•"/>
        <a:defRPr sz="2400">
          <a:solidFill>
            <a:srgbClr val="00ADEF"/>
          </a:solidFill>
          <a:latin typeface="楷体_GB2312" pitchFamily="49" charset="-122"/>
          <a:ea typeface="楷体_GB2312" pitchFamily="49" charset="-122"/>
          <a:cs typeface="+mn-cs"/>
        </a:defRPr>
      </a:lvl1pPr>
      <a:lvl2pPr marL="742950" indent="-285750" algn="l" rtl="0" eaLnBrk="0" fontAlgn="base" hangingPunct="0">
        <a:spcBef>
          <a:spcPct val="80000"/>
        </a:spcBef>
        <a:spcAft>
          <a:spcPct val="0"/>
        </a:spcAft>
        <a:buFont typeface="Arial" charset="0"/>
        <a:buChar char="•"/>
        <a:defRPr sz="2000">
          <a:solidFill>
            <a:srgbClr val="404040"/>
          </a:solidFill>
          <a:latin typeface="楷体_GB2312" pitchFamily="49" charset="-122"/>
          <a:ea typeface="楷体_GB2312" pitchFamily="49" charset="-122"/>
        </a:defRPr>
      </a:lvl2pPr>
      <a:lvl3pPr marL="1143000" indent="-228600" algn="l" rtl="0" eaLnBrk="0" fontAlgn="base" hangingPunct="0">
        <a:spcBef>
          <a:spcPct val="80000"/>
        </a:spcBef>
        <a:spcAft>
          <a:spcPct val="0"/>
        </a:spcAft>
        <a:buFont typeface="Arial" charset="0"/>
        <a:buChar char="•"/>
        <a:defRPr>
          <a:solidFill>
            <a:srgbClr val="404040"/>
          </a:solidFill>
          <a:latin typeface="楷体_GB2312" pitchFamily="49" charset="-122"/>
          <a:ea typeface="楷体_GB2312" pitchFamily="49" charset="-122"/>
        </a:defRPr>
      </a:lvl3pPr>
      <a:lvl4pPr marL="1600200" indent="-228600" algn="l" rtl="0" eaLnBrk="0" fontAlgn="base" hangingPunct="0">
        <a:spcBef>
          <a:spcPct val="80000"/>
        </a:spcBef>
        <a:spcAft>
          <a:spcPct val="0"/>
        </a:spcAft>
        <a:buFont typeface="Arial" charset="0"/>
        <a:buChar char="–"/>
        <a:defRPr sz="1600">
          <a:solidFill>
            <a:srgbClr val="404040"/>
          </a:solidFill>
          <a:latin typeface="楷体_GB2312" pitchFamily="49" charset="-122"/>
          <a:ea typeface="楷体_GB2312" pitchFamily="49" charset="-122"/>
        </a:defRPr>
      </a:lvl4pPr>
      <a:lvl5pPr marL="2057400" indent="-228600" algn="l" rtl="0" eaLnBrk="0" fontAlgn="base" hangingPunct="0">
        <a:spcBef>
          <a:spcPct val="80000"/>
        </a:spcBef>
        <a:spcAft>
          <a:spcPct val="0"/>
        </a:spcAft>
        <a:buFont typeface="Arial" charset="0"/>
        <a:buChar char="»"/>
        <a:defRPr sz="1600">
          <a:solidFill>
            <a:srgbClr val="404040"/>
          </a:solidFill>
          <a:latin typeface="楷体_GB2312" pitchFamily="49" charset="-122"/>
          <a:ea typeface="楷体_GB2312" pitchFamily="49" charset="-122"/>
        </a:defRPr>
      </a:lvl5pPr>
      <a:lvl6pPr marL="2514600" indent="-228600" algn="l" rtl="0" fontAlgn="base">
        <a:spcBef>
          <a:spcPct val="80000"/>
        </a:spcBef>
        <a:spcAft>
          <a:spcPct val="0"/>
        </a:spcAft>
        <a:buFont typeface="Arial" charset="0"/>
        <a:buChar char="»"/>
        <a:defRPr sz="1600">
          <a:solidFill>
            <a:srgbClr val="404040"/>
          </a:solidFill>
          <a:latin typeface="+mn-lt"/>
          <a:ea typeface="+mn-ea"/>
        </a:defRPr>
      </a:lvl6pPr>
      <a:lvl7pPr marL="2971800" indent="-228600" algn="l" rtl="0" fontAlgn="base">
        <a:spcBef>
          <a:spcPct val="80000"/>
        </a:spcBef>
        <a:spcAft>
          <a:spcPct val="0"/>
        </a:spcAft>
        <a:buFont typeface="Arial" charset="0"/>
        <a:buChar char="»"/>
        <a:defRPr sz="1600">
          <a:solidFill>
            <a:srgbClr val="404040"/>
          </a:solidFill>
          <a:latin typeface="+mn-lt"/>
          <a:ea typeface="+mn-ea"/>
        </a:defRPr>
      </a:lvl7pPr>
      <a:lvl8pPr marL="3429000" indent="-228600" algn="l" rtl="0" fontAlgn="base">
        <a:spcBef>
          <a:spcPct val="80000"/>
        </a:spcBef>
        <a:spcAft>
          <a:spcPct val="0"/>
        </a:spcAft>
        <a:buFont typeface="Arial" charset="0"/>
        <a:buChar char="»"/>
        <a:defRPr sz="1600">
          <a:solidFill>
            <a:srgbClr val="404040"/>
          </a:solidFill>
          <a:latin typeface="+mn-lt"/>
          <a:ea typeface="+mn-ea"/>
        </a:defRPr>
      </a:lvl8pPr>
      <a:lvl9pPr marL="3886200" indent="-228600" algn="l" rtl="0" fontAlgn="base">
        <a:spcBef>
          <a:spcPct val="80000"/>
        </a:spcBef>
        <a:spcAft>
          <a:spcPct val="0"/>
        </a:spcAft>
        <a:buFont typeface="Arial" charset="0"/>
        <a:buChar char="»"/>
        <a:defRPr sz="1600">
          <a:solidFill>
            <a:srgbClr val="404040"/>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9" name="Straight Connector 8"/>
          <p:cNvCxnSpPr/>
          <p:nvPr/>
        </p:nvCxnSpPr>
        <p:spPr>
          <a:xfrm>
            <a:off x="415925" y="1341438"/>
            <a:ext cx="9074150" cy="0"/>
          </a:xfrm>
          <a:prstGeom prst="line">
            <a:avLst/>
          </a:prstGeom>
          <a:ln w="1905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28709" name="Slide Number Placeholder 2"/>
          <p:cNvSpPr txBox="1">
            <a:spLocks noGrp="1"/>
          </p:cNvSpPr>
          <p:nvPr/>
        </p:nvSpPr>
        <p:spPr bwMode="auto">
          <a:xfrm>
            <a:off x="9090025" y="6103938"/>
            <a:ext cx="425450" cy="365125"/>
          </a:xfrm>
          <a:prstGeom prst="rect">
            <a:avLst/>
          </a:prstGeom>
          <a:noFill/>
          <a:ln>
            <a:noFill/>
          </a:ln>
          <a:extLst/>
        </p:spPr>
        <p:txBody>
          <a:bodyPr anchor="ctr"/>
          <a:lstStyle>
            <a:lvl1pPr algn="l">
              <a:spcBef>
                <a:spcPct val="0"/>
              </a:spcBef>
              <a:defRPr>
                <a:solidFill>
                  <a:schemeClr val="tx1"/>
                </a:solidFill>
                <a:latin typeface="Calibri" pitchFamily="34" charset="0"/>
                <a:ea typeface="宋体" charset="-122"/>
              </a:defRPr>
            </a:lvl1pPr>
            <a:lvl2pPr marL="742950" indent="-285750" algn="l">
              <a:spcBef>
                <a:spcPct val="0"/>
              </a:spcBef>
              <a:defRPr>
                <a:solidFill>
                  <a:schemeClr val="tx1"/>
                </a:solidFill>
                <a:latin typeface="Calibri" pitchFamily="34" charset="0"/>
                <a:ea typeface="宋体" charset="-122"/>
              </a:defRPr>
            </a:lvl2pPr>
            <a:lvl3pPr marL="1143000" indent="-228600" algn="l">
              <a:spcBef>
                <a:spcPct val="0"/>
              </a:spcBef>
              <a:defRPr>
                <a:solidFill>
                  <a:schemeClr val="tx1"/>
                </a:solidFill>
                <a:latin typeface="Calibri" pitchFamily="34" charset="0"/>
                <a:ea typeface="宋体" charset="-122"/>
              </a:defRPr>
            </a:lvl3pPr>
            <a:lvl4pPr marL="1600200" indent="-228600" algn="l">
              <a:spcBef>
                <a:spcPct val="0"/>
              </a:spcBef>
              <a:defRPr>
                <a:solidFill>
                  <a:schemeClr val="tx1"/>
                </a:solidFill>
                <a:latin typeface="Calibri" pitchFamily="34" charset="0"/>
                <a:ea typeface="宋体" charset="-122"/>
              </a:defRPr>
            </a:lvl4pPr>
            <a:lvl5pPr marL="2057400" indent="-228600" algn="l">
              <a:spcBef>
                <a:spcPct val="0"/>
              </a:spcBef>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r" eaLnBrk="1" hangingPunct="1">
              <a:lnSpc>
                <a:spcPct val="100000"/>
              </a:lnSpc>
              <a:buFontTx/>
              <a:buNone/>
              <a:defRPr/>
            </a:pPr>
            <a:fld id="{F512E49A-28BB-421A-862C-BD5F7F31D432}" type="slidenum">
              <a:rPr lang="en-AU" altLang="zh-CN" sz="1000" b="1" smtClean="0">
                <a:solidFill>
                  <a:srgbClr val="000000"/>
                </a:solidFill>
                <a:latin typeface="Arial" charset="0"/>
                <a:ea typeface="Arial Unicode MS" pitchFamily="34" charset="-122"/>
                <a:cs typeface="Arial Unicode MS" pitchFamily="34" charset="-122"/>
              </a:rPr>
              <a:pPr algn="r" eaLnBrk="1" hangingPunct="1">
                <a:lnSpc>
                  <a:spcPct val="100000"/>
                </a:lnSpc>
                <a:buFontTx/>
                <a:buNone/>
                <a:defRPr/>
              </a:pPr>
              <a:t>‹#›</a:t>
            </a:fld>
            <a:endParaRPr lang="en-AU" altLang="zh-CN" sz="1000" b="1" smtClean="0">
              <a:solidFill>
                <a:srgbClr val="000000"/>
              </a:solidFill>
              <a:latin typeface="Arial" charset="0"/>
              <a:ea typeface="Arial Unicode MS" pitchFamily="34" charset="-122"/>
              <a:cs typeface="Arial Unicode MS" pitchFamily="34" charset="-122"/>
            </a:endParaRPr>
          </a:p>
        </p:txBody>
      </p:sp>
      <p:sp>
        <p:nvSpPr>
          <p:cNvPr id="1030" name="TextBox 10"/>
          <p:cNvSpPr txBox="1">
            <a:spLocks noChangeArrowheads="1"/>
          </p:cNvSpPr>
          <p:nvPr/>
        </p:nvSpPr>
        <p:spPr bwMode="auto">
          <a:xfrm>
            <a:off x="8193088" y="6199188"/>
            <a:ext cx="896937" cy="152400"/>
          </a:xfrm>
          <a:prstGeom prst="rect">
            <a:avLst/>
          </a:prstGeom>
          <a:noFill/>
          <a:ln>
            <a:noFill/>
          </a:ln>
          <a:extLst/>
        </p:spPr>
        <p:txBody>
          <a:bodyPr wrap="none" lIns="0" tIns="0" rIns="0" bIns="0">
            <a:spAutoFit/>
          </a:bodyPr>
          <a:lstStyle>
            <a:lvl1pPr eaLnBrk="0" hangingPunct="0">
              <a:defRPr sz="2400" b="1">
                <a:solidFill>
                  <a:schemeClr val="tx1"/>
                </a:solidFill>
                <a:latin typeface="Arial" charset="0"/>
                <a:ea typeface="楷体_GB2312" pitchFamily="49" charset="-122"/>
              </a:defRPr>
            </a:lvl1pPr>
            <a:lvl2pPr marL="742950" indent="-285750" eaLnBrk="0" hangingPunct="0">
              <a:defRPr sz="2400" b="1">
                <a:solidFill>
                  <a:schemeClr val="tx1"/>
                </a:solidFill>
                <a:latin typeface="Arial" charset="0"/>
                <a:ea typeface="楷体_GB2312" pitchFamily="49" charset="-122"/>
              </a:defRPr>
            </a:lvl2pPr>
            <a:lvl3pPr marL="1143000" indent="-228600" eaLnBrk="0" hangingPunct="0">
              <a:defRPr sz="2400" b="1">
                <a:solidFill>
                  <a:schemeClr val="tx1"/>
                </a:solidFill>
                <a:latin typeface="Arial" charset="0"/>
                <a:ea typeface="楷体_GB2312" pitchFamily="49" charset="-122"/>
              </a:defRPr>
            </a:lvl3pPr>
            <a:lvl4pPr marL="1600200" indent="-228600" eaLnBrk="0" hangingPunct="0">
              <a:defRPr sz="2400" b="1">
                <a:solidFill>
                  <a:schemeClr val="tx1"/>
                </a:solidFill>
                <a:latin typeface="Arial" charset="0"/>
                <a:ea typeface="楷体_GB2312" pitchFamily="49" charset="-122"/>
              </a:defRPr>
            </a:lvl4pPr>
            <a:lvl5pPr marL="2057400" indent="-228600" eaLnBrk="0" hangingPunct="0">
              <a:defRPr sz="2400" b="1">
                <a:solidFill>
                  <a:schemeClr val="tx1"/>
                </a:solidFill>
                <a:latin typeface="Arial" charset="0"/>
                <a:ea typeface="楷体_GB2312" pitchFamily="49" charset="-122"/>
              </a:defRPr>
            </a:lvl5pPr>
            <a:lvl6pPr marL="2514600" indent="-228600" algn="ctr" eaLnBrk="0" fontAlgn="base" hangingPunct="0">
              <a:spcBef>
                <a:spcPct val="50000"/>
              </a:spcBef>
              <a:spcAft>
                <a:spcPct val="0"/>
              </a:spcAft>
              <a:buClr>
                <a:srgbClr val="ED1C24"/>
              </a:buClr>
              <a:buSzPct val="60000"/>
              <a:buFont typeface="Arial" charset="0"/>
              <a:defRPr sz="2400" b="1">
                <a:solidFill>
                  <a:schemeClr val="tx1"/>
                </a:solidFill>
                <a:latin typeface="Arial" charset="0"/>
                <a:ea typeface="楷体_GB2312" pitchFamily="49" charset="-122"/>
              </a:defRPr>
            </a:lvl6pPr>
            <a:lvl7pPr marL="2971800" indent="-228600" algn="ctr" eaLnBrk="0" fontAlgn="base" hangingPunct="0">
              <a:spcBef>
                <a:spcPct val="50000"/>
              </a:spcBef>
              <a:spcAft>
                <a:spcPct val="0"/>
              </a:spcAft>
              <a:buClr>
                <a:srgbClr val="ED1C24"/>
              </a:buClr>
              <a:buSzPct val="60000"/>
              <a:buFont typeface="Arial" charset="0"/>
              <a:defRPr sz="2400" b="1">
                <a:solidFill>
                  <a:schemeClr val="tx1"/>
                </a:solidFill>
                <a:latin typeface="Arial" charset="0"/>
                <a:ea typeface="楷体_GB2312" pitchFamily="49" charset="-122"/>
              </a:defRPr>
            </a:lvl7pPr>
            <a:lvl8pPr marL="3429000" indent="-228600" algn="ctr" eaLnBrk="0" fontAlgn="base" hangingPunct="0">
              <a:spcBef>
                <a:spcPct val="50000"/>
              </a:spcBef>
              <a:spcAft>
                <a:spcPct val="0"/>
              </a:spcAft>
              <a:buClr>
                <a:srgbClr val="ED1C24"/>
              </a:buClr>
              <a:buSzPct val="60000"/>
              <a:buFont typeface="Arial" charset="0"/>
              <a:defRPr sz="2400" b="1">
                <a:solidFill>
                  <a:schemeClr val="tx1"/>
                </a:solidFill>
                <a:latin typeface="Arial" charset="0"/>
                <a:ea typeface="楷体_GB2312" pitchFamily="49" charset="-122"/>
              </a:defRPr>
            </a:lvl8pPr>
            <a:lvl9pPr marL="3886200" indent="-228600" algn="ctr" eaLnBrk="0" fontAlgn="base" hangingPunct="0">
              <a:spcBef>
                <a:spcPct val="50000"/>
              </a:spcBef>
              <a:spcAft>
                <a:spcPct val="0"/>
              </a:spcAft>
              <a:buClr>
                <a:srgbClr val="ED1C24"/>
              </a:buClr>
              <a:buSzPct val="60000"/>
              <a:buFont typeface="Arial" charset="0"/>
              <a:defRPr sz="2400" b="1">
                <a:solidFill>
                  <a:schemeClr val="tx1"/>
                </a:solidFill>
                <a:latin typeface="Arial" charset="0"/>
                <a:ea typeface="楷体_GB2312" pitchFamily="49" charset="-122"/>
              </a:defRPr>
            </a:lvl9pPr>
          </a:lstStyle>
          <a:p>
            <a:pPr eaLnBrk="1" hangingPunct="1">
              <a:lnSpc>
                <a:spcPct val="100000"/>
              </a:lnSpc>
              <a:spcBef>
                <a:spcPct val="0"/>
              </a:spcBef>
              <a:buFontTx/>
              <a:buNone/>
              <a:defRPr/>
            </a:pPr>
            <a:r>
              <a:rPr lang="en-AU" altLang="zh-CN" sz="900" b="0" smtClean="0">
                <a:solidFill>
                  <a:srgbClr val="595959"/>
                </a:solidFill>
                <a:ea typeface="微软雅黑" pitchFamily="34" charset="-122"/>
                <a:cs typeface="Arial" charset="0"/>
              </a:rPr>
              <a:t>www.kwm.com </a:t>
            </a:r>
            <a:r>
              <a:rPr lang="en-AU" altLang="zh-CN" sz="1000" b="0" smtClean="0">
                <a:solidFill>
                  <a:srgbClr val="595959"/>
                </a:solidFill>
                <a:ea typeface="微软雅黑" pitchFamily="34" charset="-122"/>
                <a:cs typeface="Arial" charset="0"/>
              </a:rPr>
              <a:t>  |</a:t>
            </a:r>
          </a:p>
        </p:txBody>
      </p:sp>
      <p:pic>
        <p:nvPicPr>
          <p:cNvPr id="7177" name="Picture 11" descr="\\file01\shared\Marketing\Branding\Logos\Chinese versions\JPEG\KWM_ch_lg_RGB.jp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731125" y="285750"/>
            <a:ext cx="175895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userDrawn="1"/>
        </p:nvSpPr>
        <p:spPr>
          <a:xfrm>
            <a:off x="625225" y="285750"/>
            <a:ext cx="4339650" cy="590931"/>
          </a:xfrm>
          <a:prstGeom prst="rect">
            <a:avLst/>
          </a:prstGeom>
        </p:spPr>
        <p:txBody>
          <a:bodyPr wrap="none">
            <a:spAutoFit/>
          </a:bodyPr>
          <a:lstStyle/>
          <a:p>
            <a:pPr>
              <a:buNone/>
            </a:pPr>
            <a:r>
              <a:rPr lang="zh-CN" altLang="en-US" sz="3600" b="0" dirty="0" smtClean="0">
                <a:solidFill>
                  <a:schemeClr val="bg1">
                    <a:lumMod val="50000"/>
                  </a:schemeClr>
                </a:solidFill>
                <a:latin typeface="微软雅黑" panose="020B0503020204020204" pitchFamily="34" charset="-122"/>
                <a:ea typeface="微软雅黑" panose="020B0503020204020204" pitchFamily="34" charset="-122"/>
              </a:rPr>
              <a:t>劳动法年度案例分享</a:t>
            </a:r>
            <a:endParaRPr lang="zh-CN" altLang="en-US" sz="3600" b="0" dirty="0">
              <a:solidFill>
                <a:schemeClr val="bg1">
                  <a:lumMod val="50000"/>
                </a:schemeClr>
              </a:solidFill>
            </a:endParaRPr>
          </a:p>
        </p:txBody>
      </p:sp>
      <p:sp>
        <p:nvSpPr>
          <p:cNvPr id="13" name="矩形 12"/>
          <p:cNvSpPr/>
          <p:nvPr userDrawn="1"/>
        </p:nvSpPr>
        <p:spPr>
          <a:xfrm>
            <a:off x="272480" y="907473"/>
            <a:ext cx="7056784" cy="867930"/>
          </a:xfrm>
          <a:prstGeom prst="rect">
            <a:avLst/>
          </a:prstGeom>
        </p:spPr>
        <p:txBody>
          <a:bodyPr wrap="square">
            <a:spAutoFit/>
          </a:bodyPr>
          <a:lstStyle/>
          <a:p>
            <a:pPr>
              <a:spcBef>
                <a:spcPts val="0"/>
              </a:spcBef>
              <a:buNone/>
            </a:pPr>
            <a:r>
              <a:rPr lang="zh-CN" altLang="en-US" sz="2800" b="0" kern="1200" dirty="0" smtClean="0">
                <a:solidFill>
                  <a:srgbClr val="15C2FF"/>
                </a:solidFill>
                <a:latin typeface="微软雅黑" panose="020B0503020204020204" pitchFamily="34" charset="-122"/>
                <a:ea typeface="微软雅黑" panose="020B0503020204020204" pitchFamily="34" charset="-122"/>
                <a:cs typeface="+mn-cs"/>
              </a:rPr>
              <a:t>案例二：客观情况发生重大变化</a:t>
            </a:r>
            <a:r>
              <a:rPr lang="en-US" altLang="zh-CN" sz="2800" b="0" kern="1200" dirty="0" smtClean="0">
                <a:solidFill>
                  <a:srgbClr val="15C2FF"/>
                </a:solidFill>
                <a:latin typeface="微软雅黑" panose="020B0503020204020204" pitchFamily="34" charset="-122"/>
                <a:ea typeface="微软雅黑" panose="020B0503020204020204" pitchFamily="34" charset="-122"/>
                <a:cs typeface="+mn-cs"/>
              </a:rPr>
              <a:t>——</a:t>
            </a:r>
          </a:p>
          <a:p>
            <a:pPr>
              <a:spcBef>
                <a:spcPts val="0"/>
              </a:spcBef>
              <a:buNone/>
            </a:pPr>
            <a:r>
              <a:rPr lang="zh-CN" altLang="en-US" sz="2800" b="0" kern="1200" dirty="0" smtClean="0">
                <a:solidFill>
                  <a:srgbClr val="15C2FF"/>
                </a:solidFill>
                <a:latin typeface="微软雅黑" panose="020B0503020204020204" pitchFamily="34" charset="-122"/>
                <a:ea typeface="微软雅黑" panose="020B0503020204020204" pitchFamily="34" charset="-122"/>
                <a:cs typeface="+mn-cs"/>
              </a:rPr>
              <a:t>              劳动合同预告解除的注意事项</a:t>
            </a:r>
            <a:endParaRPr lang="zh-CN" altLang="en-US" sz="2800" b="0" kern="1200" dirty="0">
              <a:solidFill>
                <a:srgbClr val="15C2FF"/>
              </a:solidFill>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522217223"/>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Lst>
  <p:timing>
    <p:tnLst>
      <p:par>
        <p:cTn id="1" dur="indefinite" restart="never" nodeType="tmRoot"/>
      </p:par>
    </p:tnLst>
  </p:timing>
  <p:hf hdr="0" ftr="0" dt="0"/>
  <p:txStyles>
    <p:titleStyle>
      <a:lvl1pPr algn="l" rtl="0" eaLnBrk="0" fontAlgn="base" hangingPunct="0">
        <a:spcBef>
          <a:spcPct val="0"/>
        </a:spcBef>
        <a:spcAft>
          <a:spcPct val="0"/>
        </a:spcAft>
        <a:defRPr sz="3600">
          <a:solidFill>
            <a:srgbClr val="00ADEF"/>
          </a:solidFill>
          <a:latin typeface="+mj-lt"/>
          <a:ea typeface="+mj-ea"/>
          <a:cs typeface="+mj-cs"/>
        </a:defRPr>
      </a:lvl1pPr>
      <a:lvl2pPr algn="l" rtl="0" eaLnBrk="0" fontAlgn="base" hangingPunct="0">
        <a:spcBef>
          <a:spcPct val="0"/>
        </a:spcBef>
        <a:spcAft>
          <a:spcPct val="0"/>
        </a:spcAft>
        <a:defRPr sz="3600">
          <a:solidFill>
            <a:srgbClr val="00ADEF"/>
          </a:solidFill>
          <a:latin typeface="黑体" pitchFamily="2" charset="-122"/>
          <a:ea typeface="黑体" pitchFamily="2" charset="-122"/>
          <a:cs typeface="宋体" pitchFamily="2" charset="-122"/>
        </a:defRPr>
      </a:lvl2pPr>
      <a:lvl3pPr algn="l" rtl="0" eaLnBrk="0" fontAlgn="base" hangingPunct="0">
        <a:spcBef>
          <a:spcPct val="0"/>
        </a:spcBef>
        <a:spcAft>
          <a:spcPct val="0"/>
        </a:spcAft>
        <a:defRPr sz="3600">
          <a:solidFill>
            <a:srgbClr val="00ADEF"/>
          </a:solidFill>
          <a:latin typeface="黑体" pitchFamily="2" charset="-122"/>
          <a:ea typeface="黑体" pitchFamily="2" charset="-122"/>
          <a:cs typeface="宋体" pitchFamily="2" charset="-122"/>
        </a:defRPr>
      </a:lvl3pPr>
      <a:lvl4pPr algn="l" rtl="0" eaLnBrk="0" fontAlgn="base" hangingPunct="0">
        <a:spcBef>
          <a:spcPct val="0"/>
        </a:spcBef>
        <a:spcAft>
          <a:spcPct val="0"/>
        </a:spcAft>
        <a:defRPr sz="3600">
          <a:solidFill>
            <a:srgbClr val="00ADEF"/>
          </a:solidFill>
          <a:latin typeface="黑体" pitchFamily="2" charset="-122"/>
          <a:ea typeface="黑体" pitchFamily="2" charset="-122"/>
          <a:cs typeface="宋体" pitchFamily="2" charset="-122"/>
        </a:defRPr>
      </a:lvl4pPr>
      <a:lvl5pPr algn="l" rtl="0" eaLnBrk="0" fontAlgn="base" hangingPunct="0">
        <a:spcBef>
          <a:spcPct val="0"/>
        </a:spcBef>
        <a:spcAft>
          <a:spcPct val="0"/>
        </a:spcAft>
        <a:defRPr sz="3600">
          <a:solidFill>
            <a:srgbClr val="00ADEF"/>
          </a:solidFill>
          <a:latin typeface="黑体" pitchFamily="2" charset="-122"/>
          <a:ea typeface="黑体" pitchFamily="2" charset="-122"/>
          <a:cs typeface="宋体" pitchFamily="2" charset="-122"/>
        </a:defRPr>
      </a:lvl5pPr>
      <a:lvl6pPr marL="457200" algn="l" rtl="0" fontAlgn="base">
        <a:spcBef>
          <a:spcPct val="0"/>
        </a:spcBef>
        <a:spcAft>
          <a:spcPct val="0"/>
        </a:spcAft>
        <a:defRPr sz="4000">
          <a:solidFill>
            <a:srgbClr val="00ADEF"/>
          </a:solidFill>
          <a:latin typeface="黑体" pitchFamily="2" charset="-122"/>
          <a:ea typeface="黑体" pitchFamily="2" charset="-122"/>
          <a:cs typeface="宋体" pitchFamily="2" charset="-122"/>
        </a:defRPr>
      </a:lvl6pPr>
      <a:lvl7pPr marL="914400" algn="l" rtl="0" fontAlgn="base">
        <a:spcBef>
          <a:spcPct val="0"/>
        </a:spcBef>
        <a:spcAft>
          <a:spcPct val="0"/>
        </a:spcAft>
        <a:defRPr sz="4000">
          <a:solidFill>
            <a:srgbClr val="00ADEF"/>
          </a:solidFill>
          <a:latin typeface="黑体" pitchFamily="2" charset="-122"/>
          <a:ea typeface="黑体" pitchFamily="2" charset="-122"/>
          <a:cs typeface="宋体" pitchFamily="2" charset="-122"/>
        </a:defRPr>
      </a:lvl7pPr>
      <a:lvl8pPr marL="1371600" algn="l" rtl="0" fontAlgn="base">
        <a:spcBef>
          <a:spcPct val="0"/>
        </a:spcBef>
        <a:spcAft>
          <a:spcPct val="0"/>
        </a:spcAft>
        <a:defRPr sz="4000">
          <a:solidFill>
            <a:srgbClr val="00ADEF"/>
          </a:solidFill>
          <a:latin typeface="黑体" pitchFamily="2" charset="-122"/>
          <a:ea typeface="黑体" pitchFamily="2" charset="-122"/>
          <a:cs typeface="宋体" pitchFamily="2" charset="-122"/>
        </a:defRPr>
      </a:lvl8pPr>
      <a:lvl9pPr marL="1828800" algn="l" rtl="0" fontAlgn="base">
        <a:spcBef>
          <a:spcPct val="0"/>
        </a:spcBef>
        <a:spcAft>
          <a:spcPct val="0"/>
        </a:spcAft>
        <a:defRPr sz="4000">
          <a:solidFill>
            <a:srgbClr val="00ADEF"/>
          </a:solidFill>
          <a:latin typeface="黑体" pitchFamily="2" charset="-122"/>
          <a:ea typeface="黑体" pitchFamily="2" charset="-122"/>
          <a:cs typeface="宋体" pitchFamily="2" charset="-122"/>
        </a:defRPr>
      </a:lvl9pPr>
    </p:titleStyle>
    <p:bodyStyle>
      <a:lvl1pPr marL="342900" indent="-342900" algn="l" rtl="0" eaLnBrk="0" fontAlgn="base" hangingPunct="0">
        <a:spcBef>
          <a:spcPct val="80000"/>
        </a:spcBef>
        <a:spcAft>
          <a:spcPct val="0"/>
        </a:spcAft>
        <a:buFont typeface="Arial" charset="0"/>
        <a:buChar char="•"/>
        <a:defRPr sz="2400">
          <a:solidFill>
            <a:srgbClr val="00ADEF"/>
          </a:solidFill>
          <a:latin typeface="楷体_GB2312" pitchFamily="49" charset="-122"/>
          <a:ea typeface="楷体_GB2312" pitchFamily="49" charset="-122"/>
          <a:cs typeface="+mn-cs"/>
        </a:defRPr>
      </a:lvl1pPr>
      <a:lvl2pPr marL="742950" indent="-285750" algn="l" rtl="0" eaLnBrk="0" fontAlgn="base" hangingPunct="0">
        <a:spcBef>
          <a:spcPct val="80000"/>
        </a:spcBef>
        <a:spcAft>
          <a:spcPct val="0"/>
        </a:spcAft>
        <a:buFont typeface="Arial" charset="0"/>
        <a:buChar char="•"/>
        <a:defRPr sz="2000">
          <a:solidFill>
            <a:srgbClr val="404040"/>
          </a:solidFill>
          <a:latin typeface="楷体_GB2312" pitchFamily="49" charset="-122"/>
          <a:ea typeface="楷体_GB2312" pitchFamily="49" charset="-122"/>
        </a:defRPr>
      </a:lvl2pPr>
      <a:lvl3pPr marL="1143000" indent="-228600" algn="l" rtl="0" eaLnBrk="0" fontAlgn="base" hangingPunct="0">
        <a:spcBef>
          <a:spcPct val="80000"/>
        </a:spcBef>
        <a:spcAft>
          <a:spcPct val="0"/>
        </a:spcAft>
        <a:buFont typeface="Arial" charset="0"/>
        <a:buChar char="•"/>
        <a:defRPr>
          <a:solidFill>
            <a:srgbClr val="404040"/>
          </a:solidFill>
          <a:latin typeface="楷体_GB2312" pitchFamily="49" charset="-122"/>
          <a:ea typeface="楷体_GB2312" pitchFamily="49" charset="-122"/>
        </a:defRPr>
      </a:lvl3pPr>
      <a:lvl4pPr marL="1600200" indent="-228600" algn="l" rtl="0" eaLnBrk="0" fontAlgn="base" hangingPunct="0">
        <a:spcBef>
          <a:spcPct val="80000"/>
        </a:spcBef>
        <a:spcAft>
          <a:spcPct val="0"/>
        </a:spcAft>
        <a:buFont typeface="Arial" charset="0"/>
        <a:buChar char="–"/>
        <a:defRPr sz="1600">
          <a:solidFill>
            <a:srgbClr val="404040"/>
          </a:solidFill>
          <a:latin typeface="楷体_GB2312" pitchFamily="49" charset="-122"/>
          <a:ea typeface="楷体_GB2312" pitchFamily="49" charset="-122"/>
        </a:defRPr>
      </a:lvl4pPr>
      <a:lvl5pPr marL="2057400" indent="-228600" algn="l" rtl="0" eaLnBrk="0" fontAlgn="base" hangingPunct="0">
        <a:spcBef>
          <a:spcPct val="80000"/>
        </a:spcBef>
        <a:spcAft>
          <a:spcPct val="0"/>
        </a:spcAft>
        <a:buFont typeface="Arial" charset="0"/>
        <a:buChar char="»"/>
        <a:defRPr sz="1600">
          <a:solidFill>
            <a:srgbClr val="404040"/>
          </a:solidFill>
          <a:latin typeface="楷体_GB2312" pitchFamily="49" charset="-122"/>
          <a:ea typeface="楷体_GB2312" pitchFamily="49" charset="-122"/>
        </a:defRPr>
      </a:lvl5pPr>
      <a:lvl6pPr marL="2514600" indent="-228600" algn="l" rtl="0" fontAlgn="base">
        <a:spcBef>
          <a:spcPct val="80000"/>
        </a:spcBef>
        <a:spcAft>
          <a:spcPct val="0"/>
        </a:spcAft>
        <a:buFont typeface="Arial" charset="0"/>
        <a:buChar char="»"/>
        <a:defRPr sz="1600">
          <a:solidFill>
            <a:srgbClr val="404040"/>
          </a:solidFill>
          <a:latin typeface="+mn-lt"/>
          <a:ea typeface="+mn-ea"/>
        </a:defRPr>
      </a:lvl6pPr>
      <a:lvl7pPr marL="2971800" indent="-228600" algn="l" rtl="0" fontAlgn="base">
        <a:spcBef>
          <a:spcPct val="80000"/>
        </a:spcBef>
        <a:spcAft>
          <a:spcPct val="0"/>
        </a:spcAft>
        <a:buFont typeface="Arial" charset="0"/>
        <a:buChar char="»"/>
        <a:defRPr sz="1600">
          <a:solidFill>
            <a:srgbClr val="404040"/>
          </a:solidFill>
          <a:latin typeface="+mn-lt"/>
          <a:ea typeface="+mn-ea"/>
        </a:defRPr>
      </a:lvl7pPr>
      <a:lvl8pPr marL="3429000" indent="-228600" algn="l" rtl="0" fontAlgn="base">
        <a:spcBef>
          <a:spcPct val="80000"/>
        </a:spcBef>
        <a:spcAft>
          <a:spcPct val="0"/>
        </a:spcAft>
        <a:buFont typeface="Arial" charset="0"/>
        <a:buChar char="»"/>
        <a:defRPr sz="1600">
          <a:solidFill>
            <a:srgbClr val="404040"/>
          </a:solidFill>
          <a:latin typeface="+mn-lt"/>
          <a:ea typeface="+mn-ea"/>
        </a:defRPr>
      </a:lvl8pPr>
      <a:lvl9pPr marL="3886200" indent="-228600" algn="l" rtl="0" fontAlgn="base">
        <a:spcBef>
          <a:spcPct val="80000"/>
        </a:spcBef>
        <a:spcAft>
          <a:spcPct val="0"/>
        </a:spcAft>
        <a:buFont typeface="Arial" charset="0"/>
        <a:buChar char="»"/>
        <a:defRPr sz="1600">
          <a:solidFill>
            <a:srgbClr val="404040"/>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9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9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image" Target="../media/image20.jpg"/><Relationship Id="rId2" Type="http://schemas.openxmlformats.org/officeDocument/2006/relationships/tags" Target="../tags/tag4.xml"/><Relationship Id="rId16" Type="http://schemas.openxmlformats.org/officeDocument/2006/relationships/notesSlide" Target="../notesSlides/notesSlide20.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slideLayout" Target="../slideLayouts/slideLayout56.xml"/><Relationship Id="rId10" Type="http://schemas.openxmlformats.org/officeDocument/2006/relationships/tags" Target="../tags/tag12.xml"/><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56.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image" Target="../media/image24.png"/><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image" Target="../media/image23.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notesSlide" Target="../notesSlides/notesSlide24.xml"/><Relationship Id="rId5" Type="http://schemas.openxmlformats.org/officeDocument/2006/relationships/tags" Target="../tags/tag21.xml"/><Relationship Id="rId10" Type="http://schemas.openxmlformats.org/officeDocument/2006/relationships/slideLayout" Target="../slideLayouts/slideLayout56.xml"/><Relationship Id="rId4" Type="http://schemas.openxmlformats.org/officeDocument/2006/relationships/tags" Target="../tags/tag20.xml"/><Relationship Id="rId9" Type="http://schemas.openxmlformats.org/officeDocument/2006/relationships/tags" Target="../tags/tag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5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92.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0.png"/><Relationship Id="rId4"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80.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0.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0.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0.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0.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0.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0.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0.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0.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5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Blur/>
                    </a14:imgEffect>
                  </a14:imgLayer>
                </a14:imgProps>
              </a:ext>
            </a:extLst>
          </a:blip>
          <a:srcRect/>
          <a:stretch>
            <a:fillRect l="-2000" r="-2000"/>
          </a:stretch>
        </a:blipFill>
        <a:effectLst/>
      </p:bgPr>
    </p:bg>
    <p:spTree>
      <p:nvGrpSpPr>
        <p:cNvPr id="1" name=""/>
        <p:cNvGrpSpPr/>
        <p:nvPr/>
      </p:nvGrpSpPr>
      <p:grpSpPr>
        <a:xfrm>
          <a:off x="0" y="0"/>
          <a:ext cx="0" cy="0"/>
          <a:chOff x="0" y="0"/>
          <a:chExt cx="0" cy="0"/>
        </a:xfrm>
      </p:grpSpPr>
      <p:cxnSp>
        <p:nvCxnSpPr>
          <p:cNvPr id="7" name="直接连接符 6"/>
          <p:cNvCxnSpPr/>
          <p:nvPr/>
        </p:nvCxnSpPr>
        <p:spPr bwMode="auto">
          <a:xfrm>
            <a:off x="632520" y="2924944"/>
            <a:ext cx="8712968" cy="0"/>
          </a:xfrm>
          <a:prstGeom prst="line">
            <a:avLst/>
          </a:prstGeom>
          <a:solidFill>
            <a:schemeClr val="accent1"/>
          </a:solidFill>
          <a:ln w="9525" cap="flat" cmpd="sng" algn="ctr">
            <a:solidFill>
              <a:schemeClr val="bg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 name="直接连接符 10"/>
          <p:cNvCxnSpPr/>
          <p:nvPr/>
        </p:nvCxnSpPr>
        <p:spPr bwMode="auto">
          <a:xfrm>
            <a:off x="632520" y="4293096"/>
            <a:ext cx="8712968" cy="0"/>
          </a:xfrm>
          <a:prstGeom prst="line">
            <a:avLst/>
          </a:prstGeom>
          <a:solidFill>
            <a:schemeClr val="accent1"/>
          </a:solidFill>
          <a:ln w="9525" cap="flat" cmpd="sng" algn="ctr">
            <a:solidFill>
              <a:schemeClr val="bg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2" name="TextBox 11"/>
          <p:cNvSpPr txBox="1"/>
          <p:nvPr/>
        </p:nvSpPr>
        <p:spPr>
          <a:xfrm>
            <a:off x="632520" y="2996952"/>
            <a:ext cx="8712968" cy="1323439"/>
          </a:xfrm>
          <a:prstGeom prst="rect">
            <a:avLst/>
          </a:prstGeom>
          <a:noFill/>
        </p:spPr>
        <p:txBody>
          <a:bodyPr wrap="square" rtlCol="0">
            <a:spAutoFit/>
          </a:bodyPr>
          <a:lstStyle/>
          <a:p>
            <a:pPr algn="ctr">
              <a:lnSpc>
                <a:spcPts val="4800"/>
              </a:lnSpc>
              <a:spcBef>
                <a:spcPts val="0"/>
              </a:spcBef>
              <a:buNone/>
            </a:pPr>
            <a:r>
              <a:rPr lang="zh-CN" altLang="en-US" sz="4000" b="1" dirty="0" smtClean="0">
                <a:solidFill>
                  <a:schemeClr val="bg1"/>
                </a:solidFill>
                <a:latin typeface="微软雅黑" panose="020B0503020204020204" pitchFamily="34" charset="-122"/>
                <a:ea typeface="微软雅黑" panose="020B0503020204020204" pitchFamily="34" charset="-122"/>
              </a:rPr>
              <a:t>劳动法年度案例分享及</a:t>
            </a:r>
            <a:endParaRPr lang="en-US" altLang="zh-CN" sz="4000" b="1" dirty="0" smtClean="0">
              <a:solidFill>
                <a:schemeClr val="bg1"/>
              </a:solidFill>
              <a:latin typeface="微软雅黑" panose="020B0503020204020204" pitchFamily="34" charset="-122"/>
              <a:ea typeface="微软雅黑" panose="020B0503020204020204" pitchFamily="34" charset="-122"/>
            </a:endParaRPr>
          </a:p>
          <a:p>
            <a:pPr algn="ctr">
              <a:lnSpc>
                <a:spcPts val="4800"/>
              </a:lnSpc>
              <a:spcBef>
                <a:spcPts val="0"/>
              </a:spcBef>
              <a:buNone/>
            </a:pPr>
            <a:r>
              <a:rPr lang="zh-CN" altLang="en-US" sz="4000" b="1" dirty="0" smtClean="0">
                <a:solidFill>
                  <a:schemeClr val="bg1"/>
                </a:solidFill>
                <a:latin typeface="微软雅黑" panose="020B0503020204020204" pitchFamily="34" charset="-122"/>
                <a:ea typeface="微软雅黑" panose="020B0503020204020204" pitchFamily="34" charset="-122"/>
              </a:rPr>
              <a:t>职工生育权和劳动法权利冲突解析</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cxnSp>
        <p:nvCxnSpPr>
          <p:cNvPr id="14" name="直接连接符 13"/>
          <p:cNvCxnSpPr/>
          <p:nvPr/>
        </p:nvCxnSpPr>
        <p:spPr bwMode="auto">
          <a:xfrm>
            <a:off x="920552" y="5373216"/>
            <a:ext cx="2664296" cy="0"/>
          </a:xfrm>
          <a:prstGeom prst="line">
            <a:avLst/>
          </a:prstGeom>
          <a:solidFill>
            <a:schemeClr val="accent1"/>
          </a:solidFill>
          <a:ln w="3175" cap="flat" cmpd="sng" algn="ctr">
            <a:solidFill>
              <a:schemeClr val="bg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 name="直接连接符 14"/>
          <p:cNvCxnSpPr/>
          <p:nvPr/>
        </p:nvCxnSpPr>
        <p:spPr bwMode="auto">
          <a:xfrm>
            <a:off x="920552" y="5877272"/>
            <a:ext cx="2664296" cy="0"/>
          </a:xfrm>
          <a:prstGeom prst="line">
            <a:avLst/>
          </a:prstGeom>
          <a:solidFill>
            <a:schemeClr val="accent1"/>
          </a:solidFill>
          <a:ln w="3175" cap="flat" cmpd="sng" algn="ctr">
            <a:solidFill>
              <a:schemeClr val="bg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6" name="TextBox 15"/>
          <p:cNvSpPr txBox="1"/>
          <p:nvPr/>
        </p:nvSpPr>
        <p:spPr>
          <a:xfrm>
            <a:off x="1184980" y="5446171"/>
            <a:ext cx="3240360" cy="400110"/>
          </a:xfrm>
          <a:prstGeom prst="rect">
            <a:avLst/>
          </a:prstGeom>
          <a:noFill/>
        </p:spPr>
        <p:txBody>
          <a:bodyPr wrap="square" rtlCol="0">
            <a:spAutoFit/>
          </a:bodyPr>
          <a:lstStyle/>
          <a:p>
            <a:pPr>
              <a:lnSpc>
                <a:spcPct val="100000"/>
              </a:lnSpc>
              <a:spcBef>
                <a:spcPts val="0"/>
              </a:spcBef>
              <a:buNone/>
            </a:pPr>
            <a:r>
              <a:rPr lang="zh-CN" altLang="en-US" sz="2000" b="1" dirty="0" smtClean="0">
                <a:solidFill>
                  <a:schemeClr val="bg1"/>
                </a:solidFill>
                <a:latin typeface="微软雅黑" panose="020B0503020204020204" pitchFamily="34" charset="-122"/>
                <a:ea typeface="微软雅黑" panose="020B0503020204020204" pitchFamily="34" charset="-122"/>
              </a:rPr>
              <a:t>罗艾</a:t>
            </a: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 合伙人</a:t>
            </a:r>
            <a:endParaRPr lang="en-US" altLang="zh-CN" sz="2000" b="1" dirty="0" smtClean="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3944888" y="4473986"/>
            <a:ext cx="1944216" cy="400110"/>
          </a:xfrm>
          <a:prstGeom prst="rect">
            <a:avLst/>
          </a:prstGeom>
          <a:noFill/>
        </p:spPr>
        <p:txBody>
          <a:bodyPr wrap="square" rtlCol="0">
            <a:spAutoFit/>
          </a:bodyPr>
          <a:lstStyle/>
          <a:p>
            <a:pPr>
              <a:lnSpc>
                <a:spcPct val="100000"/>
              </a:lnSpc>
              <a:spcBef>
                <a:spcPts val="0"/>
              </a:spcBef>
              <a:buNone/>
            </a:pPr>
            <a:r>
              <a:rPr lang="en-US" altLang="zh-CN" sz="2000" b="1" dirty="0" smtClean="0">
                <a:solidFill>
                  <a:schemeClr val="bg1"/>
                </a:solidFill>
                <a:latin typeface="微软雅黑" panose="020B0503020204020204" pitchFamily="34" charset="-122"/>
                <a:ea typeface="微软雅黑" panose="020B0503020204020204" pitchFamily="34" charset="-122"/>
              </a:rPr>
              <a:t>2018.01  </a:t>
            </a:r>
            <a:r>
              <a:rPr lang="zh-CN" altLang="en-US" sz="2000" b="1" dirty="0" smtClean="0">
                <a:solidFill>
                  <a:schemeClr val="bg1"/>
                </a:solidFill>
                <a:latin typeface="微软雅黑" panose="020B0503020204020204" pitchFamily="34" charset="-122"/>
                <a:ea typeface="微软雅黑" panose="020B0503020204020204" pitchFamily="34" charset="-122"/>
              </a:rPr>
              <a:t>广州</a:t>
            </a:r>
            <a:endParaRPr lang="en-US" altLang="zh-CN" sz="2000" b="1" dirty="0" smtClean="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03170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1871414" y="1469243"/>
            <a:ext cx="7762106" cy="4408029"/>
          </a:xfrm>
          <a:custGeom>
            <a:avLst/>
            <a:gdLst>
              <a:gd name="connsiteX0" fmla="*/ 0 w 3599106"/>
              <a:gd name="connsiteY0" fmla="*/ 260500 h 2605004"/>
              <a:gd name="connsiteX1" fmla="*/ 260500 w 3599106"/>
              <a:gd name="connsiteY1" fmla="*/ 0 h 2605004"/>
              <a:gd name="connsiteX2" fmla="*/ 3338606 w 3599106"/>
              <a:gd name="connsiteY2" fmla="*/ 0 h 2605004"/>
              <a:gd name="connsiteX3" fmla="*/ 3599106 w 3599106"/>
              <a:gd name="connsiteY3" fmla="*/ 260500 h 2605004"/>
              <a:gd name="connsiteX4" fmla="*/ 3599106 w 3599106"/>
              <a:gd name="connsiteY4" fmla="*/ 2344504 h 2605004"/>
              <a:gd name="connsiteX5" fmla="*/ 3338606 w 3599106"/>
              <a:gd name="connsiteY5" fmla="*/ 2605004 h 2605004"/>
              <a:gd name="connsiteX6" fmla="*/ 260500 w 3599106"/>
              <a:gd name="connsiteY6" fmla="*/ 2605004 h 2605004"/>
              <a:gd name="connsiteX7" fmla="*/ 0 w 3599106"/>
              <a:gd name="connsiteY7" fmla="*/ 2344504 h 2605004"/>
              <a:gd name="connsiteX8" fmla="*/ 0 w 3599106"/>
              <a:gd name="connsiteY8" fmla="*/ 260500 h 2605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9106" h="2605004">
                <a:moveTo>
                  <a:pt x="0" y="260500"/>
                </a:moveTo>
                <a:cubicBezTo>
                  <a:pt x="0" y="116630"/>
                  <a:pt x="116630" y="0"/>
                  <a:pt x="260500" y="0"/>
                </a:cubicBezTo>
                <a:lnTo>
                  <a:pt x="3338606" y="0"/>
                </a:lnTo>
                <a:cubicBezTo>
                  <a:pt x="3482476" y="0"/>
                  <a:pt x="3599106" y="116630"/>
                  <a:pt x="3599106" y="260500"/>
                </a:cubicBezTo>
                <a:lnTo>
                  <a:pt x="3599106" y="2344504"/>
                </a:lnTo>
                <a:cubicBezTo>
                  <a:pt x="3599106" y="2488374"/>
                  <a:pt x="3482476" y="2605004"/>
                  <a:pt x="3338606" y="2605004"/>
                </a:cubicBezTo>
                <a:lnTo>
                  <a:pt x="260500" y="2605004"/>
                </a:lnTo>
                <a:cubicBezTo>
                  <a:pt x="116630" y="2605004"/>
                  <a:pt x="0" y="2488374"/>
                  <a:pt x="0" y="2344504"/>
                </a:cubicBezTo>
                <a:lnTo>
                  <a:pt x="0" y="260500"/>
                </a:lnTo>
                <a:close/>
              </a:path>
            </a:pathLst>
          </a:custGeom>
          <a:ln>
            <a:solidFill>
              <a:srgbClr val="15C2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4314" tIns="204314" rIns="204314" bIns="204314" numCol="1" spcCol="1270" anchor="t" anchorCtr="0">
            <a:noAutofit/>
          </a:bodyPr>
          <a:lstStyle/>
          <a:p>
            <a:pPr>
              <a:lnSpc>
                <a:spcPct val="150000"/>
              </a:lnSpc>
              <a:spcBef>
                <a:spcPts val="0"/>
              </a:spcBef>
              <a:spcAft>
                <a:spcPts val="0"/>
              </a:spcAft>
              <a:buNone/>
            </a:pPr>
            <a:r>
              <a:rPr lang="zh-CN" altLang="en-US" dirty="0" smtClean="0">
                <a:solidFill>
                  <a:schemeClr val="tx1"/>
                </a:solidFill>
                <a:latin typeface="微软雅黑" panose="020B0503020204020204" pitchFamily="34" charset="-122"/>
                <a:ea typeface="微软雅黑" panose="020B0503020204020204" pitchFamily="34" charset="-122"/>
              </a:rPr>
              <a:t>但是</a:t>
            </a:r>
            <a:r>
              <a:rPr lang="zh-CN" altLang="en-US" dirty="0">
                <a:solidFill>
                  <a:schemeClr val="tx1"/>
                </a:solidFill>
                <a:latin typeface="微软雅黑" panose="020B0503020204020204" pitchFamily="34" charset="-122"/>
                <a:ea typeface="微软雅黑" panose="020B0503020204020204" pitchFamily="34" charset="-122"/>
              </a:rPr>
              <a:t>，</a:t>
            </a:r>
            <a:r>
              <a:rPr lang="en-US" altLang="zh-CN" dirty="0">
                <a:solidFill>
                  <a:srgbClr val="C00000"/>
                </a:solidFill>
                <a:latin typeface="微软雅黑" panose="020B0503020204020204" pitchFamily="34" charset="-122"/>
                <a:ea typeface="微软雅黑" panose="020B0503020204020204" pitchFamily="34" charset="-122"/>
              </a:rPr>
              <a:t>A</a:t>
            </a:r>
            <a:r>
              <a:rPr lang="zh-CN" altLang="en-US" dirty="0">
                <a:solidFill>
                  <a:srgbClr val="C00000"/>
                </a:solidFill>
                <a:latin typeface="微软雅黑" panose="020B0503020204020204" pitchFamily="34" charset="-122"/>
                <a:ea typeface="微软雅黑" panose="020B0503020204020204" pitchFamily="34" charset="-122"/>
              </a:rPr>
              <a:t>公司单方调整工作地点的权利必须合理，以达到公司自主经营权和</a:t>
            </a:r>
            <a:r>
              <a:rPr lang="zh-CN" altLang="en-US" dirty="0">
                <a:solidFill>
                  <a:schemeClr val="tx1"/>
                </a:solidFill>
                <a:latin typeface="微软雅黑" panose="020B0503020204020204" pitchFamily="34" charset="-122"/>
                <a:ea typeface="微软雅黑" panose="020B0503020204020204" pitchFamily="34" charset="-122"/>
              </a:rPr>
              <a:t>劳动者利益保护的平衡。本案中</a:t>
            </a: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员工经常居住地在本市经济技术开发区，其家庭成员均在该区，而</a:t>
            </a: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公司将</a:t>
            </a: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员工调</a:t>
            </a:r>
            <a:r>
              <a:rPr lang="zh-CN" altLang="en-US" dirty="0" smtClean="0">
                <a:solidFill>
                  <a:schemeClr val="tx1"/>
                </a:solidFill>
                <a:latin typeface="微软雅黑" panose="020B0503020204020204" pitchFamily="34" charset="-122"/>
                <a:ea typeface="微软雅黑" panose="020B0503020204020204" pitchFamily="34" charset="-122"/>
              </a:rPr>
              <a:t>至番禺项目</a:t>
            </a:r>
            <a:r>
              <a:rPr lang="zh-CN" altLang="en-US" dirty="0">
                <a:solidFill>
                  <a:schemeClr val="tx1"/>
                </a:solidFill>
                <a:latin typeface="微软雅黑" panose="020B0503020204020204" pitchFamily="34" charset="-122"/>
                <a:ea typeface="微软雅黑" panose="020B0503020204020204" pitchFamily="34" charset="-122"/>
              </a:rPr>
              <a:t>上班，考虑到两地之间的距离和</a:t>
            </a:r>
            <a:r>
              <a:rPr lang="zh-CN" altLang="en-US" dirty="0" smtClean="0">
                <a:solidFill>
                  <a:schemeClr val="tx1"/>
                </a:solidFill>
                <a:latin typeface="微软雅黑" panose="020B0503020204020204" pitchFamily="34" charset="-122"/>
                <a:ea typeface="微软雅黑" panose="020B0503020204020204" pitchFamily="34" charset="-122"/>
              </a:rPr>
              <a:t>目前广州市</a:t>
            </a:r>
            <a:r>
              <a:rPr lang="zh-CN" altLang="en-US" dirty="0">
                <a:solidFill>
                  <a:schemeClr val="tx1"/>
                </a:solidFill>
                <a:latin typeface="微软雅黑" panose="020B0503020204020204" pitchFamily="34" charset="-122"/>
                <a:ea typeface="微软雅黑" panose="020B0503020204020204" pitchFamily="34" charset="-122"/>
              </a:rPr>
              <a:t>交通现状，</a:t>
            </a:r>
            <a:r>
              <a:rPr lang="en-US" altLang="zh-CN" dirty="0">
                <a:solidFill>
                  <a:schemeClr val="tx1"/>
                </a:solidFill>
                <a:latin typeface="微软雅黑" panose="020B0503020204020204" pitchFamily="34" charset="-122"/>
                <a:ea typeface="微软雅黑" panose="020B0503020204020204" pitchFamily="34" charset="-122"/>
              </a:rPr>
              <a:t>……</a:t>
            </a:r>
            <a:r>
              <a:rPr lang="en-US" altLang="zh-CN" dirty="0">
                <a:solidFill>
                  <a:srgbClr val="C00000"/>
                </a:solidFill>
                <a:latin typeface="微软雅黑" panose="020B0503020204020204" pitchFamily="34" charset="-122"/>
                <a:ea typeface="微软雅黑" panose="020B0503020204020204" pitchFamily="34" charset="-122"/>
              </a:rPr>
              <a:t>A</a:t>
            </a:r>
            <a:r>
              <a:rPr lang="zh-CN" altLang="en-US" dirty="0">
                <a:solidFill>
                  <a:srgbClr val="C00000"/>
                </a:solidFill>
                <a:latin typeface="微软雅黑" panose="020B0503020204020204" pitchFamily="34" charset="-122"/>
                <a:ea typeface="微软雅黑" panose="020B0503020204020204" pitchFamily="34" charset="-122"/>
              </a:rPr>
              <a:t>公司最终作出的调整结果超出了合理性范围，影响了员工</a:t>
            </a:r>
            <a:r>
              <a:rPr lang="en-US" altLang="zh-CN" dirty="0">
                <a:solidFill>
                  <a:srgbClr val="C00000"/>
                </a:solidFill>
                <a:latin typeface="微软雅黑" panose="020B0503020204020204" pitchFamily="34" charset="-122"/>
                <a:ea typeface="微软雅黑" panose="020B0503020204020204" pitchFamily="34" charset="-122"/>
              </a:rPr>
              <a:t>B</a:t>
            </a:r>
            <a:r>
              <a:rPr lang="zh-CN" altLang="en-US" dirty="0">
                <a:solidFill>
                  <a:srgbClr val="C00000"/>
                </a:solidFill>
                <a:latin typeface="微软雅黑" panose="020B0503020204020204" pitchFamily="34" charset="-122"/>
                <a:ea typeface="微软雅黑" panose="020B0503020204020204" pitchFamily="34" charset="-122"/>
              </a:rPr>
              <a:t>的工作利益和生活利益，其有权拒绝调整结果</a:t>
            </a:r>
            <a:r>
              <a:rPr lang="zh-CN" altLang="en-US" dirty="0" smtClean="0">
                <a:solidFill>
                  <a:schemeClr val="tx1"/>
                </a:solidFill>
                <a:latin typeface="微软雅黑" panose="020B0503020204020204" pitchFamily="34" charset="-122"/>
                <a:ea typeface="微软雅黑" panose="020B0503020204020204" pitchFamily="34" charset="-122"/>
              </a:rPr>
              <a:t>。</a:t>
            </a:r>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128464" y="2636912"/>
            <a:ext cx="2088232" cy="480131"/>
          </a:xfrm>
          <a:prstGeom prst="rect">
            <a:avLst/>
          </a:prstGeom>
          <a:noFill/>
        </p:spPr>
        <p:txBody>
          <a:bodyPr wrap="square" rtlCol="0">
            <a:spAutoFit/>
          </a:bodyPr>
          <a:lstStyle/>
          <a:p>
            <a:pPr>
              <a:buNone/>
            </a:pPr>
            <a:r>
              <a:rPr lang="zh-CN" altLang="en-US" sz="2800" b="1" dirty="0" smtClean="0">
                <a:solidFill>
                  <a:schemeClr val="tx1"/>
                </a:solidFill>
                <a:latin typeface="微软雅黑" panose="020B0503020204020204" pitchFamily="34" charset="-122"/>
                <a:ea typeface="微软雅黑" panose="020B0503020204020204" pitchFamily="34" charset="-122"/>
              </a:rPr>
              <a:t>法院观点</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100" y="3495705"/>
            <a:ext cx="1595314" cy="1147192"/>
          </a:xfrm>
          <a:prstGeom prst="rect">
            <a:avLst/>
          </a:prstGeom>
        </p:spPr>
      </p:pic>
    </p:spTree>
    <p:extLst>
      <p:ext uri="{BB962C8B-B14F-4D97-AF65-F5344CB8AC3E}">
        <p14:creationId xmlns:p14="http://schemas.microsoft.com/office/powerpoint/2010/main" val="4134087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1871414" y="1469243"/>
            <a:ext cx="7762106" cy="4336021"/>
          </a:xfrm>
          <a:custGeom>
            <a:avLst/>
            <a:gdLst>
              <a:gd name="connsiteX0" fmla="*/ 0 w 3599106"/>
              <a:gd name="connsiteY0" fmla="*/ 260500 h 2605004"/>
              <a:gd name="connsiteX1" fmla="*/ 260500 w 3599106"/>
              <a:gd name="connsiteY1" fmla="*/ 0 h 2605004"/>
              <a:gd name="connsiteX2" fmla="*/ 3338606 w 3599106"/>
              <a:gd name="connsiteY2" fmla="*/ 0 h 2605004"/>
              <a:gd name="connsiteX3" fmla="*/ 3599106 w 3599106"/>
              <a:gd name="connsiteY3" fmla="*/ 260500 h 2605004"/>
              <a:gd name="connsiteX4" fmla="*/ 3599106 w 3599106"/>
              <a:gd name="connsiteY4" fmla="*/ 2344504 h 2605004"/>
              <a:gd name="connsiteX5" fmla="*/ 3338606 w 3599106"/>
              <a:gd name="connsiteY5" fmla="*/ 2605004 h 2605004"/>
              <a:gd name="connsiteX6" fmla="*/ 260500 w 3599106"/>
              <a:gd name="connsiteY6" fmla="*/ 2605004 h 2605004"/>
              <a:gd name="connsiteX7" fmla="*/ 0 w 3599106"/>
              <a:gd name="connsiteY7" fmla="*/ 2344504 h 2605004"/>
              <a:gd name="connsiteX8" fmla="*/ 0 w 3599106"/>
              <a:gd name="connsiteY8" fmla="*/ 260500 h 2605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9106" h="2605004">
                <a:moveTo>
                  <a:pt x="0" y="260500"/>
                </a:moveTo>
                <a:cubicBezTo>
                  <a:pt x="0" y="116630"/>
                  <a:pt x="116630" y="0"/>
                  <a:pt x="260500" y="0"/>
                </a:cubicBezTo>
                <a:lnTo>
                  <a:pt x="3338606" y="0"/>
                </a:lnTo>
                <a:cubicBezTo>
                  <a:pt x="3482476" y="0"/>
                  <a:pt x="3599106" y="116630"/>
                  <a:pt x="3599106" y="260500"/>
                </a:cubicBezTo>
                <a:lnTo>
                  <a:pt x="3599106" y="2344504"/>
                </a:lnTo>
                <a:cubicBezTo>
                  <a:pt x="3599106" y="2488374"/>
                  <a:pt x="3482476" y="2605004"/>
                  <a:pt x="3338606" y="2605004"/>
                </a:cubicBezTo>
                <a:lnTo>
                  <a:pt x="260500" y="2605004"/>
                </a:lnTo>
                <a:cubicBezTo>
                  <a:pt x="116630" y="2605004"/>
                  <a:pt x="0" y="2488374"/>
                  <a:pt x="0" y="2344504"/>
                </a:cubicBezTo>
                <a:lnTo>
                  <a:pt x="0" y="260500"/>
                </a:lnTo>
                <a:close/>
              </a:path>
            </a:pathLst>
          </a:custGeom>
          <a:ln>
            <a:solidFill>
              <a:srgbClr val="15C2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4314" tIns="204314" rIns="204314" bIns="204314" numCol="1" spcCol="1270" anchor="t" anchorCtr="0">
            <a:noAutofit/>
          </a:bodyPr>
          <a:lstStyle/>
          <a:p>
            <a:pPr>
              <a:lnSpc>
                <a:spcPct val="150000"/>
              </a:lnSpc>
              <a:spcBef>
                <a:spcPts val="0"/>
              </a:spcBef>
              <a:spcAft>
                <a:spcPts val="0"/>
              </a:spcAft>
              <a:buNone/>
            </a:pPr>
            <a:endParaRPr lang="en-US" altLang="zh-CN" sz="2000" dirty="0">
              <a:solidFill>
                <a:schemeClr val="tx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128464" y="2636912"/>
            <a:ext cx="2088232" cy="480131"/>
          </a:xfrm>
          <a:prstGeom prst="rect">
            <a:avLst/>
          </a:prstGeom>
          <a:noFill/>
        </p:spPr>
        <p:txBody>
          <a:bodyPr wrap="square" rtlCol="0">
            <a:spAutoFit/>
          </a:bodyPr>
          <a:lstStyle/>
          <a:p>
            <a:pPr>
              <a:buNone/>
            </a:pPr>
            <a:r>
              <a:rPr lang="zh-CN" altLang="en-US" sz="2800" b="1" dirty="0" smtClean="0">
                <a:solidFill>
                  <a:schemeClr val="tx1"/>
                </a:solidFill>
                <a:latin typeface="微软雅黑" panose="020B0503020204020204" pitchFamily="34" charset="-122"/>
                <a:ea typeface="微软雅黑" panose="020B0503020204020204" pitchFamily="34" charset="-122"/>
              </a:rPr>
              <a:t>法院观点</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100" y="3495705"/>
            <a:ext cx="1595314" cy="1147192"/>
          </a:xfrm>
          <a:prstGeom prst="rect">
            <a:avLst/>
          </a:prstGeom>
        </p:spPr>
      </p:pic>
      <p:sp>
        <p:nvSpPr>
          <p:cNvPr id="2" name="矩形 1"/>
          <p:cNvSpPr/>
          <p:nvPr/>
        </p:nvSpPr>
        <p:spPr>
          <a:xfrm>
            <a:off x="2000672" y="1484784"/>
            <a:ext cx="7632848" cy="4124206"/>
          </a:xfrm>
          <a:prstGeom prst="rect">
            <a:avLst/>
          </a:prstGeom>
        </p:spPr>
        <p:txBody>
          <a:bodyPr wrap="square">
            <a:spAutoFit/>
          </a:bodyPr>
          <a:lstStyle/>
          <a:p>
            <a:pPr>
              <a:lnSpc>
                <a:spcPct val="150000"/>
              </a:lnSpc>
              <a:spcBef>
                <a:spcPts val="600"/>
              </a:spcBef>
              <a:spcAft>
                <a:spcPts val="600"/>
              </a:spcAft>
              <a:buNone/>
            </a:pPr>
            <a:r>
              <a:rPr lang="en-US" altLang="zh-CN" dirty="0" smtClean="0">
                <a:solidFill>
                  <a:schemeClr val="tx1"/>
                </a:solidFill>
                <a:latin typeface="微软雅黑" panose="020B0503020204020204" pitchFamily="34" charset="-122"/>
                <a:ea typeface="微软雅黑" panose="020B0503020204020204" pitchFamily="34" charset="-122"/>
              </a:rPr>
              <a:t>……</a:t>
            </a:r>
            <a:r>
              <a:rPr lang="zh-CN" altLang="zh-CN" dirty="0" smtClean="0">
                <a:solidFill>
                  <a:srgbClr val="C00000"/>
                </a:solidFill>
                <a:latin typeface="微软雅黑" panose="020B0503020204020204" pitchFamily="34" charset="-122"/>
                <a:ea typeface="微软雅黑" panose="020B0503020204020204" pitchFamily="34" charset="-122"/>
              </a:rPr>
              <a:t>相应</a:t>
            </a:r>
            <a:r>
              <a:rPr lang="zh-CN" altLang="zh-CN" dirty="0">
                <a:solidFill>
                  <a:srgbClr val="C00000"/>
                </a:solidFill>
                <a:latin typeface="微软雅黑" panose="020B0503020204020204" pitchFamily="34" charset="-122"/>
                <a:ea typeface="微软雅黑" panose="020B0503020204020204" pitchFamily="34" charset="-122"/>
              </a:rPr>
              <a:t>的，</a:t>
            </a:r>
            <a:r>
              <a:rPr lang="en-US" altLang="zh-CN" dirty="0">
                <a:solidFill>
                  <a:srgbClr val="C00000"/>
                </a:solidFill>
                <a:latin typeface="微软雅黑" panose="020B0503020204020204" pitchFamily="34" charset="-122"/>
                <a:ea typeface="微软雅黑" panose="020B0503020204020204" pitchFamily="34" charset="-122"/>
              </a:rPr>
              <a:t>B</a:t>
            </a:r>
            <a:r>
              <a:rPr lang="zh-CN" altLang="en-US" dirty="0">
                <a:solidFill>
                  <a:srgbClr val="C00000"/>
                </a:solidFill>
                <a:latin typeface="微软雅黑" panose="020B0503020204020204" pitchFamily="34" charset="-122"/>
                <a:ea typeface="微软雅黑" panose="020B0503020204020204" pitchFamily="34" charset="-122"/>
              </a:rPr>
              <a:t>员工</a:t>
            </a:r>
            <a:r>
              <a:rPr lang="zh-CN" altLang="zh-CN" dirty="0">
                <a:solidFill>
                  <a:srgbClr val="C00000"/>
                </a:solidFill>
                <a:latin typeface="微软雅黑" panose="020B0503020204020204" pitchFamily="34" charset="-122"/>
                <a:ea typeface="微软雅黑" panose="020B0503020204020204" pitchFamily="34" charset="-122"/>
              </a:rPr>
              <a:t>因对工作地点不服拒不到岗的行为不构成旷工</a:t>
            </a:r>
            <a:r>
              <a:rPr lang="zh-CN" altLang="zh-CN" dirty="0">
                <a:solidFill>
                  <a:schemeClr val="tx1"/>
                </a:solidFill>
                <a:latin typeface="微软雅黑" panose="020B0503020204020204" pitchFamily="34" charset="-122"/>
                <a:ea typeface="微软雅黑" panose="020B0503020204020204" pitchFamily="34" charset="-122"/>
              </a:rPr>
              <a:t>，</a:t>
            </a:r>
            <a:r>
              <a:rPr lang="en-US" altLang="zh-CN" dirty="0">
                <a:solidFill>
                  <a:schemeClr val="tx1"/>
                </a:solidFill>
                <a:latin typeface="微软雅黑" panose="020B0503020204020204" pitchFamily="34" charset="-122"/>
                <a:ea typeface="微软雅黑" panose="020B0503020204020204" pitchFamily="34" charset="-122"/>
              </a:rPr>
              <a:t>A</a:t>
            </a:r>
            <a:r>
              <a:rPr lang="zh-CN" altLang="zh-CN" dirty="0">
                <a:solidFill>
                  <a:schemeClr val="tx1"/>
                </a:solidFill>
                <a:latin typeface="微软雅黑" panose="020B0503020204020204" pitchFamily="34" charset="-122"/>
                <a:ea typeface="微软雅黑" panose="020B0503020204020204" pitchFamily="34" charset="-122"/>
              </a:rPr>
              <a:t>公司不能以此认定</a:t>
            </a: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员工</a:t>
            </a:r>
            <a:r>
              <a:rPr lang="zh-CN" altLang="zh-CN" dirty="0">
                <a:solidFill>
                  <a:schemeClr val="tx1"/>
                </a:solidFill>
                <a:latin typeface="微软雅黑" panose="020B0503020204020204" pitchFamily="34" charset="-122"/>
                <a:ea typeface="微软雅黑" panose="020B0503020204020204" pitchFamily="34" charset="-122"/>
              </a:rPr>
              <a:t>严重违纪并单方解除劳动关系</a:t>
            </a:r>
            <a:r>
              <a:rPr lang="zh-CN" altLang="zh-CN" dirty="0" smtClean="0">
                <a:solidFill>
                  <a:schemeClr val="tx1"/>
                </a:solidFill>
                <a:latin typeface="微软雅黑" panose="020B0503020204020204" pitchFamily="34" charset="-122"/>
                <a:ea typeface="微软雅黑" panose="020B0503020204020204" pitchFamily="34" charset="-122"/>
              </a:rPr>
              <a:t>。</a:t>
            </a:r>
            <a:endParaRPr lang="en-US" altLang="zh-CN" dirty="0">
              <a:solidFill>
                <a:schemeClr val="tx1"/>
              </a:solidFill>
              <a:latin typeface="微软雅黑" panose="020B0503020204020204" pitchFamily="34" charset="-122"/>
              <a:ea typeface="微软雅黑" panose="020B0503020204020204" pitchFamily="34" charset="-122"/>
            </a:endParaRPr>
          </a:p>
          <a:p>
            <a:pPr>
              <a:lnSpc>
                <a:spcPct val="150000"/>
              </a:lnSpc>
              <a:spcBef>
                <a:spcPts val="600"/>
              </a:spcBef>
              <a:spcAft>
                <a:spcPts val="600"/>
              </a:spcAft>
              <a:buNone/>
            </a:pPr>
            <a:r>
              <a:rPr lang="zh-CN" altLang="zh-CN" dirty="0" smtClean="0">
                <a:solidFill>
                  <a:schemeClr val="tx1"/>
                </a:solidFill>
                <a:latin typeface="微软雅黑" panose="020B0503020204020204" pitchFamily="34" charset="-122"/>
                <a:ea typeface="微软雅黑" panose="020B0503020204020204" pitchFamily="34" charset="-122"/>
              </a:rPr>
              <a:t>本</a:t>
            </a:r>
            <a:r>
              <a:rPr lang="zh-CN" altLang="zh-CN" dirty="0">
                <a:solidFill>
                  <a:schemeClr val="tx1"/>
                </a:solidFill>
                <a:latin typeface="微软雅黑" panose="020B0503020204020204" pitchFamily="34" charset="-122"/>
                <a:ea typeface="微软雅黑" panose="020B0503020204020204" pitchFamily="34" charset="-122"/>
              </a:rPr>
              <a:t>案中双方劳动关系的解除系</a:t>
            </a:r>
            <a:r>
              <a:rPr lang="zh-CN" altLang="en-US" dirty="0">
                <a:solidFill>
                  <a:schemeClr val="tx1"/>
                </a:solidFill>
                <a:latin typeface="微软雅黑" panose="020B0503020204020204" pitchFamily="34" charset="-122"/>
                <a:ea typeface="微软雅黑" panose="020B0503020204020204" pitchFamily="34" charset="-122"/>
              </a:rPr>
              <a:t>因</a:t>
            </a: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公司未向</a:t>
            </a: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员工支付未休年休假工资、</a:t>
            </a:r>
            <a:r>
              <a:rPr lang="zh-CN" altLang="en-US" dirty="0">
                <a:solidFill>
                  <a:srgbClr val="C00000"/>
                </a:solidFill>
                <a:latin typeface="微软雅黑" panose="020B0503020204020204" pitchFamily="34" charset="-122"/>
                <a:ea typeface="微软雅黑" panose="020B0503020204020204" pitchFamily="34" charset="-122"/>
              </a:rPr>
              <a:t>违反法律规定单方调整</a:t>
            </a:r>
            <a:r>
              <a:rPr lang="en-US" altLang="zh-CN" dirty="0">
                <a:solidFill>
                  <a:srgbClr val="C00000"/>
                </a:solidFill>
                <a:latin typeface="微软雅黑" panose="020B0503020204020204" pitchFamily="34" charset="-122"/>
                <a:ea typeface="微软雅黑" panose="020B0503020204020204" pitchFamily="34" charset="-122"/>
              </a:rPr>
              <a:t>B</a:t>
            </a:r>
            <a:r>
              <a:rPr lang="zh-CN" altLang="en-US" dirty="0">
                <a:solidFill>
                  <a:srgbClr val="C00000"/>
                </a:solidFill>
                <a:latin typeface="微软雅黑" panose="020B0503020204020204" pitchFamily="34" charset="-122"/>
                <a:ea typeface="微软雅黑" panose="020B0503020204020204" pitchFamily="34" charset="-122"/>
              </a:rPr>
              <a:t>员工工作地点</a:t>
            </a:r>
            <a:r>
              <a:rPr lang="zh-CN" altLang="en-US" dirty="0">
                <a:solidFill>
                  <a:schemeClr val="tx1"/>
                </a:solidFill>
                <a:latin typeface="微软雅黑" panose="020B0503020204020204" pitchFamily="34" charset="-122"/>
                <a:ea typeface="微软雅黑" panose="020B0503020204020204" pitchFamily="34" charset="-122"/>
              </a:rPr>
              <a:t>的原因致使</a:t>
            </a: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员工单方作出，</a:t>
            </a: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公司应向</a:t>
            </a:r>
            <a:r>
              <a:rPr lang="en-US" altLang="zh-CN" dirty="0">
                <a:solidFill>
                  <a:schemeClr val="tx1"/>
                </a:solidFill>
                <a:latin typeface="微软雅黑" panose="020B0503020204020204" pitchFamily="34" charset="-122"/>
                <a:ea typeface="微软雅黑" panose="020B0503020204020204" pitchFamily="34" charset="-122"/>
              </a:rPr>
              <a:t>B</a:t>
            </a:r>
            <a:r>
              <a:rPr lang="zh-CN" altLang="en-US" dirty="0">
                <a:solidFill>
                  <a:schemeClr val="tx1"/>
                </a:solidFill>
                <a:latin typeface="微软雅黑" panose="020B0503020204020204" pitchFamily="34" charset="-122"/>
                <a:ea typeface="微软雅黑" panose="020B0503020204020204" pitchFamily="34" charset="-122"/>
              </a:rPr>
              <a:t>员工支付经济补偿金。</a:t>
            </a:r>
            <a:endParaRPr lang="en-US"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93278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1796" y="1556792"/>
            <a:ext cx="3744416" cy="480131"/>
          </a:xfrm>
          <a:prstGeom prst="rect">
            <a:avLst/>
          </a:prstGeom>
          <a:noFill/>
        </p:spPr>
        <p:txBody>
          <a:bodyPr wrap="square" rtlCol="0">
            <a:spAutoFit/>
          </a:bodyPr>
          <a:lstStyle/>
          <a:p>
            <a:pPr>
              <a:buNone/>
            </a:pPr>
            <a:r>
              <a:rPr lang="zh-CN" altLang="en-US" sz="2800" b="1" dirty="0">
                <a:solidFill>
                  <a:schemeClr val="tx1"/>
                </a:solidFill>
                <a:latin typeface="微软雅黑" panose="020B0503020204020204" pitchFamily="34" charset="-122"/>
                <a:ea typeface="微软雅黑" panose="020B0503020204020204" pitchFamily="34" charset="-122"/>
              </a:rPr>
              <a:t>实践</a:t>
            </a:r>
            <a:r>
              <a:rPr lang="zh-CN" altLang="en-US" sz="2800" b="1" dirty="0" smtClean="0">
                <a:solidFill>
                  <a:schemeClr val="tx1"/>
                </a:solidFill>
                <a:latin typeface="微软雅黑" panose="020B0503020204020204" pitchFamily="34" charset="-122"/>
                <a:ea typeface="微软雅黑" panose="020B0503020204020204" pitchFamily="34" charset="-122"/>
              </a:rPr>
              <a:t>中的常见问题</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sp>
        <p:nvSpPr>
          <p:cNvPr id="11" name="六边形 10">
            <a:extLst>
              <a:ext uri="{FF2B5EF4-FFF2-40B4-BE49-F238E27FC236}">
                <a16:creationId xmlns="" xmlns:a16="http://schemas.microsoft.com/office/drawing/2014/main" id="{0535B61F-4FC9-4BE4-AF47-B62C4A75DF1C}"/>
              </a:ext>
            </a:extLst>
          </p:cNvPr>
          <p:cNvSpPr/>
          <p:nvPr/>
        </p:nvSpPr>
        <p:spPr bwMode="auto">
          <a:xfrm rot="2742188">
            <a:off x="3227260" y="1472779"/>
            <a:ext cx="5951796" cy="5130859"/>
          </a:xfrm>
          <a:prstGeom prst="hexagon">
            <a:avLst/>
          </a:prstGeom>
          <a:solidFill>
            <a:srgbClr val="15C2FF">
              <a:alpha val="30000"/>
            </a:srgbClr>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rgbClr val="ED1C24"/>
              </a:buClr>
              <a:buSzPct val="60000"/>
              <a:buFont typeface="Arial" charset="0"/>
              <a:buNone/>
              <a:tabLst/>
            </a:pPr>
            <a:endParaRPr kumimoji="0" lang="zh-CN" altLang="en-US" sz="240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p:txBody>
      </p:sp>
      <p:grpSp>
        <p:nvGrpSpPr>
          <p:cNvPr id="2" name="组合 1"/>
          <p:cNvGrpSpPr/>
          <p:nvPr/>
        </p:nvGrpSpPr>
        <p:grpSpPr>
          <a:xfrm>
            <a:off x="-2729734" y="1700808"/>
            <a:ext cx="11859198" cy="4574798"/>
            <a:chOff x="-2729734" y="2180874"/>
            <a:chExt cx="10614728" cy="4094732"/>
          </a:xfrm>
        </p:grpSpPr>
        <p:sp>
          <p:nvSpPr>
            <p:cNvPr id="3" name="空心弧 2"/>
            <p:cNvSpPr/>
            <p:nvPr/>
          </p:nvSpPr>
          <p:spPr>
            <a:xfrm>
              <a:off x="-2729734" y="2180874"/>
              <a:ext cx="4094732" cy="4094732"/>
            </a:xfrm>
            <a:prstGeom prst="blockArc">
              <a:avLst>
                <a:gd name="adj1" fmla="val 18900000"/>
                <a:gd name="adj2" fmla="val 2700000"/>
                <a:gd name="adj3" fmla="val 528"/>
              </a:avLst>
            </a:prstGeom>
            <a:ln>
              <a:solidFill>
                <a:schemeClr val="bg1">
                  <a:lumMod val="50000"/>
                </a:schemeClr>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4" name="任意多边形 3"/>
            <p:cNvSpPr/>
            <p:nvPr/>
          </p:nvSpPr>
          <p:spPr>
            <a:xfrm>
              <a:off x="921932" y="2850446"/>
              <a:ext cx="6963062" cy="649054"/>
            </a:xfrm>
            <a:custGeom>
              <a:avLst/>
              <a:gdLst>
                <a:gd name="connsiteX0" fmla="*/ 0 w 6167428"/>
                <a:gd name="connsiteY0" fmla="*/ 0 h 467464"/>
                <a:gd name="connsiteX1" fmla="*/ 6167428 w 6167428"/>
                <a:gd name="connsiteY1" fmla="*/ 0 h 467464"/>
                <a:gd name="connsiteX2" fmla="*/ 6167428 w 6167428"/>
                <a:gd name="connsiteY2" fmla="*/ 467464 h 467464"/>
                <a:gd name="connsiteX3" fmla="*/ 0 w 6167428"/>
                <a:gd name="connsiteY3" fmla="*/ 467464 h 467464"/>
                <a:gd name="connsiteX4" fmla="*/ 0 w 6167428"/>
                <a:gd name="connsiteY4" fmla="*/ 0 h 46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7428" h="467464">
                  <a:moveTo>
                    <a:pt x="0" y="0"/>
                  </a:moveTo>
                  <a:lnTo>
                    <a:pt x="6167428" y="0"/>
                  </a:lnTo>
                  <a:lnTo>
                    <a:pt x="6167428" y="467464"/>
                  </a:lnTo>
                  <a:lnTo>
                    <a:pt x="0" y="467464"/>
                  </a:lnTo>
                  <a:lnTo>
                    <a:pt x="0" y="0"/>
                  </a:lnTo>
                  <a:close/>
                </a:path>
              </a:pathLst>
            </a:custGeom>
            <a:solidFill>
              <a:schemeClr val="bg1"/>
            </a:solidFill>
            <a:ln>
              <a:solidFill>
                <a:srgbClr val="15C2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71050" tIns="60960" rIns="60960" bIns="60960" numCol="1" spcCol="1270" anchor="ctr" anchorCtr="0">
              <a:noAutofit/>
            </a:bodyPr>
            <a:lstStyle/>
            <a:p>
              <a:pPr lvl="0" algn="l" defTabSz="1066800">
                <a:lnSpc>
                  <a:spcPct val="90000"/>
                </a:lnSpc>
                <a:spcBef>
                  <a:spcPct val="0"/>
                </a:spcBef>
                <a:spcAft>
                  <a:spcPct val="35000"/>
                </a:spcAft>
                <a:buFont typeface="Wingdings" panose="05000000000000000000" pitchFamily="2" charset="2"/>
                <a:buChar char="Ø"/>
              </a:pPr>
              <a:r>
                <a:rPr lang="zh-CN" altLang="en-US" sz="2400" kern="1200" dirty="0">
                  <a:solidFill>
                    <a:schemeClr val="tx1"/>
                  </a:solidFill>
                  <a:latin typeface="微软雅黑" panose="020B0503020204020204" pitchFamily="34" charset="-122"/>
                  <a:ea typeface="微软雅黑" panose="020B0503020204020204" pitchFamily="34" charset="-122"/>
                </a:rPr>
                <a:t>员工的实际工作地点如何确定？</a:t>
              </a:r>
              <a:endParaRPr lang="zh-CN" altLang="en-US" sz="2400" kern="1200" dirty="0">
                <a:solidFill>
                  <a:schemeClr val="tx1"/>
                </a:solidFill>
              </a:endParaRPr>
            </a:p>
          </p:txBody>
        </p:sp>
        <p:sp>
          <p:nvSpPr>
            <p:cNvPr id="5" name="椭圆 4"/>
            <p:cNvSpPr/>
            <p:nvPr/>
          </p:nvSpPr>
          <p:spPr>
            <a:xfrm>
              <a:off x="758670" y="2884097"/>
              <a:ext cx="584330" cy="584330"/>
            </a:xfrm>
            <a:prstGeom prst="ellipse">
              <a:avLst/>
            </a:prstGeom>
            <a:solidFill>
              <a:schemeClr val="bg1"/>
            </a:solidFill>
            <a:ln>
              <a:solidFill>
                <a:srgbClr val="15C2FF"/>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7" name="任意多边形 6"/>
            <p:cNvSpPr/>
            <p:nvPr/>
          </p:nvSpPr>
          <p:spPr>
            <a:xfrm>
              <a:off x="1189942" y="3551766"/>
              <a:ext cx="6660479" cy="649054"/>
            </a:xfrm>
            <a:custGeom>
              <a:avLst/>
              <a:gdLst>
                <a:gd name="connsiteX0" fmla="*/ 0 w 5899420"/>
                <a:gd name="connsiteY0" fmla="*/ 0 h 467464"/>
                <a:gd name="connsiteX1" fmla="*/ 5899420 w 5899420"/>
                <a:gd name="connsiteY1" fmla="*/ 0 h 467464"/>
                <a:gd name="connsiteX2" fmla="*/ 5899420 w 5899420"/>
                <a:gd name="connsiteY2" fmla="*/ 467464 h 467464"/>
                <a:gd name="connsiteX3" fmla="*/ 0 w 5899420"/>
                <a:gd name="connsiteY3" fmla="*/ 467464 h 467464"/>
                <a:gd name="connsiteX4" fmla="*/ 0 w 5899420"/>
                <a:gd name="connsiteY4" fmla="*/ 0 h 46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9420" h="467464">
                  <a:moveTo>
                    <a:pt x="0" y="0"/>
                  </a:moveTo>
                  <a:lnTo>
                    <a:pt x="5899420" y="0"/>
                  </a:lnTo>
                  <a:lnTo>
                    <a:pt x="5899420" y="467464"/>
                  </a:lnTo>
                  <a:lnTo>
                    <a:pt x="0" y="467464"/>
                  </a:lnTo>
                  <a:lnTo>
                    <a:pt x="0" y="0"/>
                  </a:lnTo>
                  <a:close/>
                </a:path>
              </a:pathLst>
            </a:custGeom>
            <a:solidFill>
              <a:schemeClr val="bg1"/>
            </a:solidFill>
            <a:ln>
              <a:solidFill>
                <a:srgbClr val="15C2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71050" tIns="60960" rIns="60960" bIns="60960" numCol="1" spcCol="1270" anchor="ctr" anchorCtr="0">
              <a:noAutofit/>
            </a:bodyPr>
            <a:lstStyle/>
            <a:p>
              <a:pPr lvl="0" defTabSz="1066800">
                <a:spcBef>
                  <a:spcPct val="0"/>
                </a:spcBef>
                <a:spcAft>
                  <a:spcPct val="35000"/>
                </a:spcAft>
                <a:buFont typeface="Wingdings" panose="05000000000000000000" pitchFamily="2" charset="2"/>
                <a:buChar char="Ø"/>
              </a:pPr>
              <a:r>
                <a:rPr lang="zh-CN" altLang="en-US" dirty="0">
                  <a:solidFill>
                    <a:schemeClr val="tx1"/>
                  </a:solidFill>
                  <a:latin typeface="微软雅黑" panose="020B0503020204020204" pitchFamily="34" charset="-122"/>
                  <a:ea typeface="微软雅黑" panose="020B0503020204020204" pitchFamily="34" charset="-122"/>
                </a:rPr>
                <a:t>企业是否有权单方变更员工工作地点？</a:t>
              </a:r>
              <a:endParaRPr lang="zh-CN" altLang="en-US" sz="2400" kern="1200" dirty="0">
                <a:solidFill>
                  <a:schemeClr val="tx1"/>
                </a:solidFill>
              </a:endParaRPr>
            </a:p>
          </p:txBody>
        </p:sp>
        <p:sp>
          <p:nvSpPr>
            <p:cNvPr id="8" name="椭圆 7"/>
            <p:cNvSpPr/>
            <p:nvPr/>
          </p:nvSpPr>
          <p:spPr>
            <a:xfrm>
              <a:off x="1026678" y="3585415"/>
              <a:ext cx="584330" cy="584330"/>
            </a:xfrm>
            <a:prstGeom prst="ellipse">
              <a:avLst/>
            </a:prstGeom>
            <a:solidFill>
              <a:schemeClr val="bg1"/>
            </a:solidFill>
            <a:ln>
              <a:solidFill>
                <a:srgbClr val="15C2FF"/>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任意多边形 8"/>
            <p:cNvSpPr/>
            <p:nvPr/>
          </p:nvSpPr>
          <p:spPr>
            <a:xfrm>
              <a:off x="1189942" y="4253082"/>
              <a:ext cx="6660479" cy="649054"/>
            </a:xfrm>
            <a:custGeom>
              <a:avLst/>
              <a:gdLst>
                <a:gd name="connsiteX0" fmla="*/ 0 w 5899420"/>
                <a:gd name="connsiteY0" fmla="*/ 0 h 467464"/>
                <a:gd name="connsiteX1" fmla="*/ 5899420 w 5899420"/>
                <a:gd name="connsiteY1" fmla="*/ 0 h 467464"/>
                <a:gd name="connsiteX2" fmla="*/ 5899420 w 5899420"/>
                <a:gd name="connsiteY2" fmla="*/ 467464 h 467464"/>
                <a:gd name="connsiteX3" fmla="*/ 0 w 5899420"/>
                <a:gd name="connsiteY3" fmla="*/ 467464 h 467464"/>
                <a:gd name="connsiteX4" fmla="*/ 0 w 5899420"/>
                <a:gd name="connsiteY4" fmla="*/ 0 h 46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9420" h="467464">
                  <a:moveTo>
                    <a:pt x="0" y="0"/>
                  </a:moveTo>
                  <a:lnTo>
                    <a:pt x="5899420" y="0"/>
                  </a:lnTo>
                  <a:lnTo>
                    <a:pt x="5899420" y="467464"/>
                  </a:lnTo>
                  <a:lnTo>
                    <a:pt x="0" y="467464"/>
                  </a:lnTo>
                  <a:lnTo>
                    <a:pt x="0" y="0"/>
                  </a:lnTo>
                  <a:close/>
                </a:path>
              </a:pathLst>
            </a:custGeom>
            <a:solidFill>
              <a:schemeClr val="bg1"/>
            </a:solidFill>
            <a:ln>
              <a:solidFill>
                <a:srgbClr val="15C2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71050" tIns="60960" rIns="60960" bIns="60960" numCol="1" spcCol="1270" anchor="ctr" anchorCtr="0">
              <a:noAutofit/>
            </a:bodyPr>
            <a:lstStyle/>
            <a:p>
              <a:pPr lvl="0" algn="l" defTabSz="1066800">
                <a:lnSpc>
                  <a:spcPct val="90000"/>
                </a:lnSpc>
                <a:spcBef>
                  <a:spcPct val="0"/>
                </a:spcBef>
                <a:spcAft>
                  <a:spcPct val="35000"/>
                </a:spcAft>
                <a:buFont typeface="Wingdings" panose="05000000000000000000" pitchFamily="2" charset="2"/>
                <a:buChar char="Ø"/>
              </a:pPr>
              <a:r>
                <a:rPr lang="zh-CN" altLang="en-US" sz="2400" kern="1200" dirty="0" smtClean="0">
                  <a:solidFill>
                    <a:schemeClr val="tx1"/>
                  </a:solidFill>
                  <a:latin typeface="微软雅黑" panose="020B0503020204020204" pitchFamily="34" charset="-122"/>
                  <a:ea typeface="微软雅黑" panose="020B0503020204020204" pitchFamily="34" charset="-122"/>
                </a:rPr>
                <a:t>如何合法地单方调整员工的工作地点？</a:t>
              </a:r>
              <a:endParaRPr lang="zh-CN" altLang="en-US" sz="2400" kern="1200" dirty="0">
                <a:solidFill>
                  <a:schemeClr val="tx1"/>
                </a:solidFill>
              </a:endParaRPr>
            </a:p>
          </p:txBody>
        </p:sp>
        <p:sp>
          <p:nvSpPr>
            <p:cNvPr id="10" name="椭圆 9"/>
            <p:cNvSpPr/>
            <p:nvPr/>
          </p:nvSpPr>
          <p:spPr>
            <a:xfrm>
              <a:off x="1026678" y="4286733"/>
              <a:ext cx="584330" cy="584330"/>
            </a:xfrm>
            <a:prstGeom prst="ellipse">
              <a:avLst/>
            </a:prstGeom>
            <a:solidFill>
              <a:schemeClr val="bg1"/>
            </a:solidFill>
            <a:ln>
              <a:solidFill>
                <a:srgbClr val="15C2FF"/>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任意多边形 12"/>
            <p:cNvSpPr/>
            <p:nvPr/>
          </p:nvSpPr>
          <p:spPr>
            <a:xfrm>
              <a:off x="921930" y="4954400"/>
              <a:ext cx="6963062" cy="649054"/>
            </a:xfrm>
            <a:custGeom>
              <a:avLst/>
              <a:gdLst>
                <a:gd name="connsiteX0" fmla="*/ 0 w 6167428"/>
                <a:gd name="connsiteY0" fmla="*/ 0 h 467464"/>
                <a:gd name="connsiteX1" fmla="*/ 6167428 w 6167428"/>
                <a:gd name="connsiteY1" fmla="*/ 0 h 467464"/>
                <a:gd name="connsiteX2" fmla="*/ 6167428 w 6167428"/>
                <a:gd name="connsiteY2" fmla="*/ 467464 h 467464"/>
                <a:gd name="connsiteX3" fmla="*/ 0 w 6167428"/>
                <a:gd name="connsiteY3" fmla="*/ 467464 h 467464"/>
                <a:gd name="connsiteX4" fmla="*/ 0 w 6167428"/>
                <a:gd name="connsiteY4" fmla="*/ 0 h 467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7428" h="467464">
                  <a:moveTo>
                    <a:pt x="0" y="0"/>
                  </a:moveTo>
                  <a:lnTo>
                    <a:pt x="6167428" y="0"/>
                  </a:lnTo>
                  <a:lnTo>
                    <a:pt x="6167428" y="467464"/>
                  </a:lnTo>
                  <a:lnTo>
                    <a:pt x="0" y="467464"/>
                  </a:lnTo>
                  <a:lnTo>
                    <a:pt x="0" y="0"/>
                  </a:lnTo>
                  <a:close/>
                </a:path>
              </a:pathLst>
            </a:custGeom>
            <a:solidFill>
              <a:schemeClr val="bg1"/>
            </a:solidFill>
            <a:ln>
              <a:solidFill>
                <a:srgbClr val="15C2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71050" tIns="60960" rIns="60960" bIns="60960" numCol="1" spcCol="1270" anchor="ctr" anchorCtr="0">
              <a:noAutofit/>
            </a:bodyPr>
            <a:lstStyle/>
            <a:p>
              <a:pPr lvl="0" algn="l" defTabSz="1066800">
                <a:lnSpc>
                  <a:spcPct val="90000"/>
                </a:lnSpc>
                <a:spcBef>
                  <a:spcPct val="0"/>
                </a:spcBef>
                <a:spcAft>
                  <a:spcPct val="35000"/>
                </a:spcAft>
                <a:buFont typeface="Wingdings" panose="05000000000000000000" pitchFamily="2" charset="2"/>
                <a:buChar char="Ø"/>
              </a:pPr>
              <a:r>
                <a:rPr lang="zh-CN" altLang="en-US" sz="2400" kern="1200" dirty="0" smtClean="0">
                  <a:solidFill>
                    <a:schemeClr val="tx1"/>
                  </a:solidFill>
                  <a:latin typeface="微软雅黑" panose="020B0503020204020204" pitchFamily="34" charset="-122"/>
                  <a:ea typeface="微软雅黑" panose="020B0503020204020204" pitchFamily="34" charset="-122"/>
                </a:rPr>
                <a:t>企业违法单方变更员工工作地点的法律后果有哪些？</a:t>
              </a:r>
              <a:endParaRPr lang="zh-CN" altLang="en-US" sz="2400" kern="1200" dirty="0">
                <a:solidFill>
                  <a:schemeClr val="tx1"/>
                </a:solidFill>
                <a:latin typeface="微软雅黑" panose="020B0503020204020204" pitchFamily="34" charset="-122"/>
                <a:ea typeface="微软雅黑" panose="020B0503020204020204" pitchFamily="34" charset="-122"/>
              </a:endParaRPr>
            </a:p>
          </p:txBody>
        </p:sp>
        <p:sp>
          <p:nvSpPr>
            <p:cNvPr id="14" name="椭圆 13"/>
            <p:cNvSpPr/>
            <p:nvPr/>
          </p:nvSpPr>
          <p:spPr>
            <a:xfrm>
              <a:off x="758670" y="4988051"/>
              <a:ext cx="584330" cy="584330"/>
            </a:xfrm>
            <a:prstGeom prst="ellipse">
              <a:avLst/>
            </a:prstGeom>
            <a:ln>
              <a:solidFill>
                <a:srgbClr val="15C2FF"/>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6889658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2474" y="1916832"/>
            <a:ext cx="9057030" cy="3477875"/>
          </a:xfrm>
          <a:prstGeom prst="rect">
            <a:avLst/>
          </a:prstGeom>
          <a:ln w="3175">
            <a:solidFill>
              <a:schemeClr val="bg1">
                <a:lumMod val="50000"/>
              </a:schemeClr>
            </a:solidFill>
            <a:prstDash val="dash"/>
          </a:ln>
        </p:spPr>
        <p:txBody>
          <a:bodyPr wrap="square" rtlCol="0">
            <a:spAutoFit/>
          </a:bodyPr>
          <a:lstStyle/>
          <a:p>
            <a:pPr>
              <a:lnSpc>
                <a:spcPct val="100000"/>
              </a:lnSpc>
              <a:spcBef>
                <a:spcPts val="0"/>
              </a:spcBef>
              <a:buNone/>
            </a:pPr>
            <a:r>
              <a:rPr lang="en-US" altLang="zh-CN" sz="2000" dirty="0" smtClean="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劳动合同法</a:t>
            </a:r>
            <a:r>
              <a:rPr lang="en-US" altLang="zh-CN" sz="2000" dirty="0" smtClean="0">
                <a:solidFill>
                  <a:schemeClr val="tx1"/>
                </a:solidFill>
                <a:latin typeface="微软雅黑" panose="020B0503020204020204" pitchFamily="34" charset="-122"/>
                <a:ea typeface="微软雅黑" panose="020B0503020204020204" pitchFamily="34" charset="-122"/>
              </a:rPr>
              <a:t>》</a:t>
            </a:r>
            <a:r>
              <a:rPr lang="zh-CN" altLang="en-US" sz="2000" dirty="0" smtClean="0">
                <a:solidFill>
                  <a:schemeClr val="tx1"/>
                </a:solidFill>
                <a:latin typeface="微软雅黑" panose="020B0503020204020204" pitchFamily="34" charset="-122"/>
                <a:ea typeface="微软雅黑" panose="020B0503020204020204" pitchFamily="34" charset="-122"/>
              </a:rPr>
              <a:t>第十七</a:t>
            </a:r>
            <a:r>
              <a:rPr lang="zh-CN" altLang="en-US" sz="2000" dirty="0">
                <a:solidFill>
                  <a:schemeClr val="tx1"/>
                </a:solidFill>
                <a:latin typeface="微软雅黑" panose="020B0503020204020204" pitchFamily="34" charset="-122"/>
                <a:ea typeface="微软雅黑" panose="020B0503020204020204" pitchFamily="34" charset="-122"/>
              </a:rPr>
              <a:t>条</a:t>
            </a:r>
            <a:r>
              <a:rPr lang="zh-CN" altLang="en-US" sz="2000" dirty="0" smtClean="0">
                <a:solidFill>
                  <a:schemeClr val="tx1"/>
                </a:solidFill>
                <a:latin typeface="微软雅黑" panose="020B0503020204020204" pitchFamily="34" charset="-122"/>
                <a:ea typeface="微软雅黑" panose="020B0503020204020204" pitchFamily="34" charset="-122"/>
              </a:rPr>
              <a:t>： 劳动</a:t>
            </a:r>
            <a:r>
              <a:rPr lang="zh-CN" altLang="en-US" sz="2000" dirty="0">
                <a:solidFill>
                  <a:schemeClr val="tx1"/>
                </a:solidFill>
                <a:latin typeface="微软雅黑" panose="020B0503020204020204" pitchFamily="34" charset="-122"/>
                <a:ea typeface="微软雅黑" panose="020B0503020204020204" pitchFamily="34" charset="-122"/>
              </a:rPr>
              <a:t>合同应当具备以下条款</a:t>
            </a:r>
            <a:r>
              <a:rPr lang="zh-CN" altLang="en-US" sz="2000" dirty="0" smtClean="0">
                <a:solidFill>
                  <a:schemeClr val="tx1"/>
                </a:solidFill>
                <a:latin typeface="微软雅黑" panose="020B0503020204020204" pitchFamily="34" charset="-122"/>
                <a:ea typeface="微软雅黑" panose="020B0503020204020204" pitchFamily="34" charset="-122"/>
              </a:rPr>
              <a:t>：</a:t>
            </a:r>
            <a:endParaRPr lang="en-US" altLang="zh-CN" sz="2000" dirty="0" smtClean="0">
              <a:solidFill>
                <a:schemeClr val="tx1"/>
              </a:solidFill>
              <a:latin typeface="微软雅黑" panose="020B0503020204020204" pitchFamily="34" charset="-122"/>
              <a:ea typeface="微软雅黑" panose="020B0503020204020204" pitchFamily="34" charset="-122"/>
            </a:endParaRPr>
          </a:p>
          <a:p>
            <a:pPr>
              <a:lnSpc>
                <a:spcPct val="100000"/>
              </a:lnSpc>
              <a:spcBef>
                <a:spcPts val="0"/>
              </a:spcBef>
              <a:buNone/>
            </a:pPr>
            <a:endParaRPr lang="en-US" altLang="zh-CN" sz="2000" dirty="0" smtClean="0">
              <a:solidFill>
                <a:schemeClr val="tx1"/>
              </a:solidFill>
              <a:latin typeface="微软雅黑" panose="020B0503020204020204" pitchFamily="34" charset="-122"/>
              <a:ea typeface="微软雅黑" panose="020B0503020204020204" pitchFamily="34" charset="-122"/>
            </a:endParaRPr>
          </a:p>
          <a:p>
            <a:pPr>
              <a:lnSpc>
                <a:spcPct val="100000"/>
              </a:lnSpc>
              <a:spcBef>
                <a:spcPts val="0"/>
              </a:spcBef>
              <a:buNone/>
            </a:pPr>
            <a:r>
              <a:rPr lang="en-US" altLang="zh-CN" sz="2000" dirty="0" smtClean="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一</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用人单位的名称、住所和法定代表人或者主要负责人；</a:t>
            </a:r>
          </a:p>
          <a:p>
            <a:pPr>
              <a:lnSpc>
                <a:spcPct val="100000"/>
              </a:lnSpc>
              <a:spcBef>
                <a:spcPts val="0"/>
              </a:spcBef>
              <a:buNone/>
            </a:pP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二</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劳动者的姓名、住址和居民身份证或者其他有效身份证件号码；</a:t>
            </a:r>
          </a:p>
          <a:p>
            <a:pPr>
              <a:lnSpc>
                <a:spcPct val="100000"/>
              </a:lnSpc>
              <a:spcBef>
                <a:spcPts val="0"/>
              </a:spcBef>
              <a:buNone/>
            </a:pP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三</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劳动合同期限；</a:t>
            </a:r>
          </a:p>
          <a:p>
            <a:pPr>
              <a:lnSpc>
                <a:spcPct val="100000"/>
              </a:lnSpc>
              <a:spcBef>
                <a:spcPts val="0"/>
              </a:spcBef>
              <a:buNone/>
            </a:pPr>
            <a:r>
              <a:rPr lang="en-US" altLang="zh-CN" sz="2000" dirty="0" smtClean="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四</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工作内容和</a:t>
            </a:r>
            <a:r>
              <a:rPr lang="zh-CN" altLang="en-US" sz="2000" b="1" dirty="0">
                <a:solidFill>
                  <a:srgbClr val="C00000"/>
                </a:solidFill>
                <a:latin typeface="微软雅黑" panose="020B0503020204020204" pitchFamily="34" charset="-122"/>
                <a:ea typeface="微软雅黑" panose="020B0503020204020204" pitchFamily="34" charset="-122"/>
              </a:rPr>
              <a:t>工作地点；</a:t>
            </a:r>
          </a:p>
          <a:p>
            <a:pPr>
              <a:lnSpc>
                <a:spcPct val="100000"/>
              </a:lnSpc>
              <a:spcBef>
                <a:spcPts val="0"/>
              </a:spcBef>
              <a:buNone/>
            </a:pP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五</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工作时间和休息休假；</a:t>
            </a:r>
          </a:p>
          <a:p>
            <a:pPr>
              <a:lnSpc>
                <a:spcPct val="100000"/>
              </a:lnSpc>
              <a:spcBef>
                <a:spcPts val="0"/>
              </a:spcBef>
              <a:buNone/>
            </a:pP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六</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劳动报酬；</a:t>
            </a:r>
          </a:p>
          <a:p>
            <a:pPr>
              <a:lnSpc>
                <a:spcPct val="100000"/>
              </a:lnSpc>
              <a:spcBef>
                <a:spcPts val="0"/>
              </a:spcBef>
              <a:buNone/>
            </a:pP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smtClean="0">
                <a:solidFill>
                  <a:schemeClr val="tx1"/>
                </a:solidFill>
                <a:latin typeface="微软雅黑" panose="020B0503020204020204" pitchFamily="34" charset="-122"/>
                <a:ea typeface="微软雅黑" panose="020B0503020204020204" pitchFamily="34" charset="-122"/>
              </a:rPr>
              <a:t>七</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smtClean="0">
                <a:solidFill>
                  <a:schemeClr val="tx1"/>
                </a:solidFill>
                <a:latin typeface="微软雅黑" panose="020B0503020204020204" pitchFamily="34" charset="-122"/>
                <a:ea typeface="微软雅黑" panose="020B0503020204020204" pitchFamily="34" charset="-122"/>
              </a:rPr>
              <a:t>社会保险</a:t>
            </a:r>
            <a:r>
              <a:rPr lang="zh-CN" altLang="en-US" sz="2000" dirty="0">
                <a:solidFill>
                  <a:schemeClr val="tx1"/>
                </a:solidFill>
                <a:latin typeface="微软雅黑" panose="020B0503020204020204" pitchFamily="34" charset="-122"/>
                <a:ea typeface="微软雅黑" panose="020B0503020204020204" pitchFamily="34" charset="-122"/>
              </a:rPr>
              <a:t>；</a:t>
            </a:r>
          </a:p>
          <a:p>
            <a:pPr>
              <a:lnSpc>
                <a:spcPct val="100000"/>
              </a:lnSpc>
              <a:spcBef>
                <a:spcPts val="0"/>
              </a:spcBef>
              <a:buNone/>
            </a:pP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smtClean="0">
                <a:solidFill>
                  <a:schemeClr val="tx1"/>
                </a:solidFill>
                <a:latin typeface="微软雅黑" panose="020B0503020204020204" pitchFamily="34" charset="-122"/>
                <a:ea typeface="微软雅黑" panose="020B0503020204020204" pitchFamily="34" charset="-122"/>
              </a:rPr>
              <a:t>八</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smtClean="0">
                <a:solidFill>
                  <a:schemeClr val="tx1"/>
                </a:solidFill>
                <a:latin typeface="微软雅黑" panose="020B0503020204020204" pitchFamily="34" charset="-122"/>
                <a:ea typeface="微软雅黑" panose="020B0503020204020204" pitchFamily="34" charset="-122"/>
              </a:rPr>
              <a:t>劳动保护</a:t>
            </a:r>
            <a:r>
              <a:rPr lang="zh-CN" altLang="en-US" sz="2000" dirty="0">
                <a:solidFill>
                  <a:schemeClr val="tx1"/>
                </a:solidFill>
                <a:latin typeface="微软雅黑" panose="020B0503020204020204" pitchFamily="34" charset="-122"/>
                <a:ea typeface="微软雅黑" panose="020B0503020204020204" pitchFamily="34" charset="-122"/>
              </a:rPr>
              <a:t>、劳动条件和职业危害防护；</a:t>
            </a:r>
          </a:p>
          <a:p>
            <a:pPr>
              <a:lnSpc>
                <a:spcPct val="100000"/>
              </a:lnSpc>
              <a:spcBef>
                <a:spcPts val="0"/>
              </a:spcBef>
              <a:buNone/>
            </a:pP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九</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法律、法规规定应当纳入劳动合同的其他事项</a:t>
            </a:r>
            <a:r>
              <a:rPr lang="zh-CN" altLang="en-US" sz="2000" dirty="0" smtClean="0">
                <a:solidFill>
                  <a:schemeClr val="tx1"/>
                </a:solidFill>
                <a:latin typeface="微软雅黑" panose="020B0503020204020204" pitchFamily="34" charset="-122"/>
                <a:ea typeface="微软雅黑" panose="020B0503020204020204" pitchFamily="34" charset="-122"/>
              </a:rPr>
              <a:t>。</a:t>
            </a:r>
            <a:endParaRPr lang="zh-CN" altLang="en-US" sz="2000" dirty="0">
              <a:solidFill>
                <a:schemeClr val="tx1"/>
              </a:solidFill>
              <a:latin typeface="微软雅黑" panose="020B0503020204020204" pitchFamily="34" charset="-122"/>
              <a:ea typeface="微软雅黑" panose="020B0503020204020204" pitchFamily="34" charset="-122"/>
            </a:endParaRPr>
          </a:p>
        </p:txBody>
      </p:sp>
      <p:pic>
        <p:nvPicPr>
          <p:cNvPr id="5" name="Picture 2" descr="C:\Users\lihongchuan\Documents\D盘\PPT\PPT\PPT图片\law.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71288" y="3789040"/>
            <a:ext cx="2966104" cy="1859097"/>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412346" y="1393630"/>
            <a:ext cx="4839786" cy="424732"/>
          </a:xfrm>
          <a:prstGeom prst="rect">
            <a:avLst/>
          </a:prstGeom>
        </p:spPr>
        <p:txBody>
          <a:bodyPr wrap="none">
            <a:spAutoFit/>
          </a:bodyPr>
          <a:lstStyle/>
          <a:p>
            <a:pPr>
              <a:buNone/>
            </a:pPr>
            <a:r>
              <a:rPr lang="en-US" altLang="zh-CN" b="1" dirty="0" smtClean="0">
                <a:solidFill>
                  <a:schemeClr val="tx1"/>
                </a:solidFill>
                <a:latin typeface="微软雅黑" panose="020B0503020204020204" pitchFamily="34" charset="-122"/>
                <a:ea typeface="微软雅黑" panose="020B0503020204020204" pitchFamily="34" charset="-122"/>
              </a:rPr>
              <a:t>1. </a:t>
            </a:r>
            <a:r>
              <a:rPr lang="zh-CN" altLang="en-US" b="1" dirty="0" smtClean="0">
                <a:solidFill>
                  <a:schemeClr val="tx1"/>
                </a:solidFill>
                <a:latin typeface="微软雅黑" panose="020B0503020204020204" pitchFamily="34" charset="-122"/>
                <a:ea typeface="微软雅黑" panose="020B0503020204020204" pitchFamily="34" charset="-122"/>
              </a:rPr>
              <a:t>员工</a:t>
            </a:r>
            <a:r>
              <a:rPr lang="zh-CN" altLang="en-US" b="1" dirty="0">
                <a:solidFill>
                  <a:schemeClr val="tx1"/>
                </a:solidFill>
                <a:latin typeface="微软雅黑" panose="020B0503020204020204" pitchFamily="34" charset="-122"/>
                <a:ea typeface="微软雅黑" panose="020B0503020204020204" pitchFamily="34" charset="-122"/>
              </a:rPr>
              <a:t>的实际工作地点如何确定？</a:t>
            </a:r>
            <a:endParaRPr lang="en-US" altLang="zh-CN" b="1" dirty="0">
              <a:solidFill>
                <a:schemeClr val="tx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776536" y="5733256"/>
            <a:ext cx="8841432" cy="424732"/>
          </a:xfrm>
          <a:prstGeom prst="rect">
            <a:avLst/>
          </a:prstGeom>
          <a:ln w="3175">
            <a:noFill/>
            <a:prstDash val="dash"/>
          </a:ln>
        </p:spPr>
        <p:txBody>
          <a:bodyPr wrap="square" rtlCol="0">
            <a:spAutoFit/>
          </a:bodyPr>
          <a:lstStyle/>
          <a:p>
            <a:pPr>
              <a:spcBef>
                <a:spcPts val="0"/>
              </a:spcBef>
              <a:buNone/>
            </a:pPr>
            <a:r>
              <a:rPr lang="zh-CN" altLang="en-US" dirty="0" smtClean="0">
                <a:solidFill>
                  <a:schemeClr val="tx1"/>
                </a:solidFill>
                <a:latin typeface="微软雅黑" panose="020B0503020204020204" pitchFamily="34" charset="-122"/>
                <a:ea typeface="微软雅黑" panose="020B0503020204020204" pitchFamily="34" charset="-122"/>
              </a:rPr>
              <a:t>工作地点的具体程度：全国？广州市？广州市</a:t>
            </a:r>
            <a:r>
              <a:rPr lang="zh-CN" altLang="en-US" dirty="0">
                <a:solidFill>
                  <a:schemeClr val="tx1"/>
                </a:solidFill>
                <a:latin typeface="微软雅黑" panose="020B0503020204020204" pitchFamily="34" charset="-122"/>
                <a:ea typeface="微软雅黑" panose="020B0503020204020204" pitchFamily="34" charset="-122"/>
              </a:rPr>
              <a:t>经济技术</a:t>
            </a:r>
            <a:r>
              <a:rPr lang="zh-CN" altLang="en-US" dirty="0" smtClean="0">
                <a:solidFill>
                  <a:schemeClr val="tx1"/>
                </a:solidFill>
                <a:latin typeface="微软雅黑" panose="020B0503020204020204" pitchFamily="34" charset="-122"/>
                <a:ea typeface="微软雅黑" panose="020B0503020204020204" pitchFamily="34" charset="-122"/>
              </a:rPr>
              <a:t>开发区？</a:t>
            </a:r>
            <a:endParaRPr lang="en-US" altLang="zh-CN" dirty="0" smtClean="0">
              <a:solidFill>
                <a:schemeClr val="tx1"/>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34664" y="5716116"/>
            <a:ext cx="441872" cy="441872"/>
          </a:xfrm>
          <a:prstGeom prst="rect">
            <a:avLst/>
          </a:prstGeom>
        </p:spPr>
      </p:pic>
    </p:spTree>
    <p:extLst>
      <p:ext uri="{BB962C8B-B14F-4D97-AF65-F5344CB8AC3E}">
        <p14:creationId xmlns:p14="http://schemas.microsoft.com/office/powerpoint/2010/main" val="589732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2346" y="1420262"/>
            <a:ext cx="4839786" cy="424732"/>
          </a:xfrm>
          <a:prstGeom prst="rect">
            <a:avLst/>
          </a:prstGeom>
        </p:spPr>
        <p:txBody>
          <a:bodyPr wrap="none">
            <a:spAutoFit/>
          </a:bodyPr>
          <a:lstStyle/>
          <a:p>
            <a:pPr>
              <a:buNone/>
            </a:pPr>
            <a:r>
              <a:rPr lang="en-US" altLang="zh-CN" b="1" dirty="0">
                <a:solidFill>
                  <a:schemeClr val="tx1"/>
                </a:solidFill>
                <a:latin typeface="微软雅黑" panose="020B0503020204020204" pitchFamily="34" charset="-122"/>
                <a:ea typeface="微软雅黑" panose="020B0503020204020204" pitchFamily="34" charset="-122"/>
              </a:rPr>
              <a:t>1</a:t>
            </a:r>
            <a:r>
              <a:rPr lang="en-US" altLang="zh-CN" b="1" dirty="0" smtClean="0">
                <a:solidFill>
                  <a:schemeClr val="tx1"/>
                </a:solidFill>
                <a:latin typeface="微软雅黑" panose="020B0503020204020204" pitchFamily="34" charset="-122"/>
                <a:ea typeface="微软雅黑" panose="020B0503020204020204" pitchFamily="34" charset="-122"/>
              </a:rPr>
              <a:t>. </a:t>
            </a:r>
            <a:r>
              <a:rPr lang="zh-CN" altLang="en-US" b="1" dirty="0" smtClean="0">
                <a:solidFill>
                  <a:schemeClr val="tx1"/>
                </a:solidFill>
                <a:latin typeface="微软雅黑" panose="020B0503020204020204" pitchFamily="34" charset="-122"/>
                <a:ea typeface="微软雅黑" panose="020B0503020204020204" pitchFamily="34" charset="-122"/>
              </a:rPr>
              <a:t>员工</a:t>
            </a:r>
            <a:r>
              <a:rPr lang="zh-CN" altLang="en-US" b="1" dirty="0">
                <a:solidFill>
                  <a:schemeClr val="tx1"/>
                </a:solidFill>
                <a:latin typeface="微软雅黑" panose="020B0503020204020204" pitchFamily="34" charset="-122"/>
                <a:ea typeface="微软雅黑" panose="020B0503020204020204" pitchFamily="34" charset="-122"/>
              </a:rPr>
              <a:t>的实际工作地点如何确定？</a:t>
            </a:r>
            <a:endParaRPr lang="en-US" altLang="zh-CN" b="1" dirty="0">
              <a:solidFill>
                <a:schemeClr val="tx1"/>
              </a:solidFill>
              <a:latin typeface="微软雅黑" panose="020B0503020204020204" pitchFamily="34" charset="-122"/>
              <a:ea typeface="微软雅黑" panose="020B0503020204020204" pitchFamily="34" charset="-122"/>
            </a:endParaRPr>
          </a:p>
        </p:txBody>
      </p:sp>
      <p:sp>
        <p:nvSpPr>
          <p:cNvPr id="7" name="矩形 6"/>
          <p:cNvSpPr/>
          <p:nvPr/>
        </p:nvSpPr>
        <p:spPr bwMode="auto">
          <a:xfrm>
            <a:off x="6465168" y="2348880"/>
            <a:ext cx="2952328" cy="1944216"/>
          </a:xfrm>
          <a:prstGeom prst="rect">
            <a:avLst/>
          </a:prstGeom>
          <a:solidFill>
            <a:srgbClr val="8BE1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1" hangingPunct="1">
              <a:lnSpc>
                <a:spcPct val="100000"/>
              </a:lnSpc>
              <a:spcBef>
                <a:spcPct val="50000"/>
              </a:spcBef>
              <a:buClr>
                <a:srgbClr val="ED1C24"/>
              </a:buClr>
              <a:buSzPct val="60000"/>
              <a:buNone/>
            </a:pPr>
            <a:r>
              <a:rPr lang="zh-CN" altLang="en-US" sz="2000" b="1" dirty="0" smtClean="0">
                <a:solidFill>
                  <a:schemeClr val="tx1"/>
                </a:solidFill>
                <a:latin typeface="微软雅黑" panose="020B0503020204020204" pitchFamily="34" charset="-122"/>
                <a:ea typeface="微软雅黑" panose="020B0503020204020204" pitchFamily="34" charset="-122"/>
              </a:rPr>
              <a:t>特殊行业、岗位的工作人员</a:t>
            </a:r>
            <a:endParaRPr lang="en-US" altLang="zh-CN" sz="2000" b="1" dirty="0" smtClean="0">
              <a:solidFill>
                <a:schemeClr val="tx1"/>
              </a:solidFill>
              <a:latin typeface="微软雅黑" panose="020B0503020204020204" pitchFamily="34" charset="-122"/>
              <a:ea typeface="微软雅黑" panose="020B0503020204020204" pitchFamily="34" charset="-122"/>
            </a:endParaRPr>
          </a:p>
          <a:p>
            <a:pPr eaLnBrk="1" hangingPunct="1">
              <a:lnSpc>
                <a:spcPct val="100000"/>
              </a:lnSpc>
              <a:spcBef>
                <a:spcPct val="50000"/>
              </a:spcBef>
              <a:buClr>
                <a:srgbClr val="ED1C24"/>
              </a:buClr>
              <a:buSzPct val="60000"/>
              <a:buNone/>
            </a:pPr>
            <a:r>
              <a:rPr lang="zh-CN" altLang="en-US" sz="1800" dirty="0" smtClean="0">
                <a:solidFill>
                  <a:schemeClr val="tx1"/>
                </a:solidFill>
                <a:latin typeface="微软雅黑" panose="020B0503020204020204" pitchFamily="34" charset="-122"/>
                <a:ea typeface="微软雅黑" panose="020B0503020204020204" pitchFamily="34" charset="-122"/>
              </a:rPr>
              <a:t>销售</a:t>
            </a:r>
            <a:r>
              <a:rPr lang="zh-CN" altLang="en-US" sz="1800" dirty="0">
                <a:solidFill>
                  <a:schemeClr val="tx1"/>
                </a:solidFill>
                <a:latin typeface="微软雅黑" panose="020B0503020204020204" pitchFamily="34" charset="-122"/>
                <a:ea typeface="微软雅黑" panose="020B0503020204020204" pitchFamily="34" charset="-122"/>
              </a:rPr>
              <a:t>人员、高级管理</a:t>
            </a:r>
            <a:r>
              <a:rPr lang="zh-CN" altLang="en-US" sz="1800" dirty="0" smtClean="0">
                <a:solidFill>
                  <a:schemeClr val="tx1"/>
                </a:solidFill>
                <a:latin typeface="微软雅黑" panose="020B0503020204020204" pitchFamily="34" charset="-122"/>
                <a:ea typeface="微软雅黑" panose="020B0503020204020204" pitchFamily="34" charset="-122"/>
              </a:rPr>
              <a:t>人员，活动</a:t>
            </a:r>
            <a:r>
              <a:rPr lang="zh-CN" altLang="en-US" sz="1800" dirty="0">
                <a:solidFill>
                  <a:schemeClr val="tx1"/>
                </a:solidFill>
                <a:latin typeface="微软雅黑" panose="020B0503020204020204" pitchFamily="34" charset="-122"/>
                <a:ea typeface="微软雅黑" panose="020B0503020204020204" pitchFamily="34" charset="-122"/>
              </a:rPr>
              <a:t>区域比较宽泛，劳动合同未作具体约定</a:t>
            </a:r>
          </a:p>
        </p:txBody>
      </p:sp>
      <p:sp>
        <p:nvSpPr>
          <p:cNvPr id="9" name="矩形 8"/>
          <p:cNvSpPr/>
          <p:nvPr/>
        </p:nvSpPr>
        <p:spPr bwMode="auto">
          <a:xfrm>
            <a:off x="632520" y="2348880"/>
            <a:ext cx="2592288" cy="1944216"/>
          </a:xfrm>
          <a:prstGeom prst="rect">
            <a:avLst/>
          </a:prstGeom>
          <a:solidFill>
            <a:srgbClr val="8BE1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1" hangingPunct="1">
              <a:lnSpc>
                <a:spcPct val="100000"/>
              </a:lnSpc>
              <a:spcBef>
                <a:spcPct val="50000"/>
              </a:spcBef>
              <a:buClr>
                <a:srgbClr val="ED1C24"/>
              </a:buClr>
              <a:buSzPct val="60000"/>
              <a:buNone/>
            </a:pPr>
            <a:r>
              <a:rPr lang="zh-CN" altLang="en-US" b="1" dirty="0" smtClean="0">
                <a:solidFill>
                  <a:schemeClr val="tx1"/>
                </a:solidFill>
                <a:latin typeface="微软雅黑" panose="020B0503020204020204" pitchFamily="34" charset="-122"/>
                <a:ea typeface="微软雅黑" panose="020B0503020204020204" pitchFamily="34" charset="-122"/>
              </a:rPr>
              <a:t>宽泛、灵活</a:t>
            </a:r>
            <a:endParaRPr lang="en-US" altLang="zh-CN" b="1" dirty="0" smtClean="0">
              <a:solidFill>
                <a:schemeClr val="tx1"/>
              </a:solidFill>
              <a:latin typeface="微软雅黑" panose="020B0503020204020204" pitchFamily="34" charset="-122"/>
              <a:ea typeface="微软雅黑" panose="020B0503020204020204" pitchFamily="34" charset="-122"/>
            </a:endParaRPr>
          </a:p>
          <a:p>
            <a:pPr eaLnBrk="1" hangingPunct="1">
              <a:lnSpc>
                <a:spcPct val="100000"/>
              </a:lnSpc>
              <a:spcBef>
                <a:spcPct val="50000"/>
              </a:spcBef>
              <a:buClr>
                <a:srgbClr val="ED1C24"/>
              </a:buClr>
              <a:buSzPct val="60000"/>
              <a:buNone/>
            </a:pPr>
            <a:r>
              <a:rPr lang="zh-CN" altLang="en-US" sz="1800" dirty="0" smtClean="0">
                <a:solidFill>
                  <a:schemeClr val="tx1"/>
                </a:solidFill>
                <a:latin typeface="微软雅黑" panose="020B0503020204020204" pitchFamily="34" charset="-122"/>
                <a:ea typeface="微软雅黑" panose="020B0503020204020204" pitchFamily="34" charset="-122"/>
              </a:rPr>
              <a:t>“中国”，“北京”，“广东省” 、“广州市等</a:t>
            </a:r>
            <a:r>
              <a:rPr lang="zh-CN" altLang="en-US" sz="1800" dirty="0">
                <a:solidFill>
                  <a:schemeClr val="tx1"/>
                </a:solidFill>
                <a:latin typeface="微软雅黑" panose="020B0503020204020204" pitchFamily="34" charset="-122"/>
                <a:ea typeface="微软雅黑" panose="020B0503020204020204" pitchFamily="34" charset="-122"/>
              </a:rPr>
              <a:t>中国各省市</a:t>
            </a:r>
            <a:r>
              <a:rPr lang="zh-CN" altLang="en-US" sz="1800" dirty="0" smtClean="0">
                <a:solidFill>
                  <a:schemeClr val="tx1"/>
                </a:solidFill>
                <a:latin typeface="微软雅黑" panose="020B0503020204020204" pitchFamily="34" charset="-122"/>
                <a:ea typeface="微软雅黑" panose="020B0503020204020204" pitchFamily="34" charset="-122"/>
              </a:rPr>
              <a:t>”</a:t>
            </a:r>
            <a:endParaRPr lang="en-US" altLang="zh-CN" sz="1800" dirty="0" smtClean="0">
              <a:solidFill>
                <a:schemeClr val="tx1"/>
              </a:solidFill>
              <a:latin typeface="微软雅黑" panose="020B0503020204020204" pitchFamily="34" charset="-122"/>
              <a:ea typeface="微软雅黑" panose="020B0503020204020204" pitchFamily="34" charset="-122"/>
            </a:endParaRPr>
          </a:p>
          <a:p>
            <a:pPr eaLnBrk="1" hangingPunct="1">
              <a:lnSpc>
                <a:spcPct val="100000"/>
              </a:lnSpc>
              <a:spcBef>
                <a:spcPct val="50000"/>
              </a:spcBef>
              <a:buClr>
                <a:srgbClr val="ED1C24"/>
              </a:buClr>
              <a:buSzPct val="60000"/>
              <a:buNone/>
            </a:pPr>
            <a:endParaRPr lang="en-US" altLang="zh-CN" sz="1600" dirty="0">
              <a:solidFill>
                <a:schemeClr val="tx1"/>
              </a:solidFill>
              <a:latin typeface="微软雅黑" panose="020B0503020204020204" pitchFamily="34" charset="-122"/>
              <a:ea typeface="微软雅黑" panose="020B0503020204020204" pitchFamily="34" charset="-122"/>
            </a:endParaRPr>
          </a:p>
        </p:txBody>
      </p:sp>
      <p:sp>
        <p:nvSpPr>
          <p:cNvPr id="10" name="矩形 9"/>
          <p:cNvSpPr/>
          <p:nvPr/>
        </p:nvSpPr>
        <p:spPr bwMode="auto">
          <a:xfrm>
            <a:off x="3609740" y="2348880"/>
            <a:ext cx="2592288" cy="1944216"/>
          </a:xfrm>
          <a:prstGeom prst="rect">
            <a:avLst/>
          </a:prstGeom>
          <a:solidFill>
            <a:srgbClr val="8BE1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1" hangingPunct="1">
              <a:lnSpc>
                <a:spcPct val="100000"/>
              </a:lnSpc>
              <a:spcBef>
                <a:spcPct val="50000"/>
              </a:spcBef>
              <a:buClr>
                <a:srgbClr val="ED1C24"/>
              </a:buClr>
              <a:buSzPct val="60000"/>
              <a:buNone/>
            </a:pPr>
            <a:r>
              <a:rPr lang="zh-CN" altLang="en-US" b="1" dirty="0">
                <a:solidFill>
                  <a:schemeClr val="tx1"/>
                </a:solidFill>
                <a:latin typeface="微软雅黑" panose="020B0503020204020204" pitchFamily="34" charset="-122"/>
                <a:ea typeface="微软雅黑" panose="020B0503020204020204" pitchFamily="34" charset="-122"/>
              </a:rPr>
              <a:t>具体、</a:t>
            </a:r>
            <a:r>
              <a:rPr lang="zh-CN" altLang="en-US" b="1" dirty="0" smtClean="0">
                <a:solidFill>
                  <a:schemeClr val="tx1"/>
                </a:solidFill>
                <a:latin typeface="微软雅黑" panose="020B0503020204020204" pitchFamily="34" charset="-122"/>
                <a:ea typeface="微软雅黑" panose="020B0503020204020204" pitchFamily="34" charset="-122"/>
              </a:rPr>
              <a:t>局限</a:t>
            </a:r>
            <a:endParaRPr lang="en-US" altLang="zh-CN" sz="1800" dirty="0" smtClean="0">
              <a:solidFill>
                <a:schemeClr val="tx1"/>
              </a:solidFill>
              <a:latin typeface="微软雅黑" panose="020B0503020204020204" pitchFamily="34" charset="-122"/>
              <a:ea typeface="微软雅黑" panose="020B0503020204020204" pitchFamily="34" charset="-122"/>
            </a:endParaRPr>
          </a:p>
          <a:p>
            <a:pPr eaLnBrk="1" hangingPunct="1">
              <a:lnSpc>
                <a:spcPct val="100000"/>
              </a:lnSpc>
              <a:spcBef>
                <a:spcPct val="50000"/>
              </a:spcBef>
              <a:buClr>
                <a:srgbClr val="ED1C24"/>
              </a:buClr>
              <a:buSzPct val="60000"/>
              <a:buNone/>
            </a:pPr>
            <a:r>
              <a:rPr lang="en-US" altLang="zh-CN" sz="1800" dirty="0" smtClean="0">
                <a:solidFill>
                  <a:schemeClr val="tx1"/>
                </a:solidFill>
                <a:latin typeface="微软雅黑" panose="020B0503020204020204" pitchFamily="34" charset="-122"/>
                <a:ea typeface="微软雅黑" panose="020B0503020204020204" pitchFamily="34" charset="-122"/>
              </a:rPr>
              <a:t>X</a:t>
            </a:r>
            <a:r>
              <a:rPr lang="zh-CN" altLang="en-US" sz="1800" dirty="0" smtClean="0">
                <a:solidFill>
                  <a:schemeClr val="tx1"/>
                </a:solidFill>
                <a:latin typeface="微软雅黑" panose="020B0503020204020204" pitchFamily="34" charset="-122"/>
                <a:ea typeface="微软雅黑" panose="020B0503020204020204" pitchFamily="34" charset="-122"/>
              </a:rPr>
              <a:t>市</a:t>
            </a:r>
            <a:r>
              <a:rPr lang="en-US" altLang="zh-CN" sz="1800" dirty="0" smtClean="0">
                <a:solidFill>
                  <a:schemeClr val="tx1"/>
                </a:solidFill>
                <a:latin typeface="微软雅黑" panose="020B0503020204020204" pitchFamily="34" charset="-122"/>
                <a:ea typeface="微软雅黑" panose="020B0503020204020204" pitchFamily="34" charset="-122"/>
              </a:rPr>
              <a:t>X</a:t>
            </a:r>
            <a:r>
              <a:rPr lang="zh-CN" altLang="en-US" sz="1800" dirty="0" smtClean="0">
                <a:solidFill>
                  <a:schemeClr val="tx1"/>
                </a:solidFill>
                <a:latin typeface="微软雅黑" panose="020B0503020204020204" pitchFamily="34" charset="-122"/>
                <a:ea typeface="微软雅黑" panose="020B0503020204020204" pitchFamily="34" charset="-122"/>
              </a:rPr>
              <a:t>区</a:t>
            </a:r>
            <a:r>
              <a:rPr lang="en-US" altLang="zh-CN" sz="1800" dirty="0" smtClean="0">
                <a:solidFill>
                  <a:schemeClr val="tx1"/>
                </a:solidFill>
                <a:latin typeface="微软雅黑" panose="020B0503020204020204" pitchFamily="34" charset="-122"/>
                <a:ea typeface="微软雅黑" panose="020B0503020204020204" pitchFamily="34" charset="-122"/>
              </a:rPr>
              <a:t> </a:t>
            </a:r>
            <a:r>
              <a:rPr lang="en-US" altLang="zh-CN" sz="1800" dirty="0">
                <a:solidFill>
                  <a:schemeClr val="tx1"/>
                </a:solidFill>
                <a:latin typeface="微软雅黑" panose="020B0503020204020204" pitchFamily="34" charset="-122"/>
                <a:ea typeface="微软雅黑" panose="020B0503020204020204" pitchFamily="34" charset="-122"/>
              </a:rPr>
              <a:t>X</a:t>
            </a:r>
            <a:r>
              <a:rPr lang="zh-CN" altLang="en-US" sz="1800" dirty="0">
                <a:solidFill>
                  <a:schemeClr val="tx1"/>
                </a:solidFill>
                <a:latin typeface="微软雅黑" panose="020B0503020204020204" pitchFamily="34" charset="-122"/>
                <a:ea typeface="微软雅黑" panose="020B0503020204020204" pitchFamily="34" charset="-122"/>
              </a:rPr>
              <a:t>路</a:t>
            </a:r>
            <a:r>
              <a:rPr lang="en-US" altLang="zh-CN" sz="1800" dirty="0">
                <a:solidFill>
                  <a:schemeClr val="tx1"/>
                </a:solidFill>
                <a:latin typeface="微软雅黑" panose="020B0503020204020204" pitchFamily="34" charset="-122"/>
                <a:ea typeface="微软雅黑" panose="020B0503020204020204" pitchFamily="34" charset="-122"/>
              </a:rPr>
              <a:t>X</a:t>
            </a:r>
            <a:r>
              <a:rPr lang="zh-CN" altLang="en-US" sz="1800" dirty="0">
                <a:solidFill>
                  <a:schemeClr val="tx1"/>
                </a:solidFill>
                <a:latin typeface="微软雅黑" panose="020B0503020204020204" pitchFamily="34" charset="-122"/>
                <a:ea typeface="微软雅黑" panose="020B0503020204020204" pitchFamily="34" charset="-122"/>
              </a:rPr>
              <a:t>号</a:t>
            </a:r>
            <a:r>
              <a:rPr lang="en-US" altLang="zh-CN" sz="1800" dirty="0">
                <a:solidFill>
                  <a:schemeClr val="tx1"/>
                </a:solidFill>
                <a:latin typeface="微软雅黑" panose="020B0503020204020204" pitchFamily="34" charset="-122"/>
                <a:ea typeface="微软雅黑" panose="020B0503020204020204" pitchFamily="34" charset="-122"/>
              </a:rPr>
              <a:t>X</a:t>
            </a:r>
            <a:r>
              <a:rPr lang="zh-CN" altLang="en-US" sz="1800" dirty="0">
                <a:solidFill>
                  <a:schemeClr val="tx1"/>
                </a:solidFill>
                <a:latin typeface="微软雅黑" panose="020B0503020204020204" pitchFamily="34" charset="-122"/>
                <a:ea typeface="微软雅黑" panose="020B0503020204020204" pitchFamily="34" charset="-122"/>
              </a:rPr>
              <a:t>大楼</a:t>
            </a:r>
            <a:r>
              <a:rPr lang="en-US" altLang="zh-CN" sz="1800" dirty="0">
                <a:solidFill>
                  <a:schemeClr val="tx1"/>
                </a:solidFill>
                <a:latin typeface="微软雅黑" panose="020B0503020204020204" pitchFamily="34" charset="-122"/>
                <a:ea typeface="微软雅黑" panose="020B0503020204020204" pitchFamily="34" charset="-122"/>
              </a:rPr>
              <a:t>X</a:t>
            </a:r>
            <a:r>
              <a:rPr lang="zh-CN" altLang="en-US" sz="1800" dirty="0">
                <a:solidFill>
                  <a:schemeClr val="tx1"/>
                </a:solidFill>
                <a:latin typeface="微软雅黑" panose="020B0503020204020204" pitchFamily="34" charset="-122"/>
                <a:ea typeface="微软雅黑" panose="020B0503020204020204" pitchFamily="34" charset="-122"/>
              </a:rPr>
              <a:t>层</a:t>
            </a:r>
            <a:endParaRPr lang="en-US" altLang="zh-CN" sz="1800" dirty="0">
              <a:solidFill>
                <a:schemeClr val="tx1"/>
              </a:solidFill>
              <a:latin typeface="微软雅黑" panose="020B0503020204020204" pitchFamily="34" charset="-122"/>
              <a:ea typeface="微软雅黑" panose="020B0503020204020204" pitchFamily="34" charset="-122"/>
            </a:endParaRPr>
          </a:p>
        </p:txBody>
      </p:sp>
      <p:sp>
        <p:nvSpPr>
          <p:cNvPr id="5" name="右箭头 4"/>
          <p:cNvSpPr/>
          <p:nvPr/>
        </p:nvSpPr>
        <p:spPr bwMode="auto">
          <a:xfrm rot="5400000">
            <a:off x="1583922" y="4194091"/>
            <a:ext cx="504056" cy="720080"/>
          </a:xfrm>
          <a:prstGeom prst="rightArrow">
            <a:avLst/>
          </a:pr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rgbClr val="ED1C24"/>
              </a:buClr>
              <a:buSzPct val="60000"/>
              <a:buFont typeface="Arial" charset="0"/>
              <a:buNone/>
              <a:tabLst/>
            </a:pPr>
            <a:endParaRPr kumimoji="0" lang="zh-CN" altLang="en-US" sz="2400" b="1" i="0" u="none" strike="noStrike" cap="none" normalizeH="0" baseline="0" smtClean="0">
              <a:ln>
                <a:noFill/>
              </a:ln>
              <a:solidFill>
                <a:schemeClr val="tx1"/>
              </a:solidFill>
              <a:effectLst/>
              <a:latin typeface="Arial" charset="0"/>
              <a:ea typeface="楷体_GB2312" pitchFamily="49" charset="-122"/>
            </a:endParaRPr>
          </a:p>
        </p:txBody>
      </p:sp>
      <p:sp>
        <p:nvSpPr>
          <p:cNvPr id="6" name="TextBox 5"/>
          <p:cNvSpPr txBox="1"/>
          <p:nvPr/>
        </p:nvSpPr>
        <p:spPr>
          <a:xfrm>
            <a:off x="344488" y="4806159"/>
            <a:ext cx="3024336" cy="369332"/>
          </a:xfrm>
          <a:prstGeom prst="rect">
            <a:avLst/>
          </a:prstGeom>
          <a:noFill/>
        </p:spPr>
        <p:txBody>
          <a:bodyPr wrap="square" rtlCol="0">
            <a:spAutoFit/>
          </a:bodyPr>
          <a:lstStyle/>
          <a:p>
            <a:pPr>
              <a:buNone/>
            </a:pPr>
            <a:r>
              <a:rPr lang="zh-CN" altLang="en-US" sz="2000" dirty="0" smtClean="0">
                <a:solidFill>
                  <a:schemeClr val="tx1"/>
                </a:solidFill>
                <a:latin typeface="微软雅黑" panose="020B0503020204020204" pitchFamily="34" charset="-122"/>
                <a:ea typeface="微软雅黑" panose="020B0503020204020204" pitchFamily="34" charset="-122"/>
              </a:rPr>
              <a:t>有侵犯劳动者利益的嫌疑</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13" name="右箭头 12"/>
          <p:cNvSpPr/>
          <p:nvPr/>
        </p:nvSpPr>
        <p:spPr bwMode="auto">
          <a:xfrm rot="5400000">
            <a:off x="4556956" y="4185084"/>
            <a:ext cx="504056" cy="720080"/>
          </a:xfrm>
          <a:prstGeom prst="rightArrow">
            <a:avLst/>
          </a:pr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rgbClr val="ED1C24"/>
              </a:buClr>
              <a:buSzPct val="60000"/>
              <a:buFont typeface="Arial" charset="0"/>
              <a:buNone/>
              <a:tabLst/>
            </a:pPr>
            <a:endParaRPr kumimoji="0" lang="zh-CN" altLang="en-US" sz="2400" b="1" i="0" u="none" strike="noStrike" cap="none" normalizeH="0" baseline="0" smtClean="0">
              <a:ln>
                <a:noFill/>
              </a:ln>
              <a:solidFill>
                <a:schemeClr val="tx1"/>
              </a:solidFill>
              <a:effectLst/>
              <a:latin typeface="Arial" charset="0"/>
              <a:ea typeface="楷体_GB2312" pitchFamily="49" charset="-122"/>
            </a:endParaRPr>
          </a:p>
        </p:txBody>
      </p:sp>
      <p:sp>
        <p:nvSpPr>
          <p:cNvPr id="14" name="TextBox 13"/>
          <p:cNvSpPr txBox="1"/>
          <p:nvPr/>
        </p:nvSpPr>
        <p:spPr>
          <a:xfrm>
            <a:off x="3465724" y="4725144"/>
            <a:ext cx="3024336" cy="1884618"/>
          </a:xfrm>
          <a:prstGeom prst="rect">
            <a:avLst/>
          </a:prstGeom>
          <a:noFill/>
        </p:spPr>
        <p:txBody>
          <a:bodyPr wrap="square" rtlCol="0">
            <a:spAutoFit/>
          </a:bodyPr>
          <a:lstStyle/>
          <a:p>
            <a:pPr>
              <a:lnSpc>
                <a:spcPct val="150000"/>
              </a:lnSpc>
              <a:spcBef>
                <a:spcPts val="0"/>
              </a:spcBef>
              <a:buNone/>
            </a:pPr>
            <a:r>
              <a:rPr lang="zh-CN" altLang="en-US" sz="2000" dirty="0" smtClean="0">
                <a:solidFill>
                  <a:schemeClr val="tx1"/>
                </a:solidFill>
                <a:latin typeface="微软雅黑" panose="020B0503020204020204" pitchFamily="34" charset="-122"/>
                <a:ea typeface="微软雅黑" panose="020B0503020204020204" pitchFamily="34" charset="-122"/>
              </a:rPr>
              <a:t>工作地点稍有变动（如从楼层</a:t>
            </a:r>
            <a:r>
              <a:rPr lang="en-US" altLang="zh-CN" sz="2000" dirty="0" smtClean="0">
                <a:solidFill>
                  <a:schemeClr val="tx1"/>
                </a:solidFill>
                <a:latin typeface="微软雅黑" panose="020B0503020204020204" pitchFamily="34" charset="-122"/>
                <a:ea typeface="微软雅黑" panose="020B0503020204020204" pitchFamily="34" charset="-122"/>
              </a:rPr>
              <a:t>40</a:t>
            </a:r>
            <a:r>
              <a:rPr lang="zh-CN" altLang="en-US" sz="2000" dirty="0" smtClean="0">
                <a:solidFill>
                  <a:schemeClr val="tx1"/>
                </a:solidFill>
                <a:latin typeface="微软雅黑" panose="020B0503020204020204" pitchFamily="34" charset="-122"/>
                <a:ea typeface="微软雅黑" panose="020B0503020204020204" pitchFamily="34" charset="-122"/>
              </a:rPr>
              <a:t>调整到楼层</a:t>
            </a:r>
            <a:r>
              <a:rPr lang="en-US" altLang="zh-CN" sz="2000" dirty="0" smtClean="0">
                <a:solidFill>
                  <a:schemeClr val="tx1"/>
                </a:solidFill>
                <a:latin typeface="微软雅黑" panose="020B0503020204020204" pitchFamily="34" charset="-122"/>
                <a:ea typeface="微软雅黑" panose="020B0503020204020204" pitchFamily="34" charset="-122"/>
              </a:rPr>
              <a:t>41</a:t>
            </a:r>
            <a:r>
              <a:rPr lang="zh-CN" altLang="en-US" sz="2000" dirty="0" smtClean="0">
                <a:solidFill>
                  <a:schemeClr val="tx1"/>
                </a:solidFill>
                <a:latin typeface="微软雅黑" panose="020B0503020204020204" pitchFamily="34" charset="-122"/>
                <a:ea typeface="微软雅黑" panose="020B0503020204020204" pitchFamily="34" charset="-122"/>
              </a:rPr>
              <a:t>）就要重新协商变更劳动合同，对企业限制过强</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
        <p:nvSpPr>
          <p:cNvPr id="15" name="右箭头 14"/>
          <p:cNvSpPr/>
          <p:nvPr/>
        </p:nvSpPr>
        <p:spPr bwMode="auto">
          <a:xfrm rot="5400000">
            <a:off x="7653300" y="4185084"/>
            <a:ext cx="504056" cy="720080"/>
          </a:xfrm>
          <a:prstGeom prst="rightArrow">
            <a:avLst/>
          </a:pr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rgbClr val="ED1C24"/>
              </a:buClr>
              <a:buSzPct val="60000"/>
              <a:buFont typeface="Arial" charset="0"/>
              <a:buNone/>
              <a:tabLst/>
            </a:pPr>
            <a:endParaRPr kumimoji="0" lang="zh-CN" altLang="en-US" sz="2400" b="1" i="0" u="none" strike="noStrike" cap="none" normalizeH="0" baseline="0" smtClean="0">
              <a:ln>
                <a:noFill/>
              </a:ln>
              <a:solidFill>
                <a:schemeClr val="tx1"/>
              </a:solidFill>
              <a:effectLst/>
              <a:latin typeface="Arial" charset="0"/>
              <a:ea typeface="楷体_GB2312" pitchFamily="49" charset="-122"/>
            </a:endParaRPr>
          </a:p>
        </p:txBody>
      </p:sp>
      <p:sp>
        <p:nvSpPr>
          <p:cNvPr id="16" name="TextBox 15"/>
          <p:cNvSpPr txBox="1"/>
          <p:nvPr/>
        </p:nvSpPr>
        <p:spPr>
          <a:xfrm>
            <a:off x="6619985" y="4912392"/>
            <a:ext cx="2797511" cy="1422954"/>
          </a:xfrm>
          <a:prstGeom prst="rect">
            <a:avLst/>
          </a:prstGeom>
          <a:noFill/>
        </p:spPr>
        <p:txBody>
          <a:bodyPr wrap="square" rtlCol="0">
            <a:spAutoFit/>
          </a:bodyPr>
          <a:lstStyle/>
          <a:p>
            <a:pPr>
              <a:lnSpc>
                <a:spcPct val="150000"/>
              </a:lnSpc>
              <a:spcBef>
                <a:spcPts val="0"/>
              </a:spcBef>
              <a:buNone/>
            </a:pPr>
            <a:r>
              <a:rPr lang="zh-CN" altLang="en-US" sz="2000" dirty="0" smtClean="0">
                <a:solidFill>
                  <a:schemeClr val="tx1"/>
                </a:solidFill>
                <a:latin typeface="微软雅黑" panose="020B0503020204020204" pitchFamily="34" charset="-122"/>
                <a:ea typeface="微软雅黑" panose="020B0503020204020204" pitchFamily="34" charset="-122"/>
              </a:rPr>
              <a:t>考虑劳动合同的实际履行情况，确定员工的工作地点</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21929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79570" y="1605996"/>
            <a:ext cx="8389853" cy="424732"/>
          </a:xfrm>
          <a:prstGeom prst="rect">
            <a:avLst/>
          </a:prstGeom>
        </p:spPr>
        <p:txBody>
          <a:bodyPr wrap="square">
            <a:spAutoFit/>
          </a:bodyPr>
          <a:lstStyle/>
          <a:p>
            <a:pPr algn="ctr">
              <a:buNone/>
            </a:pPr>
            <a:r>
              <a:rPr lang="zh-CN" altLang="en-US" b="1" dirty="0">
                <a:solidFill>
                  <a:schemeClr val="bg1"/>
                </a:solidFill>
                <a:latin typeface="微软雅黑" panose="020B0503020204020204" pitchFamily="34" charset="-122"/>
                <a:ea typeface="微软雅黑" panose="020B0503020204020204" pitchFamily="34" charset="-122"/>
              </a:rPr>
              <a:t>企业单方变动工作地点的合法性分析</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560512" y="2708920"/>
            <a:ext cx="8712968" cy="1754326"/>
          </a:xfrm>
          <a:prstGeom prst="rect">
            <a:avLst/>
          </a:prstGeom>
          <a:noFill/>
          <a:ln>
            <a:solidFill>
              <a:srgbClr val="15C2FF"/>
            </a:solidFill>
            <a:prstDash val="sysDash"/>
          </a:ln>
        </p:spPr>
        <p:txBody>
          <a:bodyPr wrap="square">
            <a:spAutoFit/>
          </a:bodyPr>
          <a:lstStyle/>
          <a:p>
            <a:pPr marL="342900" indent="-342900">
              <a:lnSpc>
                <a:spcPct val="150000"/>
              </a:lnSpc>
              <a:spcBef>
                <a:spcPts val="0"/>
              </a:spcBef>
              <a:buFont typeface="Wingdings" panose="05000000000000000000" pitchFamily="2" charset="2"/>
              <a:buChar char="u"/>
            </a:pP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劳动合同法</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第三十五条规定，用人单位与劳动者</a:t>
            </a:r>
            <a:r>
              <a:rPr lang="zh-CN" altLang="en-US" dirty="0">
                <a:solidFill>
                  <a:srgbClr val="C00000"/>
                </a:solidFill>
                <a:latin typeface="微软雅黑" panose="020B0503020204020204" pitchFamily="34" charset="-122"/>
                <a:ea typeface="微软雅黑" panose="020B0503020204020204" pitchFamily="34" charset="-122"/>
              </a:rPr>
              <a:t>协商一致</a:t>
            </a:r>
            <a:r>
              <a:rPr lang="zh-CN" altLang="en-US" dirty="0">
                <a:solidFill>
                  <a:schemeClr val="tx1"/>
                </a:solidFill>
                <a:latin typeface="微软雅黑" panose="020B0503020204020204" pitchFamily="34" charset="-122"/>
                <a:ea typeface="微软雅黑" panose="020B0503020204020204" pitchFamily="34" charset="-122"/>
              </a:rPr>
              <a:t>，可以</a:t>
            </a:r>
            <a:r>
              <a:rPr lang="zh-CN" altLang="en-US" dirty="0">
                <a:solidFill>
                  <a:srgbClr val="C00000"/>
                </a:solidFill>
                <a:latin typeface="微软雅黑" panose="020B0503020204020204" pitchFamily="34" charset="-122"/>
                <a:ea typeface="微软雅黑" panose="020B0503020204020204" pitchFamily="34" charset="-122"/>
              </a:rPr>
              <a:t>变更劳动合同</a:t>
            </a:r>
            <a:r>
              <a:rPr lang="zh-CN" altLang="en-US" dirty="0">
                <a:solidFill>
                  <a:schemeClr val="tx1"/>
                </a:solidFill>
                <a:latin typeface="微软雅黑" panose="020B0503020204020204" pitchFamily="34" charset="-122"/>
                <a:ea typeface="微软雅黑" panose="020B0503020204020204" pitchFamily="34" charset="-122"/>
              </a:rPr>
              <a:t>约定的内容。国家层面没有明确规定企业是否具有单方调整员工工作地点的权利。</a:t>
            </a:r>
            <a:endParaRPr lang="en-US" altLang="zh-CN" dirty="0">
              <a:solidFill>
                <a:schemeClr val="tx1"/>
              </a:solidFill>
              <a:latin typeface="微软雅黑" panose="020B0503020204020204" pitchFamily="34" charset="-122"/>
              <a:ea typeface="微软雅黑" panose="020B0503020204020204" pitchFamily="34" charset="-122"/>
            </a:endParaRPr>
          </a:p>
        </p:txBody>
      </p:sp>
      <p:sp>
        <p:nvSpPr>
          <p:cNvPr id="2" name="矩形 1"/>
          <p:cNvSpPr/>
          <p:nvPr/>
        </p:nvSpPr>
        <p:spPr>
          <a:xfrm>
            <a:off x="200472" y="1564108"/>
            <a:ext cx="9361040" cy="424732"/>
          </a:xfrm>
          <a:prstGeom prst="rect">
            <a:avLst/>
          </a:prstGeom>
        </p:spPr>
        <p:txBody>
          <a:bodyPr wrap="square">
            <a:spAutoFit/>
          </a:bodyPr>
          <a:lstStyle/>
          <a:p>
            <a:pPr>
              <a:buNone/>
            </a:pPr>
            <a:r>
              <a:rPr lang="en-US" altLang="zh-CN" b="1" dirty="0" smtClean="0">
                <a:solidFill>
                  <a:schemeClr val="tx1"/>
                </a:solidFill>
                <a:latin typeface="微软雅黑" panose="020B0503020204020204" pitchFamily="34" charset="-122"/>
                <a:ea typeface="微软雅黑" panose="020B0503020204020204" pitchFamily="34" charset="-122"/>
              </a:rPr>
              <a:t>2. </a:t>
            </a:r>
            <a:r>
              <a:rPr lang="zh-CN" altLang="en-US" b="1" dirty="0" smtClean="0">
                <a:solidFill>
                  <a:schemeClr val="tx1"/>
                </a:solidFill>
                <a:latin typeface="微软雅黑" panose="020B0503020204020204" pitchFamily="34" charset="-122"/>
                <a:ea typeface="微软雅黑" panose="020B0503020204020204" pitchFamily="34" charset="-122"/>
              </a:rPr>
              <a:t>企业是否有权单方</a:t>
            </a:r>
            <a:r>
              <a:rPr lang="zh-CN" altLang="en-US" b="1" dirty="0">
                <a:solidFill>
                  <a:schemeClr val="tx1"/>
                </a:solidFill>
                <a:latin typeface="微软雅黑" panose="020B0503020204020204" pitchFamily="34" charset="-122"/>
                <a:ea typeface="微软雅黑" panose="020B0503020204020204" pitchFamily="34" charset="-122"/>
              </a:rPr>
              <a:t>变更员工工作地</a:t>
            </a:r>
            <a:r>
              <a:rPr lang="zh-CN" altLang="en-US" b="1" dirty="0" smtClean="0">
                <a:solidFill>
                  <a:schemeClr val="tx1"/>
                </a:solidFill>
                <a:latin typeface="微软雅黑" panose="020B0503020204020204" pitchFamily="34" charset="-122"/>
                <a:ea typeface="微软雅黑" panose="020B0503020204020204" pitchFamily="34" charset="-122"/>
              </a:rPr>
              <a:t>点？</a:t>
            </a:r>
            <a:endParaRPr lang="en-US" altLang="zh-CN" b="1"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139784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79570" y="1605996"/>
            <a:ext cx="8389853" cy="424732"/>
          </a:xfrm>
          <a:prstGeom prst="rect">
            <a:avLst/>
          </a:prstGeom>
        </p:spPr>
        <p:txBody>
          <a:bodyPr wrap="square">
            <a:spAutoFit/>
          </a:bodyPr>
          <a:lstStyle/>
          <a:p>
            <a:pPr algn="ctr">
              <a:buNone/>
            </a:pPr>
            <a:r>
              <a:rPr lang="zh-CN" altLang="en-US" b="1" dirty="0">
                <a:solidFill>
                  <a:schemeClr val="bg1"/>
                </a:solidFill>
                <a:latin typeface="微软雅黑" panose="020B0503020204020204" pitchFamily="34" charset="-122"/>
                <a:ea typeface="微软雅黑" panose="020B0503020204020204" pitchFamily="34" charset="-122"/>
              </a:rPr>
              <a:t>企业单方变动工作地点的合法性分析</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200472" y="1564108"/>
            <a:ext cx="9361040" cy="424732"/>
          </a:xfrm>
          <a:prstGeom prst="rect">
            <a:avLst/>
          </a:prstGeom>
        </p:spPr>
        <p:txBody>
          <a:bodyPr wrap="square">
            <a:spAutoFit/>
          </a:bodyPr>
          <a:lstStyle/>
          <a:p>
            <a:pPr>
              <a:buNone/>
            </a:pPr>
            <a:r>
              <a:rPr lang="en-US" altLang="zh-CN" b="1" dirty="0" smtClean="0">
                <a:solidFill>
                  <a:schemeClr val="tx1"/>
                </a:solidFill>
                <a:latin typeface="微软雅黑" panose="020B0503020204020204" pitchFamily="34" charset="-122"/>
                <a:ea typeface="微软雅黑" panose="020B0503020204020204" pitchFamily="34" charset="-122"/>
              </a:rPr>
              <a:t>2.</a:t>
            </a:r>
            <a:r>
              <a:rPr lang="zh-CN" altLang="en-US" b="1" dirty="0">
                <a:solidFill>
                  <a:schemeClr val="tx1"/>
                </a:solidFill>
                <a:latin typeface="微软雅黑" panose="020B0503020204020204" pitchFamily="34" charset="-122"/>
                <a:ea typeface="微软雅黑" panose="020B0503020204020204" pitchFamily="34" charset="-122"/>
              </a:rPr>
              <a:t>企业是否有权单方变更员工工作地点？</a:t>
            </a:r>
            <a:endParaRPr lang="en-US" altLang="zh-CN" b="1" dirty="0">
              <a:solidFill>
                <a:schemeClr val="tx1"/>
              </a:solidFill>
              <a:latin typeface="微软雅黑" panose="020B0503020204020204" pitchFamily="34" charset="-122"/>
              <a:ea typeface="微软雅黑" panose="020B0503020204020204" pitchFamily="34" charset="-122"/>
            </a:endParaRPr>
          </a:p>
        </p:txBody>
      </p:sp>
      <p:sp>
        <p:nvSpPr>
          <p:cNvPr id="3" name="矩形 2"/>
          <p:cNvSpPr/>
          <p:nvPr/>
        </p:nvSpPr>
        <p:spPr>
          <a:xfrm>
            <a:off x="560512" y="2420888"/>
            <a:ext cx="8712968" cy="2862322"/>
          </a:xfrm>
          <a:prstGeom prst="rect">
            <a:avLst/>
          </a:prstGeom>
          <a:noFill/>
          <a:ln>
            <a:solidFill>
              <a:srgbClr val="15C2FF"/>
            </a:solidFill>
            <a:prstDash val="sysDash"/>
          </a:ln>
        </p:spPr>
        <p:txBody>
          <a:bodyPr wrap="square">
            <a:spAutoFit/>
          </a:bodyPr>
          <a:lstStyle/>
          <a:p>
            <a:pPr marL="285750" indent="-285750">
              <a:lnSpc>
                <a:spcPct val="150000"/>
              </a:lnSpc>
              <a:spcBef>
                <a:spcPts val="0"/>
              </a:spcBef>
              <a:buFont typeface="Wingdings" panose="05000000000000000000" pitchFamily="2" charset="2"/>
              <a:buChar char="u"/>
            </a:pPr>
            <a:r>
              <a:rPr lang="en-US" altLang="zh-CN" dirty="0" smtClean="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广东省人力资源和社会保障厅关于做好企业转型升级过程中劳资纠纷预防处理工作的意见</a:t>
            </a:r>
            <a:r>
              <a:rPr lang="en-US" altLang="zh-CN" dirty="0" smtClean="0">
                <a:solidFill>
                  <a:schemeClr val="tx1"/>
                </a:solidFill>
                <a:latin typeface="微软雅黑" panose="020B0503020204020204" pitchFamily="34" charset="-122"/>
                <a:ea typeface="微软雅黑" panose="020B0503020204020204" pitchFamily="34" charset="-122"/>
              </a:rPr>
              <a:t>》</a:t>
            </a:r>
            <a:r>
              <a:rPr lang="zh-CN" altLang="en-US" dirty="0" smtClean="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Arial"/>
                <a:ea typeface="微软雅黑"/>
              </a:rPr>
              <a:t>企业在</a:t>
            </a:r>
            <a:r>
              <a:rPr lang="zh-CN" altLang="en-US" dirty="0">
                <a:solidFill>
                  <a:srgbClr val="C00000"/>
                </a:solidFill>
                <a:latin typeface="Arial"/>
                <a:ea typeface="微软雅黑"/>
              </a:rPr>
              <a:t>本市行政区域内搬迁</a:t>
            </a:r>
            <a:r>
              <a:rPr lang="zh-CN" altLang="en-US" dirty="0">
                <a:solidFill>
                  <a:schemeClr val="tx1"/>
                </a:solidFill>
                <a:latin typeface="Arial"/>
                <a:ea typeface="微软雅黑"/>
              </a:rPr>
              <a:t>，职工</a:t>
            </a:r>
            <a:r>
              <a:rPr lang="zh-CN" altLang="en-US" dirty="0">
                <a:solidFill>
                  <a:srgbClr val="C00000"/>
                </a:solidFill>
                <a:latin typeface="Arial"/>
                <a:ea typeface="微软雅黑"/>
              </a:rPr>
              <a:t>上下班可乘坐本市公共交通工具</a:t>
            </a:r>
            <a:r>
              <a:rPr lang="zh-CN" altLang="en-US" dirty="0">
                <a:solidFill>
                  <a:schemeClr val="tx1"/>
                </a:solidFill>
                <a:latin typeface="Arial"/>
                <a:ea typeface="微软雅黑"/>
              </a:rPr>
              <a:t>，或企业提供</a:t>
            </a:r>
            <a:r>
              <a:rPr lang="zh-CN" altLang="en-US" dirty="0">
                <a:solidFill>
                  <a:srgbClr val="C00000"/>
                </a:solidFill>
                <a:latin typeface="Arial"/>
                <a:ea typeface="微软雅黑"/>
              </a:rPr>
              <a:t>交通补贴</a:t>
            </a:r>
            <a:r>
              <a:rPr lang="zh-CN" altLang="en-US" dirty="0">
                <a:solidFill>
                  <a:schemeClr val="tx1"/>
                </a:solidFill>
                <a:latin typeface="Arial"/>
                <a:ea typeface="微软雅黑"/>
              </a:rPr>
              <a:t>、</a:t>
            </a:r>
            <a:r>
              <a:rPr lang="zh-CN" altLang="en-US" dirty="0">
                <a:solidFill>
                  <a:srgbClr val="C00000"/>
                </a:solidFill>
                <a:latin typeface="Arial"/>
                <a:ea typeface="微软雅黑"/>
              </a:rPr>
              <a:t>免费交通工具</a:t>
            </a:r>
            <a:r>
              <a:rPr lang="zh-CN" altLang="en-US" dirty="0">
                <a:solidFill>
                  <a:schemeClr val="tx1"/>
                </a:solidFill>
                <a:latin typeface="Arial"/>
                <a:ea typeface="微软雅黑"/>
              </a:rPr>
              <a:t>接送等便利条件，对</a:t>
            </a:r>
            <a:r>
              <a:rPr lang="zh-CN" altLang="en-US" dirty="0">
                <a:solidFill>
                  <a:srgbClr val="C00000"/>
                </a:solidFill>
                <a:latin typeface="Arial"/>
                <a:ea typeface="微软雅黑"/>
              </a:rPr>
              <a:t>职工生活未造成明显影响</a:t>
            </a:r>
            <a:r>
              <a:rPr lang="zh-CN" altLang="en-US" dirty="0">
                <a:solidFill>
                  <a:schemeClr val="tx1"/>
                </a:solidFill>
                <a:latin typeface="Arial"/>
                <a:ea typeface="微软雅黑"/>
              </a:rPr>
              <a:t>的，劳动合同继续履行。</a:t>
            </a:r>
            <a:endParaRPr lang="en-US"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98636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79570" y="1605996"/>
            <a:ext cx="8389853" cy="424732"/>
          </a:xfrm>
          <a:prstGeom prst="rect">
            <a:avLst/>
          </a:prstGeom>
        </p:spPr>
        <p:txBody>
          <a:bodyPr wrap="square">
            <a:spAutoFit/>
          </a:bodyPr>
          <a:lstStyle/>
          <a:p>
            <a:pPr algn="ctr">
              <a:buNone/>
            </a:pPr>
            <a:r>
              <a:rPr lang="zh-CN" altLang="en-US" b="1" dirty="0">
                <a:solidFill>
                  <a:schemeClr val="bg1"/>
                </a:solidFill>
                <a:latin typeface="微软雅黑" panose="020B0503020204020204" pitchFamily="34" charset="-122"/>
                <a:ea typeface="微软雅黑" panose="020B0503020204020204" pitchFamily="34" charset="-122"/>
              </a:rPr>
              <a:t>企业单方变动工作地点的合法性分析</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200472" y="1564108"/>
            <a:ext cx="9361040" cy="424732"/>
          </a:xfrm>
          <a:prstGeom prst="rect">
            <a:avLst/>
          </a:prstGeom>
        </p:spPr>
        <p:txBody>
          <a:bodyPr wrap="square">
            <a:spAutoFit/>
          </a:bodyPr>
          <a:lstStyle/>
          <a:p>
            <a:pPr>
              <a:buNone/>
            </a:pPr>
            <a:r>
              <a:rPr lang="en-US" altLang="zh-CN" b="1" dirty="0" smtClean="0">
                <a:solidFill>
                  <a:schemeClr val="tx1"/>
                </a:solidFill>
                <a:latin typeface="微软雅黑" panose="020B0503020204020204" pitchFamily="34" charset="-122"/>
                <a:ea typeface="微软雅黑" panose="020B0503020204020204" pitchFamily="34" charset="-122"/>
              </a:rPr>
              <a:t>2.</a:t>
            </a:r>
            <a:r>
              <a:rPr lang="zh-CN" altLang="en-US" b="1" dirty="0">
                <a:solidFill>
                  <a:schemeClr val="tx1"/>
                </a:solidFill>
                <a:latin typeface="微软雅黑" panose="020B0503020204020204" pitchFamily="34" charset="-122"/>
                <a:ea typeface="微软雅黑" panose="020B0503020204020204" pitchFamily="34" charset="-122"/>
              </a:rPr>
              <a:t>企业是否有权单方变更员工工作地点？</a:t>
            </a:r>
            <a:endParaRPr lang="en-US" altLang="zh-CN" b="1" dirty="0">
              <a:solidFill>
                <a:schemeClr val="tx1"/>
              </a:solidFill>
              <a:latin typeface="微软雅黑" panose="020B0503020204020204" pitchFamily="34" charset="-122"/>
              <a:ea typeface="微软雅黑" panose="020B0503020204020204" pitchFamily="34" charset="-122"/>
            </a:endParaRPr>
          </a:p>
        </p:txBody>
      </p:sp>
      <p:sp>
        <p:nvSpPr>
          <p:cNvPr id="3" name="矩形 2"/>
          <p:cNvSpPr/>
          <p:nvPr/>
        </p:nvSpPr>
        <p:spPr>
          <a:xfrm>
            <a:off x="560512" y="2204864"/>
            <a:ext cx="8712968" cy="4524315"/>
          </a:xfrm>
          <a:prstGeom prst="rect">
            <a:avLst/>
          </a:prstGeom>
          <a:noFill/>
          <a:ln>
            <a:solidFill>
              <a:srgbClr val="15C2FF"/>
            </a:solidFill>
            <a:prstDash val="sysDash"/>
          </a:ln>
        </p:spPr>
        <p:txBody>
          <a:bodyPr wrap="square">
            <a:spAutoFit/>
          </a:bodyPr>
          <a:lstStyle/>
          <a:p>
            <a:pPr marL="285750" indent="-285750">
              <a:lnSpc>
                <a:spcPct val="150000"/>
              </a:lnSpc>
              <a:spcBef>
                <a:spcPts val="0"/>
              </a:spcBef>
              <a:buFont typeface="Wingdings" panose="05000000000000000000" pitchFamily="2" charset="2"/>
              <a:buChar char="u"/>
            </a:pPr>
            <a:r>
              <a:rPr lang="en-US" altLang="zh-CN" dirty="0" smtClean="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广州市劳动和社会保障局关于做好“双转移”和“退二进三”企业职工安置工作的意见</a:t>
            </a:r>
            <a:r>
              <a:rPr lang="en-US" altLang="zh-CN" dirty="0" smtClean="0">
                <a:solidFill>
                  <a:schemeClr val="tx1"/>
                </a:solidFill>
                <a:latin typeface="微软雅黑" panose="020B0503020204020204" pitchFamily="34" charset="-122"/>
                <a:ea typeface="微软雅黑" panose="020B0503020204020204" pitchFamily="34" charset="-122"/>
              </a:rPr>
              <a:t>》</a:t>
            </a:r>
            <a:r>
              <a:rPr lang="zh-CN" altLang="en-US" dirty="0" smtClean="0">
                <a:solidFill>
                  <a:schemeClr val="tx1"/>
                </a:solidFill>
                <a:latin typeface="微软雅黑" panose="020B0503020204020204" pitchFamily="34" charset="-122"/>
                <a:ea typeface="微软雅黑" panose="020B0503020204020204" pitchFamily="34" charset="-122"/>
              </a:rPr>
              <a:t>：</a:t>
            </a:r>
            <a:r>
              <a:rPr lang="zh-CN" altLang="en-US" dirty="0" smtClean="0">
                <a:solidFill>
                  <a:schemeClr val="tx1"/>
                </a:solidFill>
                <a:latin typeface="Arial"/>
                <a:ea typeface="微软雅黑"/>
              </a:rPr>
              <a:t>企业</a:t>
            </a:r>
            <a:r>
              <a:rPr lang="zh-CN" altLang="en-US" dirty="0">
                <a:solidFill>
                  <a:schemeClr val="tx1"/>
                </a:solidFill>
                <a:latin typeface="Arial"/>
                <a:ea typeface="微软雅黑"/>
              </a:rPr>
              <a:t>搬迁、拆迁或易地改造后，凡</a:t>
            </a:r>
            <a:r>
              <a:rPr lang="zh-CN" altLang="en-US" dirty="0">
                <a:solidFill>
                  <a:srgbClr val="C00000"/>
                </a:solidFill>
                <a:latin typeface="Arial"/>
                <a:ea typeface="微软雅黑"/>
              </a:rPr>
              <a:t>上下班可乘坐</a:t>
            </a:r>
            <a:r>
              <a:rPr lang="zh-CN" altLang="en-US" dirty="0">
                <a:solidFill>
                  <a:schemeClr val="tx1"/>
                </a:solidFill>
                <a:latin typeface="Arial"/>
                <a:ea typeface="微软雅黑"/>
              </a:rPr>
              <a:t>使用财政补贴公交月票的</a:t>
            </a:r>
            <a:r>
              <a:rPr lang="zh-CN" altLang="en-US" dirty="0">
                <a:solidFill>
                  <a:srgbClr val="C00000"/>
                </a:solidFill>
                <a:latin typeface="Arial"/>
                <a:ea typeface="微软雅黑"/>
              </a:rPr>
              <a:t>本市公共交通工具</a:t>
            </a:r>
            <a:r>
              <a:rPr lang="zh-CN" altLang="en-US" dirty="0">
                <a:solidFill>
                  <a:schemeClr val="tx1"/>
                </a:solidFill>
                <a:latin typeface="Arial"/>
                <a:ea typeface="微软雅黑"/>
              </a:rPr>
              <a:t>，或由企业提供</a:t>
            </a:r>
            <a:r>
              <a:rPr lang="zh-CN" altLang="en-US" dirty="0">
                <a:solidFill>
                  <a:srgbClr val="C00000"/>
                </a:solidFill>
                <a:latin typeface="Arial"/>
                <a:ea typeface="微软雅黑"/>
              </a:rPr>
              <a:t>免费交通工具</a:t>
            </a:r>
            <a:r>
              <a:rPr lang="zh-CN" altLang="en-US" dirty="0">
                <a:solidFill>
                  <a:schemeClr val="tx1"/>
                </a:solidFill>
                <a:latin typeface="Arial"/>
                <a:ea typeface="微软雅黑"/>
              </a:rPr>
              <a:t>接送，或职工超出原交通费部分合理开支由</a:t>
            </a:r>
            <a:r>
              <a:rPr lang="zh-CN" altLang="en-US" dirty="0">
                <a:solidFill>
                  <a:srgbClr val="C00000"/>
                </a:solidFill>
                <a:latin typeface="Arial"/>
                <a:ea typeface="微软雅黑"/>
              </a:rPr>
              <a:t>企业进行补贴</a:t>
            </a:r>
            <a:r>
              <a:rPr lang="zh-CN" altLang="en-US" dirty="0">
                <a:solidFill>
                  <a:schemeClr val="tx1"/>
                </a:solidFill>
                <a:latin typeface="Arial"/>
                <a:ea typeface="微软雅黑"/>
              </a:rPr>
              <a:t>的，不需变更劳动合同，</a:t>
            </a:r>
            <a:r>
              <a:rPr lang="zh-CN" altLang="en-US" dirty="0">
                <a:solidFill>
                  <a:srgbClr val="C00000"/>
                </a:solidFill>
                <a:latin typeface="Arial"/>
                <a:ea typeface="微软雅黑"/>
              </a:rPr>
              <a:t>双方应继续履行劳动合同</a:t>
            </a:r>
            <a:r>
              <a:rPr lang="zh-CN" altLang="en-US" dirty="0">
                <a:solidFill>
                  <a:schemeClr val="tx1"/>
                </a:solidFill>
                <a:latin typeface="Arial"/>
                <a:ea typeface="微软雅黑"/>
              </a:rPr>
              <a:t>；否则，双方应按</a:t>
            </a:r>
            <a:r>
              <a:rPr lang="en-US" altLang="zh-CN" dirty="0">
                <a:solidFill>
                  <a:schemeClr val="tx1"/>
                </a:solidFill>
                <a:latin typeface="Arial"/>
                <a:ea typeface="微软雅黑"/>
              </a:rPr>
              <a:t>《</a:t>
            </a:r>
            <a:r>
              <a:rPr lang="zh-CN" altLang="en-US" dirty="0">
                <a:solidFill>
                  <a:schemeClr val="tx1"/>
                </a:solidFill>
                <a:latin typeface="Arial"/>
                <a:ea typeface="微软雅黑"/>
              </a:rPr>
              <a:t>劳动合同法</a:t>
            </a:r>
            <a:r>
              <a:rPr lang="en-US" altLang="zh-CN" dirty="0">
                <a:solidFill>
                  <a:schemeClr val="tx1"/>
                </a:solidFill>
                <a:latin typeface="Arial"/>
                <a:ea typeface="微软雅黑"/>
              </a:rPr>
              <a:t>》</a:t>
            </a:r>
            <a:r>
              <a:rPr lang="zh-CN" altLang="en-US" dirty="0">
                <a:solidFill>
                  <a:schemeClr val="tx1"/>
                </a:solidFill>
                <a:latin typeface="Arial"/>
                <a:ea typeface="微软雅黑"/>
              </a:rPr>
              <a:t>规定协商变更劳动合同，经协商不能达成一致意见的，企业可以依法解除劳动合同。</a:t>
            </a:r>
            <a:endParaRPr lang="en-US" altLang="zh-CN"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72073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79570" y="1492100"/>
            <a:ext cx="7885798" cy="424732"/>
          </a:xfrm>
          <a:prstGeom prst="rect">
            <a:avLst/>
          </a:prstGeom>
        </p:spPr>
        <p:txBody>
          <a:bodyPr wrap="square">
            <a:spAutoFit/>
          </a:bodyPr>
          <a:lstStyle/>
          <a:p>
            <a:pPr>
              <a:buNone/>
            </a:pPr>
            <a:r>
              <a:rPr lang="en-US" altLang="zh-CN" b="1" dirty="0" smtClean="0">
                <a:solidFill>
                  <a:schemeClr val="tx1"/>
                </a:solidFill>
                <a:latin typeface="微软雅黑" panose="020B0503020204020204" pitchFamily="34" charset="-122"/>
                <a:ea typeface="微软雅黑" panose="020B0503020204020204" pitchFamily="34" charset="-122"/>
              </a:rPr>
              <a:t>3. </a:t>
            </a:r>
            <a:r>
              <a:rPr lang="zh-CN" altLang="en-US" b="1" dirty="0" smtClean="0">
                <a:solidFill>
                  <a:schemeClr val="tx1"/>
                </a:solidFill>
                <a:latin typeface="微软雅黑" panose="020B0503020204020204" pitchFamily="34" charset="-122"/>
                <a:ea typeface="微软雅黑" panose="020B0503020204020204" pitchFamily="34" charset="-122"/>
              </a:rPr>
              <a:t>如何合法地单方</a:t>
            </a:r>
            <a:r>
              <a:rPr lang="zh-CN" altLang="en-US" b="1" dirty="0">
                <a:solidFill>
                  <a:schemeClr val="tx1"/>
                </a:solidFill>
                <a:latin typeface="微软雅黑" panose="020B0503020204020204" pitchFamily="34" charset="-122"/>
                <a:ea typeface="微软雅黑" panose="020B0503020204020204" pitchFamily="34" charset="-122"/>
              </a:rPr>
              <a:t>调整员工的工作地</a:t>
            </a:r>
            <a:r>
              <a:rPr lang="zh-CN" altLang="en-US" b="1" dirty="0" smtClean="0">
                <a:solidFill>
                  <a:schemeClr val="tx1"/>
                </a:solidFill>
                <a:latin typeface="微软雅黑" panose="020B0503020204020204" pitchFamily="34" charset="-122"/>
                <a:ea typeface="微软雅黑" panose="020B0503020204020204" pitchFamily="34" charset="-122"/>
              </a:rPr>
              <a:t>点</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2" name="矩形 1"/>
          <p:cNvSpPr/>
          <p:nvPr/>
        </p:nvSpPr>
        <p:spPr>
          <a:xfrm>
            <a:off x="704528" y="4581128"/>
            <a:ext cx="8496944" cy="1054135"/>
          </a:xfrm>
          <a:prstGeom prst="rect">
            <a:avLst/>
          </a:prstGeom>
        </p:spPr>
        <p:txBody>
          <a:bodyPr wrap="square">
            <a:spAutoFit/>
          </a:bodyPr>
          <a:lstStyle/>
          <a:p>
            <a:pPr algn="ctr">
              <a:lnSpc>
                <a:spcPts val="2500"/>
              </a:lnSpc>
              <a:spcBef>
                <a:spcPts val="0"/>
              </a:spcBef>
              <a:buNone/>
            </a:pPr>
            <a:r>
              <a:rPr lang="zh-CN" altLang="en-US" sz="2000" b="1" dirty="0" smtClean="0">
                <a:solidFill>
                  <a:srgbClr val="15C2FF"/>
                </a:solidFill>
                <a:latin typeface="微软雅黑" panose="020B0503020204020204" pitchFamily="34" charset="-122"/>
                <a:ea typeface="微软雅黑" panose="020B0503020204020204" pitchFamily="34" charset="-122"/>
              </a:rPr>
              <a:t>基本原则</a:t>
            </a:r>
            <a:endParaRPr lang="en-US" altLang="zh-CN" sz="2000" b="1" dirty="0" smtClean="0">
              <a:solidFill>
                <a:srgbClr val="15C2FF"/>
              </a:solidFill>
              <a:latin typeface="微软雅黑" panose="020B0503020204020204" pitchFamily="34" charset="-122"/>
              <a:ea typeface="微软雅黑" panose="020B0503020204020204" pitchFamily="34" charset="-122"/>
            </a:endParaRPr>
          </a:p>
          <a:p>
            <a:pPr algn="ctr">
              <a:lnSpc>
                <a:spcPts val="2500"/>
              </a:lnSpc>
              <a:spcBef>
                <a:spcPts val="0"/>
              </a:spcBef>
              <a:buNone/>
            </a:pPr>
            <a:endParaRPr lang="en-US" altLang="zh-CN" sz="2000" b="1" dirty="0" smtClean="0">
              <a:solidFill>
                <a:srgbClr val="15C2FF"/>
              </a:solidFill>
              <a:latin typeface="微软雅黑" panose="020B0503020204020204" pitchFamily="34" charset="-122"/>
              <a:ea typeface="微软雅黑" panose="020B0503020204020204" pitchFamily="34" charset="-122"/>
            </a:endParaRPr>
          </a:p>
          <a:p>
            <a:pPr>
              <a:lnSpc>
                <a:spcPts val="2500"/>
              </a:lnSpc>
              <a:spcBef>
                <a:spcPts val="0"/>
              </a:spcBef>
              <a:buNone/>
            </a:pPr>
            <a:r>
              <a:rPr lang="zh-CN" altLang="en-US" sz="2000" dirty="0" smtClean="0">
                <a:solidFill>
                  <a:schemeClr val="tx1"/>
                </a:solidFill>
                <a:latin typeface="微软雅黑" panose="020B0503020204020204" pitchFamily="34" charset="-122"/>
                <a:ea typeface="微软雅黑" panose="020B0503020204020204" pitchFamily="34" charset="-122"/>
              </a:rPr>
              <a:t>单方</a:t>
            </a:r>
            <a:r>
              <a:rPr lang="zh-CN" altLang="en-US" sz="2000" dirty="0">
                <a:solidFill>
                  <a:schemeClr val="tx1"/>
                </a:solidFill>
                <a:latin typeface="微软雅黑" panose="020B0503020204020204" pitchFamily="34" charset="-122"/>
                <a:ea typeface="微软雅黑" panose="020B0503020204020204" pitchFamily="34" charset="-122"/>
              </a:rPr>
              <a:t>调整工作地</a:t>
            </a:r>
            <a:r>
              <a:rPr lang="zh-CN" altLang="en-US" sz="2000" dirty="0" smtClean="0">
                <a:solidFill>
                  <a:schemeClr val="tx1"/>
                </a:solidFill>
                <a:latin typeface="微软雅黑" panose="020B0503020204020204" pitchFamily="34" charset="-122"/>
                <a:ea typeface="微软雅黑" panose="020B0503020204020204" pitchFamily="34" charset="-122"/>
              </a:rPr>
              <a:t>点，应</a:t>
            </a:r>
            <a:r>
              <a:rPr lang="zh-CN" altLang="en-US" sz="2000" dirty="0">
                <a:solidFill>
                  <a:schemeClr val="tx1"/>
                </a:solidFill>
                <a:latin typeface="微软雅黑" panose="020B0503020204020204" pitchFamily="34" charset="-122"/>
                <a:ea typeface="微软雅黑" panose="020B0503020204020204" pitchFamily="34" charset="-122"/>
              </a:rPr>
              <a:t>确保</a:t>
            </a:r>
            <a:r>
              <a:rPr lang="zh-CN" altLang="en-US" sz="2000" dirty="0" smtClean="0">
                <a:solidFill>
                  <a:schemeClr val="tx1"/>
                </a:solidFill>
                <a:latin typeface="微软雅黑" panose="020B0503020204020204" pitchFamily="34" charset="-122"/>
                <a:ea typeface="微软雅黑" panose="020B0503020204020204" pitchFamily="34" charset="-122"/>
              </a:rPr>
              <a:t>公司</a:t>
            </a:r>
            <a:r>
              <a:rPr lang="zh-CN" altLang="en-US" sz="2000" dirty="0">
                <a:solidFill>
                  <a:schemeClr val="tx1"/>
                </a:solidFill>
                <a:latin typeface="微软雅黑" panose="020B0503020204020204" pitchFamily="34" charset="-122"/>
                <a:ea typeface="微软雅黑" panose="020B0503020204020204" pitchFamily="34" charset="-122"/>
              </a:rPr>
              <a:t>自主经营</a:t>
            </a:r>
            <a:r>
              <a:rPr lang="zh-CN" altLang="en-US" sz="2000" dirty="0" smtClean="0">
                <a:solidFill>
                  <a:schemeClr val="tx1"/>
                </a:solidFill>
                <a:latin typeface="微软雅黑" panose="020B0503020204020204" pitchFamily="34" charset="-122"/>
                <a:ea typeface="微软雅黑" panose="020B0503020204020204" pitchFamily="34" charset="-122"/>
              </a:rPr>
              <a:t>权与劳动者利益保护的合理平衡</a:t>
            </a:r>
            <a:endParaRPr lang="zh-CN" altLang="en-US" sz="2000" dirty="0">
              <a:solidFill>
                <a:schemeClr val="tx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272480" y="2204864"/>
            <a:ext cx="9433048" cy="1948788"/>
            <a:chOff x="200472" y="2204864"/>
            <a:chExt cx="9351824" cy="1948788"/>
          </a:xfrm>
        </p:grpSpPr>
        <p:sp>
          <p:nvSpPr>
            <p:cNvPr id="7" name="任意多边形 6"/>
            <p:cNvSpPr/>
            <p:nvPr/>
          </p:nvSpPr>
          <p:spPr>
            <a:xfrm>
              <a:off x="200472" y="2204864"/>
              <a:ext cx="2020796" cy="1948788"/>
            </a:xfrm>
            <a:custGeom>
              <a:avLst/>
              <a:gdLst>
                <a:gd name="connsiteX0" fmla="*/ 0 w 1362913"/>
                <a:gd name="connsiteY0" fmla="*/ 681457 h 1362913"/>
                <a:gd name="connsiteX1" fmla="*/ 681457 w 1362913"/>
                <a:gd name="connsiteY1" fmla="*/ 0 h 1362913"/>
                <a:gd name="connsiteX2" fmla="*/ 1362914 w 1362913"/>
                <a:gd name="connsiteY2" fmla="*/ 681457 h 1362913"/>
                <a:gd name="connsiteX3" fmla="*/ 681457 w 1362913"/>
                <a:gd name="connsiteY3" fmla="*/ 1362914 h 1362913"/>
                <a:gd name="connsiteX4" fmla="*/ 0 w 1362913"/>
                <a:gd name="connsiteY4" fmla="*/ 681457 h 1362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913" h="1362913">
                  <a:moveTo>
                    <a:pt x="0" y="681457"/>
                  </a:moveTo>
                  <a:cubicBezTo>
                    <a:pt x="0" y="305099"/>
                    <a:pt x="305099" y="0"/>
                    <a:pt x="681457" y="0"/>
                  </a:cubicBezTo>
                  <a:cubicBezTo>
                    <a:pt x="1057815" y="0"/>
                    <a:pt x="1362914" y="305099"/>
                    <a:pt x="1362914" y="681457"/>
                  </a:cubicBezTo>
                  <a:cubicBezTo>
                    <a:pt x="1362914" y="1057815"/>
                    <a:pt x="1057815" y="1362914"/>
                    <a:pt x="681457" y="1362914"/>
                  </a:cubicBezTo>
                  <a:cubicBezTo>
                    <a:pt x="305099" y="1362914"/>
                    <a:pt x="0" y="1057815"/>
                    <a:pt x="0" y="681457"/>
                  </a:cubicBezTo>
                  <a:close/>
                </a:path>
              </a:pathLst>
            </a:custGeom>
            <a:solidFill>
              <a:srgbClr val="E8D3A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024" tIns="211024" rIns="211024" bIns="211024" numCol="1" spcCol="1270" anchor="ctr" anchorCtr="0">
              <a:noAutofit/>
            </a:bodyPr>
            <a:lstStyle/>
            <a:p>
              <a:pPr lvl="0" algn="ctr" defTabSz="400050">
                <a:lnSpc>
                  <a:spcPct val="90000"/>
                </a:lnSpc>
                <a:spcBef>
                  <a:spcPct val="0"/>
                </a:spcBef>
                <a:spcAft>
                  <a:spcPct val="35000"/>
                </a:spcAft>
                <a:buNone/>
              </a:pPr>
              <a:r>
                <a:rPr lang="zh-CN" altLang="en-US" sz="1800" b="0" kern="1200" dirty="0" smtClean="0">
                  <a:solidFill>
                    <a:schemeClr val="tx1"/>
                  </a:solidFill>
                  <a:latin typeface="微软雅黑" panose="020B0503020204020204" pitchFamily="34" charset="-122"/>
                  <a:ea typeface="微软雅黑" panose="020B0503020204020204" pitchFamily="34" charset="-122"/>
                </a:rPr>
                <a:t>劳动合同中明确约定企业有权单方调整员工的工作地点</a:t>
              </a:r>
              <a:endParaRPr lang="zh-CN" altLang="en-US" sz="1800" b="0" kern="1200" dirty="0">
                <a:solidFill>
                  <a:schemeClr val="tx1"/>
                </a:solidFill>
                <a:latin typeface="微软雅黑" panose="020B0503020204020204" pitchFamily="34" charset="-122"/>
                <a:ea typeface="微软雅黑" panose="020B0503020204020204" pitchFamily="34" charset="-122"/>
              </a:endParaRPr>
            </a:p>
          </p:txBody>
        </p:sp>
        <p:sp>
          <p:nvSpPr>
            <p:cNvPr id="8" name="任意多边形 7"/>
            <p:cNvSpPr/>
            <p:nvPr/>
          </p:nvSpPr>
          <p:spPr>
            <a:xfrm>
              <a:off x="2235784" y="2945572"/>
              <a:ext cx="411361" cy="467371"/>
            </a:xfrm>
            <a:custGeom>
              <a:avLst/>
              <a:gdLst>
                <a:gd name="connsiteX0" fmla="*/ 104779 w 790489"/>
                <a:gd name="connsiteY0" fmla="*/ 302283 h 790489"/>
                <a:gd name="connsiteX1" fmla="*/ 302283 w 790489"/>
                <a:gd name="connsiteY1" fmla="*/ 302283 h 790489"/>
                <a:gd name="connsiteX2" fmla="*/ 302283 w 790489"/>
                <a:gd name="connsiteY2" fmla="*/ 104779 h 790489"/>
                <a:gd name="connsiteX3" fmla="*/ 488206 w 790489"/>
                <a:gd name="connsiteY3" fmla="*/ 104779 h 790489"/>
                <a:gd name="connsiteX4" fmla="*/ 488206 w 790489"/>
                <a:gd name="connsiteY4" fmla="*/ 302283 h 790489"/>
                <a:gd name="connsiteX5" fmla="*/ 685710 w 790489"/>
                <a:gd name="connsiteY5" fmla="*/ 302283 h 790489"/>
                <a:gd name="connsiteX6" fmla="*/ 685710 w 790489"/>
                <a:gd name="connsiteY6" fmla="*/ 488206 h 790489"/>
                <a:gd name="connsiteX7" fmla="*/ 488206 w 790489"/>
                <a:gd name="connsiteY7" fmla="*/ 488206 h 790489"/>
                <a:gd name="connsiteX8" fmla="*/ 488206 w 790489"/>
                <a:gd name="connsiteY8" fmla="*/ 685710 h 790489"/>
                <a:gd name="connsiteX9" fmla="*/ 302283 w 790489"/>
                <a:gd name="connsiteY9" fmla="*/ 685710 h 790489"/>
                <a:gd name="connsiteX10" fmla="*/ 302283 w 790489"/>
                <a:gd name="connsiteY10" fmla="*/ 488206 h 790489"/>
                <a:gd name="connsiteX11" fmla="*/ 104779 w 790489"/>
                <a:gd name="connsiteY11" fmla="*/ 488206 h 790489"/>
                <a:gd name="connsiteX12" fmla="*/ 104779 w 790489"/>
                <a:gd name="connsiteY12" fmla="*/ 302283 h 79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0489" h="790489">
                  <a:moveTo>
                    <a:pt x="104779" y="302283"/>
                  </a:moveTo>
                  <a:lnTo>
                    <a:pt x="302283" y="302283"/>
                  </a:lnTo>
                  <a:lnTo>
                    <a:pt x="302283" y="104779"/>
                  </a:lnTo>
                  <a:lnTo>
                    <a:pt x="488206" y="104779"/>
                  </a:lnTo>
                  <a:lnTo>
                    <a:pt x="488206" y="302283"/>
                  </a:lnTo>
                  <a:lnTo>
                    <a:pt x="685710" y="302283"/>
                  </a:lnTo>
                  <a:lnTo>
                    <a:pt x="685710" y="488206"/>
                  </a:lnTo>
                  <a:lnTo>
                    <a:pt x="488206" y="488206"/>
                  </a:lnTo>
                  <a:lnTo>
                    <a:pt x="488206" y="685710"/>
                  </a:lnTo>
                  <a:lnTo>
                    <a:pt x="302283" y="685710"/>
                  </a:lnTo>
                  <a:lnTo>
                    <a:pt x="302283" y="488206"/>
                  </a:lnTo>
                  <a:lnTo>
                    <a:pt x="104779" y="488206"/>
                  </a:lnTo>
                  <a:lnTo>
                    <a:pt x="104779" y="30228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4779" tIns="302283" rIns="104779" bIns="302283" numCol="1" spcCol="1270" anchor="ctr" anchorCtr="0">
              <a:noAutofit/>
            </a:bodyPr>
            <a:lstStyle/>
            <a:p>
              <a:pPr lvl="0" algn="ctr" defTabSz="311150">
                <a:lnSpc>
                  <a:spcPct val="90000"/>
                </a:lnSpc>
                <a:spcBef>
                  <a:spcPct val="0"/>
                </a:spcBef>
                <a:spcAft>
                  <a:spcPct val="35000"/>
                </a:spcAft>
              </a:pPr>
              <a:endParaRPr lang="zh-CN" altLang="en-US" sz="1200" b="0" kern="1200">
                <a:solidFill>
                  <a:schemeClr val="tx1"/>
                </a:solidFill>
                <a:latin typeface="微软雅黑" panose="020B0503020204020204" pitchFamily="34" charset="-122"/>
                <a:ea typeface="微软雅黑" panose="020B0503020204020204" pitchFamily="34" charset="-122"/>
              </a:endParaRPr>
            </a:p>
          </p:txBody>
        </p:sp>
        <p:sp>
          <p:nvSpPr>
            <p:cNvPr id="11" name="任意多边形 10"/>
            <p:cNvSpPr/>
            <p:nvPr/>
          </p:nvSpPr>
          <p:spPr>
            <a:xfrm>
              <a:off x="5167425" y="2204864"/>
              <a:ext cx="2089831" cy="1948788"/>
            </a:xfrm>
            <a:custGeom>
              <a:avLst/>
              <a:gdLst>
                <a:gd name="connsiteX0" fmla="*/ 0 w 1362913"/>
                <a:gd name="connsiteY0" fmla="*/ 681457 h 1362913"/>
                <a:gd name="connsiteX1" fmla="*/ 681457 w 1362913"/>
                <a:gd name="connsiteY1" fmla="*/ 0 h 1362913"/>
                <a:gd name="connsiteX2" fmla="*/ 1362914 w 1362913"/>
                <a:gd name="connsiteY2" fmla="*/ 681457 h 1362913"/>
                <a:gd name="connsiteX3" fmla="*/ 681457 w 1362913"/>
                <a:gd name="connsiteY3" fmla="*/ 1362914 h 1362913"/>
                <a:gd name="connsiteX4" fmla="*/ 0 w 1362913"/>
                <a:gd name="connsiteY4" fmla="*/ 681457 h 1362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913" h="1362913">
                  <a:moveTo>
                    <a:pt x="0" y="681457"/>
                  </a:moveTo>
                  <a:cubicBezTo>
                    <a:pt x="0" y="305099"/>
                    <a:pt x="305099" y="0"/>
                    <a:pt x="681457" y="0"/>
                  </a:cubicBezTo>
                  <a:cubicBezTo>
                    <a:pt x="1057815" y="0"/>
                    <a:pt x="1362914" y="305099"/>
                    <a:pt x="1362914" y="681457"/>
                  </a:cubicBezTo>
                  <a:cubicBezTo>
                    <a:pt x="1362914" y="1057815"/>
                    <a:pt x="1057815" y="1362914"/>
                    <a:pt x="681457" y="1362914"/>
                  </a:cubicBezTo>
                  <a:cubicBezTo>
                    <a:pt x="305099" y="1362914"/>
                    <a:pt x="0" y="1057815"/>
                    <a:pt x="0" y="681457"/>
                  </a:cubicBezTo>
                  <a:close/>
                </a:path>
              </a:pathLst>
            </a:custGeom>
            <a:solidFill>
              <a:srgbClr val="E8D3A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024" tIns="211024" rIns="211024" bIns="211024" numCol="1" spcCol="1270" anchor="ctr" anchorCtr="0">
              <a:noAutofit/>
            </a:bodyPr>
            <a:lstStyle/>
            <a:p>
              <a:pPr lvl="0" algn="ctr" defTabSz="400050">
                <a:spcBef>
                  <a:spcPct val="0"/>
                </a:spcBef>
                <a:spcAft>
                  <a:spcPct val="35000"/>
                </a:spcAft>
                <a:buNone/>
              </a:pPr>
              <a:r>
                <a:rPr lang="zh-CN" altLang="en-US" sz="1600" dirty="0">
                  <a:solidFill>
                    <a:schemeClr val="tx1"/>
                  </a:solidFill>
                  <a:latin typeface="微软雅黑" panose="020B0503020204020204" pitchFamily="34" charset="-122"/>
                  <a:ea typeface="微软雅黑" panose="020B0503020204020204" pitchFamily="34" charset="-122"/>
                </a:rPr>
                <a:t>企业</a:t>
              </a:r>
              <a:r>
                <a:rPr lang="zh-CN" altLang="zh-CN" sz="1600" dirty="0" smtClean="0">
                  <a:solidFill>
                    <a:schemeClr val="tx1"/>
                  </a:solidFill>
                  <a:latin typeface="微软雅黑" panose="020B0503020204020204" pitchFamily="34" charset="-122"/>
                  <a:ea typeface="微软雅黑" panose="020B0503020204020204" pitchFamily="34" charset="-122"/>
                </a:rPr>
                <a:t>采取合理</a:t>
              </a:r>
              <a:r>
                <a:rPr lang="zh-CN" altLang="zh-CN" sz="1600" dirty="0">
                  <a:solidFill>
                    <a:schemeClr val="tx1"/>
                  </a:solidFill>
                  <a:latin typeface="微软雅黑" panose="020B0503020204020204" pitchFamily="34" charset="-122"/>
                  <a:ea typeface="微软雅黑" panose="020B0503020204020204" pitchFamily="34" charset="-122"/>
                </a:rPr>
                <a:t>的弥补措施（如提供交通补助、班车）</a:t>
              </a:r>
              <a:r>
                <a:rPr lang="zh-CN" altLang="en-US" sz="1600" dirty="0">
                  <a:solidFill>
                    <a:schemeClr val="tx1"/>
                  </a:solidFill>
                  <a:latin typeface="微软雅黑" panose="020B0503020204020204" pitchFamily="34" charset="-122"/>
                  <a:ea typeface="微软雅黑" panose="020B0503020204020204" pitchFamily="34" charset="-122"/>
                </a:rPr>
                <a:t>，尽可能</a:t>
              </a:r>
              <a:r>
                <a:rPr lang="zh-CN" altLang="en-US" sz="1600" dirty="0" smtClean="0">
                  <a:solidFill>
                    <a:schemeClr val="tx1"/>
                  </a:solidFill>
                  <a:latin typeface="微软雅黑" panose="020B0503020204020204" pitchFamily="34" charset="-122"/>
                  <a:ea typeface="微软雅黑" panose="020B0503020204020204" pitchFamily="34" charset="-122"/>
                </a:rPr>
                <a:t>降低对</a:t>
              </a:r>
              <a:r>
                <a:rPr lang="zh-CN" altLang="zh-CN" sz="1600" dirty="0">
                  <a:solidFill>
                    <a:schemeClr val="tx1"/>
                  </a:solidFill>
                  <a:latin typeface="微软雅黑" panose="020B0503020204020204" pitchFamily="34" charset="-122"/>
                  <a:ea typeface="微软雅黑" panose="020B0503020204020204" pitchFamily="34" charset="-122"/>
                </a:rPr>
                <a:t>劳动者生活</a:t>
              </a:r>
              <a:r>
                <a:rPr lang="zh-CN" altLang="en-US" sz="1600" dirty="0">
                  <a:solidFill>
                    <a:schemeClr val="tx1"/>
                  </a:solidFill>
                  <a:latin typeface="微软雅黑" panose="020B0503020204020204" pitchFamily="34" charset="-122"/>
                  <a:ea typeface="微软雅黑" panose="020B0503020204020204" pitchFamily="34" charset="-122"/>
                </a:rPr>
                <a:t>的</a:t>
              </a:r>
              <a:r>
                <a:rPr lang="zh-CN" altLang="zh-CN" sz="1600" dirty="0">
                  <a:solidFill>
                    <a:schemeClr val="tx1"/>
                  </a:solidFill>
                  <a:latin typeface="微软雅黑" panose="020B0503020204020204" pitchFamily="34" charset="-122"/>
                  <a:ea typeface="微软雅黑" panose="020B0503020204020204" pitchFamily="34" charset="-122"/>
                </a:rPr>
                <a:t>影响</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3" name="任意多边形 12"/>
            <p:cNvSpPr/>
            <p:nvPr/>
          </p:nvSpPr>
          <p:spPr>
            <a:xfrm>
              <a:off x="7276344" y="3068960"/>
              <a:ext cx="411361" cy="359359"/>
            </a:xfrm>
            <a:custGeom>
              <a:avLst/>
              <a:gdLst>
                <a:gd name="connsiteX0" fmla="*/ 104779 w 790489"/>
                <a:gd name="connsiteY0" fmla="*/ 162841 h 790489"/>
                <a:gd name="connsiteX1" fmla="*/ 685710 w 790489"/>
                <a:gd name="connsiteY1" fmla="*/ 162841 h 790489"/>
                <a:gd name="connsiteX2" fmla="*/ 685710 w 790489"/>
                <a:gd name="connsiteY2" fmla="*/ 348764 h 790489"/>
                <a:gd name="connsiteX3" fmla="*/ 104779 w 790489"/>
                <a:gd name="connsiteY3" fmla="*/ 348764 h 790489"/>
                <a:gd name="connsiteX4" fmla="*/ 104779 w 790489"/>
                <a:gd name="connsiteY4" fmla="*/ 162841 h 790489"/>
                <a:gd name="connsiteX5" fmla="*/ 104779 w 790489"/>
                <a:gd name="connsiteY5" fmla="*/ 441725 h 790489"/>
                <a:gd name="connsiteX6" fmla="*/ 685710 w 790489"/>
                <a:gd name="connsiteY6" fmla="*/ 441725 h 790489"/>
                <a:gd name="connsiteX7" fmla="*/ 685710 w 790489"/>
                <a:gd name="connsiteY7" fmla="*/ 627648 h 790489"/>
                <a:gd name="connsiteX8" fmla="*/ 104779 w 790489"/>
                <a:gd name="connsiteY8" fmla="*/ 627648 h 790489"/>
                <a:gd name="connsiteX9" fmla="*/ 104779 w 790489"/>
                <a:gd name="connsiteY9" fmla="*/ 441725 h 79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0489" h="790489">
                  <a:moveTo>
                    <a:pt x="104779" y="162841"/>
                  </a:moveTo>
                  <a:lnTo>
                    <a:pt x="685710" y="162841"/>
                  </a:lnTo>
                  <a:lnTo>
                    <a:pt x="685710" y="348764"/>
                  </a:lnTo>
                  <a:lnTo>
                    <a:pt x="104779" y="348764"/>
                  </a:lnTo>
                  <a:lnTo>
                    <a:pt x="104779" y="162841"/>
                  </a:lnTo>
                  <a:close/>
                  <a:moveTo>
                    <a:pt x="104779" y="441725"/>
                  </a:moveTo>
                  <a:lnTo>
                    <a:pt x="685710" y="441725"/>
                  </a:lnTo>
                  <a:lnTo>
                    <a:pt x="685710" y="627648"/>
                  </a:lnTo>
                  <a:lnTo>
                    <a:pt x="104779" y="627648"/>
                  </a:lnTo>
                  <a:lnTo>
                    <a:pt x="104779" y="441725"/>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4779" tIns="162841" rIns="104779" bIns="162841" numCol="1" spcCol="1270" anchor="ctr" anchorCtr="0">
              <a:noAutofit/>
            </a:bodyPr>
            <a:lstStyle/>
            <a:p>
              <a:pPr lvl="0" algn="ctr" defTabSz="311150">
                <a:lnSpc>
                  <a:spcPct val="90000"/>
                </a:lnSpc>
                <a:spcBef>
                  <a:spcPct val="0"/>
                </a:spcBef>
                <a:spcAft>
                  <a:spcPct val="35000"/>
                </a:spcAft>
              </a:pPr>
              <a:endParaRPr lang="zh-CN" altLang="en-US" sz="1200" b="0" kern="1200">
                <a:solidFill>
                  <a:schemeClr val="tx1"/>
                </a:solidFill>
                <a:latin typeface="微软雅黑" panose="020B0503020204020204" pitchFamily="34" charset="-122"/>
                <a:ea typeface="微软雅黑" panose="020B0503020204020204" pitchFamily="34" charset="-122"/>
              </a:endParaRPr>
            </a:p>
          </p:txBody>
        </p:sp>
        <p:sp>
          <p:nvSpPr>
            <p:cNvPr id="14" name="任意多边形 13"/>
            <p:cNvSpPr/>
            <p:nvPr/>
          </p:nvSpPr>
          <p:spPr>
            <a:xfrm>
              <a:off x="7708392" y="2204864"/>
              <a:ext cx="1843904" cy="1944216"/>
            </a:xfrm>
            <a:custGeom>
              <a:avLst/>
              <a:gdLst>
                <a:gd name="connsiteX0" fmla="*/ 0 w 1362913"/>
                <a:gd name="connsiteY0" fmla="*/ 681457 h 1362913"/>
                <a:gd name="connsiteX1" fmla="*/ 681457 w 1362913"/>
                <a:gd name="connsiteY1" fmla="*/ 0 h 1362913"/>
                <a:gd name="connsiteX2" fmla="*/ 1362914 w 1362913"/>
                <a:gd name="connsiteY2" fmla="*/ 681457 h 1362913"/>
                <a:gd name="connsiteX3" fmla="*/ 681457 w 1362913"/>
                <a:gd name="connsiteY3" fmla="*/ 1362914 h 1362913"/>
                <a:gd name="connsiteX4" fmla="*/ 0 w 1362913"/>
                <a:gd name="connsiteY4" fmla="*/ 681457 h 1362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913" h="1362913">
                  <a:moveTo>
                    <a:pt x="0" y="681457"/>
                  </a:moveTo>
                  <a:cubicBezTo>
                    <a:pt x="0" y="305099"/>
                    <a:pt x="305099" y="0"/>
                    <a:pt x="681457" y="0"/>
                  </a:cubicBezTo>
                  <a:cubicBezTo>
                    <a:pt x="1057815" y="0"/>
                    <a:pt x="1362914" y="305099"/>
                    <a:pt x="1362914" y="681457"/>
                  </a:cubicBezTo>
                  <a:cubicBezTo>
                    <a:pt x="1362914" y="1057815"/>
                    <a:pt x="1057815" y="1362914"/>
                    <a:pt x="681457" y="1362914"/>
                  </a:cubicBezTo>
                  <a:cubicBezTo>
                    <a:pt x="305099" y="1362914"/>
                    <a:pt x="0" y="1057815"/>
                    <a:pt x="0" y="681457"/>
                  </a:cubicBezTo>
                  <a:close/>
                </a:path>
              </a:pathLst>
            </a:custGeom>
            <a:solidFill>
              <a:srgbClr val="15C2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024" tIns="211024" rIns="211024" bIns="211024" numCol="1" spcCol="1270" anchor="ctr" anchorCtr="0">
              <a:noAutofit/>
            </a:bodyPr>
            <a:lstStyle/>
            <a:p>
              <a:pPr lvl="0" algn="ctr" defTabSz="400050">
                <a:lnSpc>
                  <a:spcPct val="90000"/>
                </a:lnSpc>
                <a:spcBef>
                  <a:spcPct val="0"/>
                </a:spcBef>
                <a:spcAft>
                  <a:spcPct val="35000"/>
                </a:spcAft>
                <a:buNone/>
              </a:pPr>
              <a:r>
                <a:rPr lang="zh-CN" altLang="en-US" kern="1200" dirty="0" smtClean="0">
                  <a:solidFill>
                    <a:schemeClr val="tx1"/>
                  </a:solidFill>
                  <a:latin typeface="微软雅黑" panose="020B0503020204020204" pitchFamily="34" charset="-122"/>
                  <a:ea typeface="微软雅黑" panose="020B0503020204020204" pitchFamily="34" charset="-122"/>
                </a:rPr>
                <a:t>合法调整员工工作地点</a:t>
              </a:r>
              <a:endParaRPr lang="zh-CN" altLang="en-US" kern="1200" dirty="0">
                <a:solidFill>
                  <a:schemeClr val="tx1"/>
                </a:solidFill>
                <a:latin typeface="微软雅黑" panose="020B0503020204020204" pitchFamily="34" charset="-122"/>
                <a:ea typeface="微软雅黑" panose="020B0503020204020204" pitchFamily="34" charset="-122"/>
              </a:endParaRPr>
            </a:p>
          </p:txBody>
        </p:sp>
      </p:grpSp>
      <p:sp>
        <p:nvSpPr>
          <p:cNvPr id="17" name="任意多边形 16"/>
          <p:cNvSpPr/>
          <p:nvPr/>
        </p:nvSpPr>
        <p:spPr>
          <a:xfrm>
            <a:off x="2720752" y="2204864"/>
            <a:ext cx="2088232" cy="1944216"/>
          </a:xfrm>
          <a:custGeom>
            <a:avLst/>
            <a:gdLst>
              <a:gd name="connsiteX0" fmla="*/ 0 w 1362913"/>
              <a:gd name="connsiteY0" fmla="*/ 681457 h 1362913"/>
              <a:gd name="connsiteX1" fmla="*/ 681457 w 1362913"/>
              <a:gd name="connsiteY1" fmla="*/ 0 h 1362913"/>
              <a:gd name="connsiteX2" fmla="*/ 1362914 w 1362913"/>
              <a:gd name="connsiteY2" fmla="*/ 681457 h 1362913"/>
              <a:gd name="connsiteX3" fmla="*/ 681457 w 1362913"/>
              <a:gd name="connsiteY3" fmla="*/ 1362914 h 1362913"/>
              <a:gd name="connsiteX4" fmla="*/ 0 w 1362913"/>
              <a:gd name="connsiteY4" fmla="*/ 681457 h 1362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913" h="1362913">
                <a:moveTo>
                  <a:pt x="0" y="681457"/>
                </a:moveTo>
                <a:cubicBezTo>
                  <a:pt x="0" y="305099"/>
                  <a:pt x="305099" y="0"/>
                  <a:pt x="681457" y="0"/>
                </a:cubicBezTo>
                <a:cubicBezTo>
                  <a:pt x="1057815" y="0"/>
                  <a:pt x="1362914" y="305099"/>
                  <a:pt x="1362914" y="681457"/>
                </a:cubicBezTo>
                <a:cubicBezTo>
                  <a:pt x="1362914" y="1057815"/>
                  <a:pt x="1057815" y="1362914"/>
                  <a:pt x="681457" y="1362914"/>
                </a:cubicBezTo>
                <a:cubicBezTo>
                  <a:pt x="305099" y="1362914"/>
                  <a:pt x="0" y="1057815"/>
                  <a:pt x="0" y="681457"/>
                </a:cubicBezTo>
                <a:close/>
              </a:path>
            </a:pathLst>
          </a:custGeom>
          <a:solidFill>
            <a:srgbClr val="E8D3A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11024" tIns="211024" rIns="211024" bIns="211024" numCol="1" spcCol="1270" anchor="ctr" anchorCtr="0">
            <a:noAutofit/>
          </a:bodyPr>
          <a:lstStyle/>
          <a:p>
            <a:pPr lvl="0" algn="ctr" defTabSz="400050">
              <a:spcBef>
                <a:spcPct val="0"/>
              </a:spcBef>
              <a:spcAft>
                <a:spcPct val="35000"/>
              </a:spcAft>
              <a:buNone/>
            </a:pPr>
            <a:r>
              <a:rPr lang="zh-CN" altLang="en-US" sz="1800" dirty="0" smtClean="0">
                <a:solidFill>
                  <a:schemeClr val="tx1"/>
                </a:solidFill>
                <a:latin typeface="微软雅黑" panose="020B0503020204020204" pitchFamily="34" charset="-122"/>
                <a:ea typeface="微软雅黑" panose="020B0503020204020204" pitchFamily="34" charset="-122"/>
              </a:rPr>
              <a:t>在合理范围内单方调岗</a:t>
            </a:r>
            <a:endParaRPr lang="en-US" altLang="zh-CN" sz="1800" dirty="0" smtClean="0">
              <a:solidFill>
                <a:schemeClr val="tx1"/>
              </a:solidFill>
              <a:latin typeface="微软雅黑" panose="020B0503020204020204" pitchFamily="34" charset="-122"/>
              <a:ea typeface="微软雅黑" panose="020B0503020204020204" pitchFamily="34" charset="-122"/>
            </a:endParaRPr>
          </a:p>
          <a:p>
            <a:pPr lvl="0" algn="ctr" defTabSz="400050">
              <a:spcBef>
                <a:spcPct val="0"/>
              </a:spcBef>
              <a:spcAft>
                <a:spcPct val="35000"/>
              </a:spcAft>
              <a:buNone/>
            </a:pPr>
            <a:r>
              <a:rPr lang="zh-CN" altLang="en-US" sz="1800" dirty="0" smtClean="0">
                <a:solidFill>
                  <a:schemeClr val="tx1"/>
                </a:solidFill>
                <a:latin typeface="微软雅黑" panose="020B0503020204020204" pitchFamily="34" charset="-122"/>
                <a:ea typeface="微软雅黑" panose="020B0503020204020204" pitchFamily="34" charset="-122"/>
              </a:rPr>
              <a:t>（跨区？跨城？</a:t>
            </a:r>
            <a:r>
              <a:rPr lang="en-US" altLang="zh-CN" sz="1800" dirty="0" smtClean="0">
                <a:solidFill>
                  <a:schemeClr val="tx1"/>
                </a:solidFill>
                <a:latin typeface="微软雅黑" panose="020B0503020204020204" pitchFamily="34" charset="-122"/>
                <a:ea typeface="微软雅黑" panose="020B0503020204020204" pitchFamily="34" charset="-122"/>
              </a:rPr>
              <a:t>10</a:t>
            </a:r>
            <a:r>
              <a:rPr lang="zh-CN" altLang="en-US" sz="1800" dirty="0" smtClean="0">
                <a:solidFill>
                  <a:schemeClr val="tx1"/>
                </a:solidFill>
                <a:latin typeface="微软雅黑" panose="020B0503020204020204" pitchFamily="34" charset="-122"/>
                <a:ea typeface="微软雅黑" panose="020B0503020204020204" pitchFamily="34" charset="-122"/>
              </a:rPr>
              <a:t>公里？</a:t>
            </a:r>
            <a:r>
              <a:rPr lang="en-US" altLang="zh-CN" sz="1800" dirty="0" smtClean="0">
                <a:solidFill>
                  <a:schemeClr val="tx1"/>
                </a:solidFill>
                <a:latin typeface="微软雅黑" panose="020B0503020204020204" pitchFamily="34" charset="-122"/>
                <a:ea typeface="微软雅黑" panose="020B0503020204020204" pitchFamily="34" charset="-122"/>
              </a:rPr>
              <a:t>50</a:t>
            </a:r>
            <a:r>
              <a:rPr lang="zh-CN" altLang="en-US" sz="1800" dirty="0" smtClean="0">
                <a:solidFill>
                  <a:schemeClr val="tx1"/>
                </a:solidFill>
                <a:latin typeface="微软雅黑" panose="020B0503020204020204" pitchFamily="34" charset="-122"/>
                <a:ea typeface="微软雅黑" panose="020B0503020204020204" pitchFamily="34" charset="-122"/>
              </a:rPr>
              <a:t>公里？）</a:t>
            </a:r>
            <a:endParaRPr lang="zh-CN" altLang="en-US" sz="1800" dirty="0">
              <a:solidFill>
                <a:schemeClr val="tx1"/>
              </a:solidFill>
              <a:latin typeface="微软雅黑" panose="020B0503020204020204" pitchFamily="34" charset="-122"/>
              <a:ea typeface="微软雅黑" panose="020B0503020204020204" pitchFamily="34" charset="-122"/>
            </a:endParaRPr>
          </a:p>
        </p:txBody>
      </p:sp>
      <p:sp>
        <p:nvSpPr>
          <p:cNvPr id="15" name="任意多边形 14"/>
          <p:cNvSpPr/>
          <p:nvPr/>
        </p:nvSpPr>
        <p:spPr>
          <a:xfrm>
            <a:off x="4829671" y="2981576"/>
            <a:ext cx="411361" cy="467371"/>
          </a:xfrm>
          <a:custGeom>
            <a:avLst/>
            <a:gdLst>
              <a:gd name="connsiteX0" fmla="*/ 104779 w 790489"/>
              <a:gd name="connsiteY0" fmla="*/ 302283 h 790489"/>
              <a:gd name="connsiteX1" fmla="*/ 302283 w 790489"/>
              <a:gd name="connsiteY1" fmla="*/ 302283 h 790489"/>
              <a:gd name="connsiteX2" fmla="*/ 302283 w 790489"/>
              <a:gd name="connsiteY2" fmla="*/ 104779 h 790489"/>
              <a:gd name="connsiteX3" fmla="*/ 488206 w 790489"/>
              <a:gd name="connsiteY3" fmla="*/ 104779 h 790489"/>
              <a:gd name="connsiteX4" fmla="*/ 488206 w 790489"/>
              <a:gd name="connsiteY4" fmla="*/ 302283 h 790489"/>
              <a:gd name="connsiteX5" fmla="*/ 685710 w 790489"/>
              <a:gd name="connsiteY5" fmla="*/ 302283 h 790489"/>
              <a:gd name="connsiteX6" fmla="*/ 685710 w 790489"/>
              <a:gd name="connsiteY6" fmla="*/ 488206 h 790489"/>
              <a:gd name="connsiteX7" fmla="*/ 488206 w 790489"/>
              <a:gd name="connsiteY7" fmla="*/ 488206 h 790489"/>
              <a:gd name="connsiteX8" fmla="*/ 488206 w 790489"/>
              <a:gd name="connsiteY8" fmla="*/ 685710 h 790489"/>
              <a:gd name="connsiteX9" fmla="*/ 302283 w 790489"/>
              <a:gd name="connsiteY9" fmla="*/ 685710 h 790489"/>
              <a:gd name="connsiteX10" fmla="*/ 302283 w 790489"/>
              <a:gd name="connsiteY10" fmla="*/ 488206 h 790489"/>
              <a:gd name="connsiteX11" fmla="*/ 104779 w 790489"/>
              <a:gd name="connsiteY11" fmla="*/ 488206 h 790489"/>
              <a:gd name="connsiteX12" fmla="*/ 104779 w 790489"/>
              <a:gd name="connsiteY12" fmla="*/ 302283 h 79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0489" h="790489">
                <a:moveTo>
                  <a:pt x="104779" y="302283"/>
                </a:moveTo>
                <a:lnTo>
                  <a:pt x="302283" y="302283"/>
                </a:lnTo>
                <a:lnTo>
                  <a:pt x="302283" y="104779"/>
                </a:lnTo>
                <a:lnTo>
                  <a:pt x="488206" y="104779"/>
                </a:lnTo>
                <a:lnTo>
                  <a:pt x="488206" y="302283"/>
                </a:lnTo>
                <a:lnTo>
                  <a:pt x="685710" y="302283"/>
                </a:lnTo>
                <a:lnTo>
                  <a:pt x="685710" y="488206"/>
                </a:lnTo>
                <a:lnTo>
                  <a:pt x="488206" y="488206"/>
                </a:lnTo>
                <a:lnTo>
                  <a:pt x="488206" y="685710"/>
                </a:lnTo>
                <a:lnTo>
                  <a:pt x="302283" y="685710"/>
                </a:lnTo>
                <a:lnTo>
                  <a:pt x="302283" y="488206"/>
                </a:lnTo>
                <a:lnTo>
                  <a:pt x="104779" y="488206"/>
                </a:lnTo>
                <a:lnTo>
                  <a:pt x="104779" y="302283"/>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4779" tIns="302283" rIns="104779" bIns="302283" numCol="1" spcCol="1270" anchor="ctr" anchorCtr="0">
            <a:noAutofit/>
          </a:bodyPr>
          <a:lstStyle/>
          <a:p>
            <a:pPr lvl="0" algn="ctr" defTabSz="311150">
              <a:lnSpc>
                <a:spcPct val="90000"/>
              </a:lnSpc>
              <a:spcBef>
                <a:spcPct val="0"/>
              </a:spcBef>
              <a:spcAft>
                <a:spcPct val="35000"/>
              </a:spcAft>
            </a:pPr>
            <a:endParaRPr lang="zh-CN" altLang="en-US" sz="1200" b="0" kern="120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58925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379570" y="1605996"/>
            <a:ext cx="8389853" cy="424732"/>
          </a:xfrm>
          <a:prstGeom prst="rect">
            <a:avLst/>
          </a:prstGeom>
        </p:spPr>
        <p:txBody>
          <a:bodyPr wrap="square">
            <a:spAutoFit/>
          </a:bodyPr>
          <a:lstStyle/>
          <a:p>
            <a:pPr algn="ctr">
              <a:buNone/>
            </a:pPr>
            <a:r>
              <a:rPr lang="zh-CN" altLang="en-US" b="1" dirty="0">
                <a:solidFill>
                  <a:schemeClr val="bg1"/>
                </a:solidFill>
                <a:latin typeface="微软雅黑" panose="020B0503020204020204" pitchFamily="34" charset="-122"/>
                <a:ea typeface="微软雅黑" panose="020B0503020204020204" pitchFamily="34" charset="-122"/>
              </a:rPr>
              <a:t>企业单方变动工作地点的合法性分析</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416496" y="1708124"/>
            <a:ext cx="8135540" cy="424732"/>
          </a:xfrm>
          <a:prstGeom prst="rect">
            <a:avLst/>
          </a:prstGeom>
        </p:spPr>
        <p:txBody>
          <a:bodyPr wrap="square">
            <a:spAutoFit/>
          </a:bodyPr>
          <a:lstStyle/>
          <a:p>
            <a:pPr lvl="0">
              <a:buNone/>
            </a:pPr>
            <a:r>
              <a:rPr lang="en-US" altLang="zh-CN" b="1" dirty="0" smtClean="0">
                <a:solidFill>
                  <a:schemeClr val="tx1"/>
                </a:solidFill>
                <a:latin typeface="微软雅黑" panose="020B0503020204020204" pitchFamily="34" charset="-122"/>
                <a:ea typeface="微软雅黑" panose="020B0503020204020204" pitchFamily="34" charset="-122"/>
              </a:rPr>
              <a:t>4. </a:t>
            </a:r>
            <a:r>
              <a:rPr lang="zh-CN" altLang="en-US" b="1" dirty="0" smtClean="0">
                <a:solidFill>
                  <a:schemeClr val="tx1"/>
                </a:solidFill>
                <a:latin typeface="微软雅黑" panose="020B0503020204020204" pitchFamily="34" charset="-122"/>
                <a:ea typeface="微软雅黑" panose="020B0503020204020204" pitchFamily="34" charset="-122"/>
              </a:rPr>
              <a:t>企业</a:t>
            </a:r>
            <a:r>
              <a:rPr lang="zh-CN" altLang="en-US" b="1" dirty="0">
                <a:solidFill>
                  <a:schemeClr val="tx1"/>
                </a:solidFill>
                <a:latin typeface="微软雅黑" panose="020B0503020204020204" pitchFamily="34" charset="-122"/>
                <a:ea typeface="微软雅黑" panose="020B0503020204020204" pitchFamily="34" charset="-122"/>
              </a:rPr>
              <a:t>违法单方变更员工工作地点的法律后果</a:t>
            </a:r>
            <a:r>
              <a:rPr lang="zh-CN" altLang="en-US" b="1" dirty="0" smtClean="0">
                <a:solidFill>
                  <a:schemeClr val="tx1"/>
                </a:solidFill>
                <a:latin typeface="微软雅黑" panose="020B0503020204020204" pitchFamily="34" charset="-122"/>
                <a:ea typeface="微软雅黑" panose="020B0503020204020204" pitchFamily="34" charset="-122"/>
              </a:rPr>
              <a:t>有</a:t>
            </a:r>
            <a:r>
              <a:rPr lang="zh-CN" altLang="en-US" b="1" dirty="0">
                <a:solidFill>
                  <a:schemeClr val="tx1"/>
                </a:solidFill>
                <a:latin typeface="微软雅黑" panose="020B0503020204020204" pitchFamily="34" charset="-122"/>
                <a:ea typeface="微软雅黑" panose="020B0503020204020204" pitchFamily="34" charset="-122"/>
              </a:rPr>
              <a:t>哪些</a:t>
            </a:r>
            <a:r>
              <a:rPr lang="zh-CN" altLang="en-US" b="1" dirty="0" smtClean="0">
                <a:solidFill>
                  <a:schemeClr val="tx1"/>
                </a:solidFill>
                <a:latin typeface="微软雅黑" panose="020B0503020204020204" pitchFamily="34" charset="-122"/>
                <a:ea typeface="微软雅黑" panose="020B0503020204020204" pitchFamily="34" charset="-122"/>
              </a:rPr>
              <a:t>？</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4" name="矩形 3"/>
          <p:cNvSpPr/>
          <p:nvPr/>
        </p:nvSpPr>
        <p:spPr>
          <a:xfrm>
            <a:off x="1423402" y="2755954"/>
            <a:ext cx="8066102" cy="2462213"/>
          </a:xfrm>
          <a:prstGeom prst="rect">
            <a:avLst/>
          </a:prstGeom>
          <a:ln>
            <a:solidFill>
              <a:srgbClr val="15C2FF"/>
            </a:solidFill>
          </a:ln>
        </p:spPr>
        <p:txBody>
          <a:bodyPr wrap="square">
            <a:spAutoFit/>
          </a:bodyPr>
          <a:lstStyle/>
          <a:p>
            <a:pPr>
              <a:lnSpc>
                <a:spcPct val="100000"/>
              </a:lnSpc>
              <a:spcBef>
                <a:spcPts val="0"/>
              </a:spcBef>
              <a:buNone/>
            </a:pPr>
            <a:endParaRPr lang="en-US" altLang="zh-CN" dirty="0" smtClean="0">
              <a:solidFill>
                <a:srgbClr val="15C2FF"/>
              </a:solidFill>
              <a:latin typeface="微软雅黑" panose="020B0503020204020204" pitchFamily="34" charset="-122"/>
              <a:ea typeface="微软雅黑" panose="020B0503020204020204" pitchFamily="34" charset="-122"/>
            </a:endParaRPr>
          </a:p>
          <a:p>
            <a:pPr marL="342900" indent="-342900">
              <a:lnSpc>
                <a:spcPct val="100000"/>
              </a:lnSpc>
              <a:spcBef>
                <a:spcPts val="0"/>
              </a:spcBef>
              <a:buFont typeface="Wingdings" panose="05000000000000000000" pitchFamily="2" charset="2"/>
              <a:buChar char="Ø"/>
            </a:pPr>
            <a:r>
              <a:rPr lang="zh-CN" altLang="en-US" dirty="0" smtClean="0">
                <a:solidFill>
                  <a:srgbClr val="15C2FF"/>
                </a:solidFill>
                <a:latin typeface="微软雅黑" panose="020B0503020204020204" pitchFamily="34" charset="-122"/>
                <a:ea typeface="微软雅黑" panose="020B0503020204020204" pitchFamily="34" charset="-122"/>
              </a:rPr>
              <a:t>请求认定违法变更，按照原工作地点继续履行劳动合同</a:t>
            </a:r>
            <a:endParaRPr lang="en-US" altLang="zh-CN" dirty="0" smtClean="0">
              <a:solidFill>
                <a:srgbClr val="15C2FF"/>
              </a:solidFill>
              <a:latin typeface="微软雅黑" panose="020B0503020204020204" pitchFamily="34" charset="-122"/>
              <a:ea typeface="微软雅黑" panose="020B0503020204020204" pitchFamily="34" charset="-122"/>
            </a:endParaRPr>
          </a:p>
          <a:p>
            <a:pPr>
              <a:lnSpc>
                <a:spcPct val="100000"/>
              </a:lnSpc>
              <a:spcBef>
                <a:spcPts val="0"/>
              </a:spcBef>
              <a:buNone/>
            </a:pPr>
            <a:endParaRPr lang="en-US" altLang="zh-CN" dirty="0" smtClean="0">
              <a:solidFill>
                <a:srgbClr val="15C2FF"/>
              </a:solidFill>
              <a:latin typeface="微软雅黑" panose="020B0503020204020204" pitchFamily="34" charset="-122"/>
              <a:ea typeface="微软雅黑" panose="020B0503020204020204" pitchFamily="34" charset="-122"/>
            </a:endParaRPr>
          </a:p>
          <a:p>
            <a:pPr marL="342900" indent="-342900">
              <a:lnSpc>
                <a:spcPct val="100000"/>
              </a:lnSpc>
              <a:spcBef>
                <a:spcPts val="0"/>
              </a:spcBef>
              <a:buFont typeface="Wingdings" panose="05000000000000000000" pitchFamily="2" charset="2"/>
              <a:buChar char="Ø"/>
            </a:pPr>
            <a:r>
              <a:rPr lang="zh-CN" altLang="en-US" dirty="0" smtClean="0">
                <a:solidFill>
                  <a:srgbClr val="15C2FF"/>
                </a:solidFill>
                <a:latin typeface="微软雅黑" panose="020B0503020204020204" pitchFamily="34" charset="-122"/>
                <a:ea typeface="微软雅黑" panose="020B0503020204020204" pitchFamily="34" charset="-122"/>
              </a:rPr>
              <a:t>请求解除劳动合同，要求用人单位支付经济补偿：</a:t>
            </a:r>
            <a:r>
              <a:rPr lang="en-US" altLang="zh-CN" sz="2000" dirty="0" smtClean="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劳动合同法</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第三十八条：</a:t>
            </a:r>
            <a:r>
              <a:rPr lang="zh-CN" altLang="en-US" sz="2000" b="1" u="sng" dirty="0">
                <a:solidFill>
                  <a:schemeClr val="tx1"/>
                </a:solidFill>
                <a:latin typeface="微软雅黑" panose="020B0503020204020204" pitchFamily="34" charset="-122"/>
                <a:ea typeface="微软雅黑" panose="020B0503020204020204" pitchFamily="34" charset="-122"/>
              </a:rPr>
              <a:t>未按照劳动合同约定提供</a:t>
            </a:r>
            <a:r>
              <a:rPr lang="zh-CN" altLang="en-US" sz="2000" dirty="0">
                <a:solidFill>
                  <a:schemeClr val="tx1"/>
                </a:solidFill>
                <a:latin typeface="微软雅黑" panose="020B0503020204020204" pitchFamily="34" charset="-122"/>
                <a:ea typeface="微软雅黑" panose="020B0503020204020204" pitchFamily="34" charset="-122"/>
              </a:rPr>
              <a:t>劳动保护或者</a:t>
            </a:r>
            <a:r>
              <a:rPr lang="zh-CN" altLang="en-US" sz="2000" b="1" u="sng" dirty="0">
                <a:solidFill>
                  <a:schemeClr val="tx1"/>
                </a:solidFill>
                <a:latin typeface="微软雅黑" panose="020B0503020204020204" pitchFamily="34" charset="-122"/>
                <a:ea typeface="微软雅黑" panose="020B0503020204020204" pitchFamily="34" charset="-122"/>
              </a:rPr>
              <a:t>劳动条件</a:t>
            </a:r>
            <a:r>
              <a:rPr lang="zh-CN" altLang="en-US" sz="2000" dirty="0">
                <a:solidFill>
                  <a:schemeClr val="tx1"/>
                </a:solidFill>
                <a:latin typeface="微软雅黑" panose="020B0503020204020204" pitchFamily="34" charset="-122"/>
                <a:ea typeface="微软雅黑" panose="020B0503020204020204" pitchFamily="34" charset="-122"/>
              </a:rPr>
              <a:t>的，劳动者可以解除劳动合同</a:t>
            </a:r>
            <a:r>
              <a:rPr lang="zh-CN" altLang="en-US" sz="1800" dirty="0" smtClean="0">
                <a:solidFill>
                  <a:srgbClr val="FFFFFF">
                    <a:lumMod val="50000"/>
                  </a:srgbClr>
                </a:solidFill>
                <a:latin typeface="微软雅黑" panose="020B0503020204020204" pitchFamily="34" charset="-122"/>
                <a:ea typeface="微软雅黑" panose="020B0503020204020204" pitchFamily="34" charset="-122"/>
              </a:rPr>
              <a:t>。</a:t>
            </a:r>
            <a:endParaRPr lang="en-US" altLang="zh-CN" sz="1800" dirty="0" smtClean="0">
              <a:solidFill>
                <a:srgbClr val="FFFFFF">
                  <a:lumMod val="50000"/>
                </a:srgbClr>
              </a:solidFill>
              <a:latin typeface="微软雅黑" panose="020B0503020204020204" pitchFamily="34" charset="-122"/>
              <a:ea typeface="微软雅黑" panose="020B0503020204020204" pitchFamily="34" charset="-122"/>
            </a:endParaRPr>
          </a:p>
          <a:p>
            <a:pPr marL="342900" indent="-342900">
              <a:lnSpc>
                <a:spcPct val="100000"/>
              </a:lnSpc>
              <a:spcBef>
                <a:spcPts val="0"/>
              </a:spcBef>
              <a:buFont typeface="Wingdings" panose="05000000000000000000" pitchFamily="2" charset="2"/>
              <a:buChar char="Ø"/>
            </a:pPr>
            <a:endParaRPr lang="en-US" altLang="zh-CN" sz="1800" dirty="0">
              <a:solidFill>
                <a:srgbClr val="FFFFFF">
                  <a:lumMod val="50000"/>
                </a:srgb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15290" y="3464755"/>
            <a:ext cx="881681" cy="881681"/>
          </a:xfrm>
          <a:prstGeom prst="rect">
            <a:avLst/>
          </a:prstGeom>
        </p:spPr>
      </p:pic>
    </p:spTree>
    <p:extLst>
      <p:ext uri="{BB962C8B-B14F-4D97-AF65-F5344CB8AC3E}">
        <p14:creationId xmlns:p14="http://schemas.microsoft.com/office/powerpoint/2010/main" val="531865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6616" y="2005664"/>
            <a:ext cx="6552728" cy="4159640"/>
          </a:xfrm>
          <a:prstGeom prst="rect">
            <a:avLst/>
          </a:prstGeom>
        </p:spPr>
      </p:pic>
      <p:sp>
        <p:nvSpPr>
          <p:cNvPr id="3" name="TextBox 2"/>
          <p:cNvSpPr txBox="1"/>
          <p:nvPr/>
        </p:nvSpPr>
        <p:spPr>
          <a:xfrm>
            <a:off x="272480" y="1159702"/>
            <a:ext cx="8424936" cy="757130"/>
          </a:xfrm>
          <a:prstGeom prst="rect">
            <a:avLst/>
          </a:prstGeom>
          <a:noFill/>
        </p:spPr>
        <p:txBody>
          <a:bodyPr wrap="square" rtlCol="0">
            <a:spAutoFit/>
          </a:bodyPr>
          <a:lstStyle/>
          <a:p>
            <a:pPr>
              <a:buNone/>
            </a:pPr>
            <a:r>
              <a:rPr lang="en-US" altLang="zh-CN" dirty="0" smtClean="0">
                <a:solidFill>
                  <a:schemeClr val="tx1"/>
                </a:solidFill>
                <a:latin typeface="微软雅黑" panose="020B0503020204020204" pitchFamily="34" charset="-122"/>
                <a:ea typeface="微软雅黑" panose="020B0503020204020204" pitchFamily="34" charset="-122"/>
              </a:rPr>
              <a:t>2016</a:t>
            </a:r>
            <a:r>
              <a:rPr lang="zh-CN" altLang="en-US" dirty="0" smtClean="0">
                <a:solidFill>
                  <a:schemeClr val="tx1"/>
                </a:solidFill>
                <a:latin typeface="微软雅黑" panose="020B0503020204020204" pitchFamily="34" charset="-122"/>
                <a:ea typeface="微软雅黑" panose="020B0503020204020204" pitchFamily="34" charset="-122"/>
              </a:rPr>
              <a:t>年中国劳动争议</a:t>
            </a:r>
            <a:r>
              <a:rPr lang="zh-CN" altLang="en-US" dirty="0" smtClean="0">
                <a:solidFill>
                  <a:srgbClr val="C00000"/>
                </a:solidFill>
                <a:latin typeface="微软雅黑" panose="020B0503020204020204" pitchFamily="34" charset="-122"/>
                <a:ea typeface="微软雅黑" panose="020B0503020204020204" pitchFamily="34" charset="-122"/>
              </a:rPr>
              <a:t>判决文书</a:t>
            </a:r>
            <a:r>
              <a:rPr lang="zh-CN" altLang="en-US" dirty="0" smtClean="0">
                <a:solidFill>
                  <a:schemeClr val="tx1"/>
                </a:solidFill>
                <a:latin typeface="微软雅黑" panose="020B0503020204020204" pitchFamily="34" charset="-122"/>
                <a:ea typeface="微软雅黑" panose="020B0503020204020204" pitchFamily="34" charset="-122"/>
              </a:rPr>
              <a:t>数量为</a:t>
            </a:r>
            <a:r>
              <a:rPr lang="en-US" altLang="zh-CN" dirty="0" smtClean="0">
                <a:solidFill>
                  <a:srgbClr val="C00000"/>
                </a:solidFill>
                <a:latin typeface="微软雅黑" panose="020B0503020204020204" pitchFamily="34" charset="-122"/>
                <a:ea typeface="微软雅黑" panose="020B0503020204020204" pitchFamily="34" charset="-122"/>
              </a:rPr>
              <a:t>253,582</a:t>
            </a:r>
            <a:r>
              <a:rPr lang="zh-CN" altLang="en-US" dirty="0" smtClean="0">
                <a:solidFill>
                  <a:schemeClr val="tx1"/>
                </a:solidFill>
                <a:latin typeface="微软雅黑" panose="020B0503020204020204" pitchFamily="34" charset="-122"/>
                <a:ea typeface="微软雅黑" panose="020B0503020204020204" pitchFamily="34" charset="-122"/>
              </a:rPr>
              <a:t>件。以发生数量划分，十大劳动争议纠纷从高到低排名如下：</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272480" y="472125"/>
            <a:ext cx="6120680" cy="590931"/>
          </a:xfrm>
          <a:prstGeom prst="rect">
            <a:avLst/>
          </a:prstGeom>
          <a:noFill/>
        </p:spPr>
        <p:txBody>
          <a:bodyPr wrap="square" rtlCol="0">
            <a:spAutoFit/>
          </a:bodyPr>
          <a:lstStyle/>
          <a:p>
            <a:pPr>
              <a:buNone/>
            </a:pPr>
            <a:r>
              <a:rPr lang="en-US" altLang="zh-CN" sz="3600" dirty="0" smtClean="0">
                <a:solidFill>
                  <a:schemeClr val="bg1">
                    <a:lumMod val="50000"/>
                  </a:schemeClr>
                </a:solidFill>
                <a:latin typeface="微软雅黑" panose="020B0503020204020204" pitchFamily="34" charset="-122"/>
                <a:ea typeface="微软雅黑" panose="020B0503020204020204" pitchFamily="34" charset="-122"/>
              </a:rPr>
              <a:t>2016</a:t>
            </a:r>
            <a:r>
              <a:rPr lang="zh-CN" altLang="en-US" sz="3600" dirty="0" smtClean="0">
                <a:solidFill>
                  <a:schemeClr val="bg1">
                    <a:lumMod val="50000"/>
                  </a:schemeClr>
                </a:solidFill>
                <a:latin typeface="微软雅黑" panose="020B0503020204020204" pitchFamily="34" charset="-122"/>
                <a:ea typeface="微软雅黑" panose="020B0503020204020204" pitchFamily="34" charset="-122"/>
              </a:rPr>
              <a:t>年劳动争议大数据探底</a:t>
            </a:r>
            <a:endParaRPr lang="zh-CN" altLang="en-US" sz="3600" dirty="0">
              <a:solidFill>
                <a:schemeClr val="bg1">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147319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2381" y="1636116"/>
            <a:ext cx="800219" cy="424732"/>
          </a:xfrm>
          <a:prstGeom prst="rect">
            <a:avLst/>
          </a:prstGeom>
        </p:spPr>
        <p:txBody>
          <a:bodyPr wrap="none">
            <a:spAutoFit/>
          </a:bodyPr>
          <a:lstStyle/>
          <a:p>
            <a:pPr>
              <a:buNone/>
            </a:pPr>
            <a:r>
              <a:rPr lang="zh-CN" altLang="en-US" b="1" dirty="0" smtClean="0">
                <a:solidFill>
                  <a:schemeClr val="tx1"/>
                </a:solidFill>
                <a:latin typeface="微软雅黑" panose="020B0503020204020204" pitchFamily="34" charset="-122"/>
                <a:ea typeface="微软雅黑" panose="020B0503020204020204" pitchFamily="34" charset="-122"/>
              </a:rPr>
              <a:t>小结</a:t>
            </a:r>
            <a:endParaRPr lang="en-US" altLang="zh-CN" b="1" dirty="0">
              <a:solidFill>
                <a:schemeClr val="tx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886787" y="2492896"/>
            <a:ext cx="7684050" cy="3024336"/>
            <a:chOff x="1171009" y="1636198"/>
            <a:chExt cx="6933488" cy="2713745"/>
          </a:xfrm>
        </p:grpSpPr>
        <p:sp>
          <p:nvSpPr>
            <p:cNvPr id="13" name="任意多边形 12"/>
            <p:cNvSpPr/>
            <p:nvPr/>
          </p:nvSpPr>
          <p:spPr>
            <a:xfrm>
              <a:off x="1180855" y="1636198"/>
              <a:ext cx="6923642" cy="792639"/>
            </a:xfrm>
            <a:custGeom>
              <a:avLst/>
              <a:gdLst>
                <a:gd name="connsiteX0" fmla="*/ 0 w 7070515"/>
                <a:gd name="connsiteY0" fmla="*/ 0 h 386631"/>
                <a:gd name="connsiteX1" fmla="*/ 7070515 w 7070515"/>
                <a:gd name="connsiteY1" fmla="*/ 0 h 386631"/>
                <a:gd name="connsiteX2" fmla="*/ 7070515 w 7070515"/>
                <a:gd name="connsiteY2" fmla="*/ 386631 h 386631"/>
                <a:gd name="connsiteX3" fmla="*/ 0 w 7070515"/>
                <a:gd name="connsiteY3" fmla="*/ 386631 h 386631"/>
                <a:gd name="connsiteX4" fmla="*/ 0 w 7070515"/>
                <a:gd name="connsiteY4" fmla="*/ 0 h 386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0515" h="386631">
                  <a:moveTo>
                    <a:pt x="0" y="0"/>
                  </a:moveTo>
                  <a:lnTo>
                    <a:pt x="7070515" y="0"/>
                  </a:lnTo>
                  <a:lnTo>
                    <a:pt x="7070515" y="386631"/>
                  </a:lnTo>
                  <a:lnTo>
                    <a:pt x="0" y="386631"/>
                  </a:lnTo>
                  <a:lnTo>
                    <a:pt x="0" y="0"/>
                  </a:lnTo>
                  <a:close/>
                </a:path>
              </a:pathLst>
            </a:custGeom>
            <a:solidFill>
              <a:schemeClr val="bg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6888" tIns="25400" rIns="25400" bIns="25400" numCol="1" spcCol="1270" anchor="ctr" anchorCtr="0">
              <a:noAutofit/>
            </a:bodyPr>
            <a:lstStyle/>
            <a:p>
              <a:pPr lvl="0" algn="l" defTabSz="444500">
                <a:lnSpc>
                  <a:spcPct val="90000"/>
                </a:lnSpc>
                <a:spcBef>
                  <a:spcPct val="0"/>
                </a:spcBef>
                <a:spcAft>
                  <a:spcPct val="35000"/>
                </a:spcAft>
                <a:buNone/>
              </a:pPr>
              <a:r>
                <a:rPr lang="zh-CN" altLang="en-US" kern="1200" dirty="0" smtClean="0">
                  <a:solidFill>
                    <a:schemeClr val="tx1"/>
                  </a:solidFill>
                  <a:latin typeface="微软雅黑" panose="020B0503020204020204" pitchFamily="34" charset="-122"/>
                  <a:ea typeface="微软雅黑" panose="020B0503020204020204" pitchFamily="34" charset="-122"/>
                </a:rPr>
                <a:t>工作地</a:t>
              </a:r>
              <a:r>
                <a:rPr lang="zh-CN" altLang="en-US" kern="1200" dirty="0">
                  <a:solidFill>
                    <a:schemeClr val="tx1"/>
                  </a:solidFill>
                  <a:latin typeface="微软雅黑" panose="020B0503020204020204" pitchFamily="34" charset="-122"/>
                  <a:ea typeface="微软雅黑" panose="020B0503020204020204" pitchFamily="34" charset="-122"/>
                </a:rPr>
                <a:t>点是劳动合同的必备条款</a:t>
              </a:r>
              <a:r>
                <a:rPr lang="zh-CN" altLang="en-US" kern="1200" dirty="0" smtClean="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订立</a:t>
              </a:r>
              <a:r>
                <a:rPr lang="zh-CN" altLang="en-US" kern="1200" dirty="0" smtClean="0">
                  <a:solidFill>
                    <a:schemeClr val="tx1"/>
                  </a:solidFill>
                  <a:latin typeface="微软雅黑" panose="020B0503020204020204" pitchFamily="34" charset="-122"/>
                  <a:ea typeface="微软雅黑" panose="020B0503020204020204" pitchFamily="34" charset="-122"/>
                </a:rPr>
                <a:t>劳动</a:t>
              </a:r>
              <a:r>
                <a:rPr lang="zh-CN" altLang="en-US" kern="1200" dirty="0">
                  <a:solidFill>
                    <a:schemeClr val="tx1"/>
                  </a:solidFill>
                  <a:latin typeface="微软雅黑" panose="020B0503020204020204" pitchFamily="34" charset="-122"/>
                  <a:ea typeface="微软雅黑" panose="020B0503020204020204" pitchFamily="34" charset="-122"/>
                </a:rPr>
                <a:t>合同</a:t>
              </a:r>
              <a:r>
                <a:rPr lang="zh-CN" altLang="en-US" kern="1200" dirty="0" smtClean="0">
                  <a:solidFill>
                    <a:schemeClr val="tx1"/>
                  </a:solidFill>
                  <a:latin typeface="微软雅黑" panose="020B0503020204020204" pitchFamily="34" charset="-122"/>
                  <a:ea typeface="微软雅黑" panose="020B0503020204020204" pitchFamily="34" charset="-122"/>
                </a:rPr>
                <a:t>时，用人单位应与员工约定</a:t>
              </a:r>
              <a:r>
                <a:rPr lang="zh-CN" altLang="en-US" kern="1200" dirty="0">
                  <a:solidFill>
                    <a:schemeClr val="tx1"/>
                  </a:solidFill>
                  <a:latin typeface="微软雅黑" panose="020B0503020204020204" pitchFamily="34" charset="-122"/>
                  <a:ea typeface="微软雅黑" panose="020B0503020204020204" pitchFamily="34" charset="-122"/>
                </a:rPr>
                <a:t>工作地</a:t>
              </a:r>
              <a:r>
                <a:rPr lang="zh-CN" altLang="en-US" kern="1200" dirty="0" smtClean="0">
                  <a:solidFill>
                    <a:schemeClr val="tx1"/>
                  </a:solidFill>
                  <a:latin typeface="微软雅黑" panose="020B0503020204020204" pitchFamily="34" charset="-122"/>
                  <a:ea typeface="微软雅黑" panose="020B0503020204020204" pitchFamily="34" charset="-122"/>
                </a:rPr>
                <a:t>点</a:t>
              </a:r>
              <a:endParaRPr lang="zh-CN" altLang="en-US" kern="1200" dirty="0">
                <a:solidFill>
                  <a:schemeClr val="tx1"/>
                </a:solidFill>
              </a:endParaRPr>
            </a:p>
          </p:txBody>
        </p:sp>
        <p:sp>
          <p:nvSpPr>
            <p:cNvPr id="15" name="任意多边形 14"/>
            <p:cNvSpPr/>
            <p:nvPr/>
          </p:nvSpPr>
          <p:spPr>
            <a:xfrm>
              <a:off x="1174014" y="2508322"/>
              <a:ext cx="6865508" cy="792639"/>
            </a:xfrm>
            <a:custGeom>
              <a:avLst/>
              <a:gdLst>
                <a:gd name="connsiteX0" fmla="*/ 0 w 6752485"/>
                <a:gd name="connsiteY0" fmla="*/ 0 h 386631"/>
                <a:gd name="connsiteX1" fmla="*/ 6752485 w 6752485"/>
                <a:gd name="connsiteY1" fmla="*/ 0 h 386631"/>
                <a:gd name="connsiteX2" fmla="*/ 6752485 w 6752485"/>
                <a:gd name="connsiteY2" fmla="*/ 386631 h 386631"/>
                <a:gd name="connsiteX3" fmla="*/ 0 w 6752485"/>
                <a:gd name="connsiteY3" fmla="*/ 386631 h 386631"/>
                <a:gd name="connsiteX4" fmla="*/ 0 w 6752485"/>
                <a:gd name="connsiteY4" fmla="*/ 0 h 386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2485" h="386631">
                  <a:moveTo>
                    <a:pt x="0" y="0"/>
                  </a:moveTo>
                  <a:lnTo>
                    <a:pt x="6752485" y="0"/>
                  </a:lnTo>
                  <a:lnTo>
                    <a:pt x="6752485" y="386631"/>
                  </a:lnTo>
                  <a:lnTo>
                    <a:pt x="0" y="386631"/>
                  </a:lnTo>
                  <a:lnTo>
                    <a:pt x="0" y="0"/>
                  </a:lnTo>
                  <a:close/>
                </a:path>
              </a:pathLst>
            </a:custGeom>
            <a:solidFill>
              <a:schemeClr val="bg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6888" tIns="25400" rIns="25400" bIns="25400" numCol="1" spcCol="1270" anchor="ctr" anchorCtr="0">
              <a:noAutofit/>
            </a:bodyPr>
            <a:lstStyle/>
            <a:p>
              <a:pPr lvl="0" algn="l" defTabSz="444500">
                <a:lnSpc>
                  <a:spcPct val="90000"/>
                </a:lnSpc>
                <a:spcBef>
                  <a:spcPct val="0"/>
                </a:spcBef>
                <a:spcAft>
                  <a:spcPct val="35000"/>
                </a:spcAft>
                <a:buNone/>
              </a:pPr>
              <a:r>
                <a:rPr lang="zh-CN" altLang="en-US" kern="1200" dirty="0" smtClean="0">
                  <a:solidFill>
                    <a:schemeClr val="tx1"/>
                  </a:solidFill>
                  <a:latin typeface="微软雅黑" panose="020B0503020204020204" pitchFamily="34" charset="-122"/>
                  <a:ea typeface="微软雅黑" panose="020B0503020204020204" pitchFamily="34" charset="-122"/>
                </a:rPr>
                <a:t>工作地点的约定应具体，特殊行业或岗位的工作地点可以相对宽泛，但也应注意合理保护员工权益</a:t>
              </a:r>
              <a:endParaRPr lang="zh-CN" altLang="en-US" kern="1200" dirty="0">
                <a:solidFill>
                  <a:schemeClr val="tx1"/>
                </a:solidFill>
                <a:latin typeface="微软雅黑" panose="020B0503020204020204" pitchFamily="34" charset="-122"/>
                <a:ea typeface="微软雅黑" panose="020B0503020204020204" pitchFamily="34" charset="-122"/>
              </a:endParaRPr>
            </a:p>
          </p:txBody>
        </p:sp>
        <p:sp>
          <p:nvSpPr>
            <p:cNvPr id="17" name="任意多边形 16"/>
            <p:cNvSpPr/>
            <p:nvPr/>
          </p:nvSpPr>
          <p:spPr>
            <a:xfrm>
              <a:off x="1171009" y="3557304"/>
              <a:ext cx="6868513" cy="792639"/>
            </a:xfrm>
            <a:custGeom>
              <a:avLst/>
              <a:gdLst>
                <a:gd name="connsiteX0" fmla="*/ 0 w 6607058"/>
                <a:gd name="connsiteY0" fmla="*/ 0 h 386631"/>
                <a:gd name="connsiteX1" fmla="*/ 6607058 w 6607058"/>
                <a:gd name="connsiteY1" fmla="*/ 0 h 386631"/>
                <a:gd name="connsiteX2" fmla="*/ 6607058 w 6607058"/>
                <a:gd name="connsiteY2" fmla="*/ 386631 h 386631"/>
                <a:gd name="connsiteX3" fmla="*/ 0 w 6607058"/>
                <a:gd name="connsiteY3" fmla="*/ 386631 h 386631"/>
                <a:gd name="connsiteX4" fmla="*/ 0 w 6607058"/>
                <a:gd name="connsiteY4" fmla="*/ 0 h 386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7058" h="386631">
                  <a:moveTo>
                    <a:pt x="0" y="0"/>
                  </a:moveTo>
                  <a:lnTo>
                    <a:pt x="6607058" y="0"/>
                  </a:lnTo>
                  <a:lnTo>
                    <a:pt x="6607058" y="386631"/>
                  </a:lnTo>
                  <a:lnTo>
                    <a:pt x="0" y="386631"/>
                  </a:lnTo>
                  <a:lnTo>
                    <a:pt x="0" y="0"/>
                  </a:lnTo>
                  <a:close/>
                </a:path>
              </a:pathLst>
            </a:custGeom>
            <a:solidFill>
              <a:schemeClr val="bg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6888" tIns="25400" rIns="25400" bIns="25400" numCol="1" spcCol="1270" anchor="ctr" anchorCtr="0">
              <a:noAutofit/>
            </a:bodyPr>
            <a:lstStyle/>
            <a:p>
              <a:pPr lvl="0" algn="l" defTabSz="444500">
                <a:lnSpc>
                  <a:spcPct val="90000"/>
                </a:lnSpc>
                <a:spcBef>
                  <a:spcPct val="0"/>
                </a:spcBef>
                <a:spcAft>
                  <a:spcPct val="35000"/>
                </a:spcAft>
                <a:buNone/>
              </a:pPr>
              <a:r>
                <a:rPr lang="zh-CN" altLang="en-US" dirty="0" smtClean="0">
                  <a:solidFill>
                    <a:schemeClr val="tx1"/>
                  </a:solidFill>
                  <a:latin typeface="微软雅黑" panose="020B0503020204020204" pitchFamily="34" charset="-122"/>
                  <a:ea typeface="微软雅黑" panose="020B0503020204020204" pitchFamily="34" charset="-122"/>
                </a:rPr>
                <a:t>双方可以</a:t>
              </a:r>
              <a:r>
                <a:rPr lang="zh-CN" altLang="en-US" kern="1200" dirty="0" smtClean="0">
                  <a:solidFill>
                    <a:schemeClr val="tx1"/>
                  </a:solidFill>
                  <a:latin typeface="微软雅黑" panose="020B0503020204020204" pitchFamily="34" charset="-122"/>
                  <a:ea typeface="微软雅黑" panose="020B0503020204020204" pitchFamily="34" charset="-122"/>
                </a:rPr>
                <a:t>在劳动合同中约定，企业可以根据其经营和业务的需要单方调整员工工作地点</a:t>
              </a:r>
              <a:endParaRPr lang="zh-CN" altLang="en-US" kern="1200" dirty="0">
                <a:solidFill>
                  <a:schemeClr val="tx1"/>
                </a:solidFill>
                <a:latin typeface="微软雅黑" panose="020B0503020204020204" pitchFamily="34" charset="-122"/>
                <a:ea typeface="微软雅黑" panose="020B0503020204020204" pitchFamily="34" charset="-122"/>
              </a:endParaRPr>
            </a:p>
          </p:txBody>
        </p:sp>
      </p:grpSp>
      <p:sp>
        <p:nvSpPr>
          <p:cNvPr id="9" name="六边形 8">
            <a:extLst>
              <a:ext uri="{FF2B5EF4-FFF2-40B4-BE49-F238E27FC236}">
                <a16:creationId xmlns="" xmlns:a16="http://schemas.microsoft.com/office/drawing/2014/main" id="{565F554D-C553-46DB-91DE-32B5228CE177}"/>
              </a:ext>
            </a:extLst>
          </p:cNvPr>
          <p:cNvSpPr/>
          <p:nvPr/>
        </p:nvSpPr>
        <p:spPr bwMode="auto">
          <a:xfrm rot="9892380">
            <a:off x="3981411" y="1453230"/>
            <a:ext cx="5657312" cy="4971475"/>
          </a:xfrm>
          <a:prstGeom prst="hexagon">
            <a:avLst>
              <a:gd name="adj" fmla="val 29553"/>
              <a:gd name="vf" fmla="val 115470"/>
            </a:avLst>
          </a:prstGeom>
          <a:solidFill>
            <a:srgbClr val="15C2FF">
              <a:alpha val="30000"/>
            </a:srgbClr>
          </a:soli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ED1C24"/>
              </a:buClr>
              <a:buSzPct val="60000"/>
              <a:buFont typeface="Arial" charset="0"/>
              <a:buNone/>
              <a:tabLst/>
            </a:pPr>
            <a:endParaRPr kumimoji="0" lang="zh-CN" altLang="en-US" sz="2400" b="1" i="0" u="none" strike="noStrike" cap="none" normalizeH="0" baseline="0">
              <a:ln>
                <a:noFill/>
              </a:ln>
              <a:solidFill>
                <a:schemeClr val="tx1"/>
              </a:solidFill>
              <a:effectLst/>
              <a:latin typeface="Arial" charset="0"/>
              <a:ea typeface="楷体_GB2312" pitchFamily="49" charset="-122"/>
            </a:endParaRPr>
          </a:p>
        </p:txBody>
      </p:sp>
      <p:sp>
        <p:nvSpPr>
          <p:cNvPr id="3" name="TextBox 2"/>
          <p:cNvSpPr txBox="1"/>
          <p:nvPr/>
        </p:nvSpPr>
        <p:spPr>
          <a:xfrm>
            <a:off x="721967" y="2708920"/>
            <a:ext cx="648072" cy="480131"/>
          </a:xfrm>
          <a:prstGeom prst="rect">
            <a:avLst/>
          </a:prstGeom>
          <a:noFill/>
        </p:spPr>
        <p:txBody>
          <a:bodyPr wrap="square" rtlCol="0">
            <a:spAutoFit/>
          </a:bodyPr>
          <a:lstStyle/>
          <a:p>
            <a:pPr>
              <a:buNone/>
            </a:pPr>
            <a:r>
              <a:rPr lang="en-US" altLang="zh-CN" sz="2800" dirty="0" smtClean="0">
                <a:solidFill>
                  <a:schemeClr val="bg1">
                    <a:lumMod val="50000"/>
                  </a:schemeClr>
                </a:solidFill>
                <a:latin typeface="微软雅黑" panose="020B0503020204020204" pitchFamily="34" charset="-122"/>
                <a:ea typeface="微软雅黑" panose="020B0503020204020204" pitchFamily="34" charset="-122"/>
              </a:rPr>
              <a:t>1</a:t>
            </a:r>
            <a:endParaRPr lang="zh-CN" altLang="en-US" sz="2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704528" y="3666448"/>
            <a:ext cx="648072" cy="480131"/>
          </a:xfrm>
          <a:prstGeom prst="rect">
            <a:avLst/>
          </a:prstGeom>
          <a:noFill/>
        </p:spPr>
        <p:txBody>
          <a:bodyPr wrap="square" rtlCol="0">
            <a:spAutoFit/>
          </a:bodyPr>
          <a:lstStyle/>
          <a:p>
            <a:pPr>
              <a:buNone/>
            </a:pPr>
            <a:r>
              <a:rPr lang="en-US" altLang="zh-CN" sz="2800" dirty="0">
                <a:solidFill>
                  <a:schemeClr val="bg1">
                    <a:lumMod val="50000"/>
                  </a:schemeClr>
                </a:solidFill>
                <a:latin typeface="微软雅黑" panose="020B0503020204020204" pitchFamily="34" charset="-122"/>
                <a:ea typeface="微软雅黑" panose="020B0503020204020204" pitchFamily="34" charset="-122"/>
              </a:rPr>
              <a:t>2</a:t>
            </a:r>
            <a:endParaRPr lang="zh-CN" altLang="en-US" sz="2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721967" y="4728663"/>
            <a:ext cx="648072" cy="480131"/>
          </a:xfrm>
          <a:prstGeom prst="rect">
            <a:avLst/>
          </a:prstGeom>
          <a:noFill/>
        </p:spPr>
        <p:txBody>
          <a:bodyPr wrap="square" rtlCol="0">
            <a:spAutoFit/>
          </a:bodyPr>
          <a:lstStyle/>
          <a:p>
            <a:pPr>
              <a:buNone/>
            </a:pPr>
            <a:r>
              <a:rPr lang="en-US" altLang="zh-CN" sz="2800" dirty="0">
                <a:solidFill>
                  <a:schemeClr val="bg1">
                    <a:lumMod val="50000"/>
                  </a:schemeClr>
                </a:solidFill>
                <a:latin typeface="微软雅黑" panose="020B0503020204020204" pitchFamily="34" charset="-122"/>
                <a:ea typeface="微软雅黑" panose="020B0503020204020204" pitchFamily="34" charset="-122"/>
              </a:rPr>
              <a:t>3</a:t>
            </a:r>
            <a:endParaRPr lang="zh-CN" altLang="en-US" sz="2800" dirty="0">
              <a:solidFill>
                <a:schemeClr val="bg1">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90322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2346" y="1393630"/>
            <a:ext cx="800219" cy="424732"/>
          </a:xfrm>
          <a:prstGeom prst="rect">
            <a:avLst/>
          </a:prstGeom>
        </p:spPr>
        <p:txBody>
          <a:bodyPr wrap="none">
            <a:spAutoFit/>
          </a:bodyPr>
          <a:lstStyle/>
          <a:p>
            <a:pPr>
              <a:buNone/>
            </a:pPr>
            <a:r>
              <a:rPr lang="zh-CN" altLang="en-US" b="1" dirty="0" smtClean="0">
                <a:solidFill>
                  <a:schemeClr val="tx1"/>
                </a:solidFill>
                <a:latin typeface="微软雅黑" panose="020B0503020204020204" pitchFamily="34" charset="-122"/>
                <a:ea typeface="微软雅黑" panose="020B0503020204020204" pitchFamily="34" charset="-122"/>
              </a:rPr>
              <a:t>小结</a:t>
            </a:r>
            <a:endParaRPr lang="en-US" altLang="zh-CN" b="1" dirty="0">
              <a:solidFill>
                <a:schemeClr val="tx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767802" y="2219412"/>
            <a:ext cx="8145638" cy="3441836"/>
            <a:chOff x="1250215" y="2417141"/>
            <a:chExt cx="7179157" cy="3015021"/>
          </a:xfrm>
        </p:grpSpPr>
        <p:sp>
          <p:nvSpPr>
            <p:cNvPr id="19" name="任意多边形 18"/>
            <p:cNvSpPr/>
            <p:nvPr/>
          </p:nvSpPr>
          <p:spPr>
            <a:xfrm>
              <a:off x="1253355" y="2417141"/>
              <a:ext cx="7176017" cy="969487"/>
            </a:xfrm>
            <a:custGeom>
              <a:avLst/>
              <a:gdLst>
                <a:gd name="connsiteX0" fmla="*/ 0 w 6607058"/>
                <a:gd name="connsiteY0" fmla="*/ 0 h 386631"/>
                <a:gd name="connsiteX1" fmla="*/ 6607058 w 6607058"/>
                <a:gd name="connsiteY1" fmla="*/ 0 h 386631"/>
                <a:gd name="connsiteX2" fmla="*/ 6607058 w 6607058"/>
                <a:gd name="connsiteY2" fmla="*/ 386631 h 386631"/>
                <a:gd name="connsiteX3" fmla="*/ 0 w 6607058"/>
                <a:gd name="connsiteY3" fmla="*/ 386631 h 386631"/>
                <a:gd name="connsiteX4" fmla="*/ 0 w 6607058"/>
                <a:gd name="connsiteY4" fmla="*/ 0 h 386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7058" h="386631">
                  <a:moveTo>
                    <a:pt x="0" y="0"/>
                  </a:moveTo>
                  <a:lnTo>
                    <a:pt x="6607058" y="0"/>
                  </a:lnTo>
                  <a:lnTo>
                    <a:pt x="6607058" y="386631"/>
                  </a:lnTo>
                  <a:lnTo>
                    <a:pt x="0" y="386631"/>
                  </a:lnTo>
                  <a:lnTo>
                    <a:pt x="0" y="0"/>
                  </a:lnTo>
                  <a:close/>
                </a:path>
              </a:pathLst>
            </a:custGeom>
            <a:solidFill>
              <a:schemeClr val="bg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6888" tIns="25400" rIns="25400" bIns="25400" numCol="1" spcCol="1270" anchor="ctr" anchorCtr="0">
              <a:noAutofit/>
            </a:bodyPr>
            <a:lstStyle/>
            <a:p>
              <a:pPr lvl="0" algn="l" defTabSz="444500">
                <a:lnSpc>
                  <a:spcPct val="90000"/>
                </a:lnSpc>
                <a:spcBef>
                  <a:spcPct val="0"/>
                </a:spcBef>
                <a:spcAft>
                  <a:spcPct val="35000"/>
                </a:spcAft>
                <a:buNone/>
              </a:pPr>
              <a:r>
                <a:rPr lang="zh-CN" altLang="en-US" kern="1200" dirty="0" smtClean="0">
                  <a:solidFill>
                    <a:schemeClr val="tx1"/>
                  </a:solidFill>
                  <a:latin typeface="微软雅黑" panose="020B0503020204020204" pitchFamily="34" charset="-122"/>
                  <a:ea typeface="微软雅黑" panose="020B0503020204020204" pitchFamily="34" charset="-122"/>
                </a:rPr>
                <a:t>企业依据劳动合同约定单方调整工作地点时，应注意调整的合理性，并可以为员工提供合理的弥补措施，以降低对</a:t>
              </a:r>
              <a:r>
                <a:rPr lang="zh-CN" altLang="en-US" dirty="0">
                  <a:solidFill>
                    <a:schemeClr val="tx1"/>
                  </a:solidFill>
                  <a:latin typeface="微软雅黑" panose="020B0503020204020204" pitchFamily="34" charset="-122"/>
                  <a:ea typeface="微软雅黑" panose="020B0503020204020204" pitchFamily="34" charset="-122"/>
                </a:rPr>
                <a:t>员工</a:t>
              </a:r>
              <a:r>
                <a:rPr lang="zh-CN" altLang="en-US" kern="1200" dirty="0" smtClean="0">
                  <a:solidFill>
                    <a:schemeClr val="tx1"/>
                  </a:solidFill>
                  <a:latin typeface="微软雅黑" panose="020B0503020204020204" pitchFamily="34" charset="-122"/>
                  <a:ea typeface="微软雅黑" panose="020B0503020204020204" pitchFamily="34" charset="-122"/>
                </a:rPr>
                <a:t>工作和生活的影响，以及企业自身的法律风险</a:t>
              </a:r>
              <a:endParaRPr lang="zh-CN" altLang="en-US" kern="1200" dirty="0">
                <a:solidFill>
                  <a:schemeClr val="tx1"/>
                </a:solidFill>
                <a:latin typeface="微软雅黑" panose="020B0503020204020204" pitchFamily="34" charset="-122"/>
                <a:ea typeface="微软雅黑" panose="020B0503020204020204" pitchFamily="34" charset="-122"/>
              </a:endParaRPr>
            </a:p>
          </p:txBody>
        </p:sp>
        <p:sp>
          <p:nvSpPr>
            <p:cNvPr id="21" name="任意多边形 20"/>
            <p:cNvSpPr/>
            <p:nvPr/>
          </p:nvSpPr>
          <p:spPr>
            <a:xfrm>
              <a:off x="1250215" y="3538792"/>
              <a:ext cx="7170630" cy="792639"/>
            </a:xfrm>
            <a:custGeom>
              <a:avLst/>
              <a:gdLst>
                <a:gd name="connsiteX0" fmla="*/ 0 w 6752485"/>
                <a:gd name="connsiteY0" fmla="*/ 0 h 386631"/>
                <a:gd name="connsiteX1" fmla="*/ 6752485 w 6752485"/>
                <a:gd name="connsiteY1" fmla="*/ 0 h 386631"/>
                <a:gd name="connsiteX2" fmla="*/ 6752485 w 6752485"/>
                <a:gd name="connsiteY2" fmla="*/ 386631 h 386631"/>
                <a:gd name="connsiteX3" fmla="*/ 0 w 6752485"/>
                <a:gd name="connsiteY3" fmla="*/ 386631 h 386631"/>
                <a:gd name="connsiteX4" fmla="*/ 0 w 6752485"/>
                <a:gd name="connsiteY4" fmla="*/ 0 h 386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2485" h="386631">
                  <a:moveTo>
                    <a:pt x="0" y="0"/>
                  </a:moveTo>
                  <a:lnTo>
                    <a:pt x="6752485" y="0"/>
                  </a:lnTo>
                  <a:lnTo>
                    <a:pt x="6752485" y="386631"/>
                  </a:lnTo>
                  <a:lnTo>
                    <a:pt x="0" y="386631"/>
                  </a:lnTo>
                  <a:lnTo>
                    <a:pt x="0" y="0"/>
                  </a:lnTo>
                  <a:close/>
                </a:path>
              </a:pathLst>
            </a:custGeom>
            <a:solidFill>
              <a:schemeClr val="bg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6888" tIns="25400" rIns="25400" bIns="25400" numCol="1" spcCol="1270" anchor="ctr" anchorCtr="0">
              <a:noAutofit/>
            </a:bodyPr>
            <a:lstStyle/>
            <a:p>
              <a:pPr lvl="0" algn="l" defTabSz="444500">
                <a:lnSpc>
                  <a:spcPct val="90000"/>
                </a:lnSpc>
                <a:spcBef>
                  <a:spcPct val="0"/>
                </a:spcBef>
                <a:spcAft>
                  <a:spcPct val="35000"/>
                </a:spcAft>
                <a:buNone/>
              </a:pPr>
              <a:r>
                <a:rPr lang="zh-CN" altLang="en-US" dirty="0" smtClean="0">
                  <a:solidFill>
                    <a:schemeClr val="tx1"/>
                  </a:solidFill>
                  <a:latin typeface="微软雅黑" panose="020B0503020204020204" pitchFamily="34" charset="-122"/>
                  <a:ea typeface="微软雅黑" panose="020B0503020204020204" pitchFamily="34" charset="-122"/>
                </a:rPr>
                <a:t>劳动合同未</a:t>
              </a:r>
              <a:r>
                <a:rPr lang="zh-CN" altLang="en-US" kern="1200" dirty="0" smtClean="0">
                  <a:solidFill>
                    <a:schemeClr val="tx1"/>
                  </a:solidFill>
                  <a:latin typeface="微软雅黑" panose="020B0503020204020204" pitchFamily="34" charset="-122"/>
                  <a:ea typeface="微软雅黑" panose="020B0503020204020204" pitchFamily="34" charset="-122"/>
                </a:rPr>
                <a:t>约定单方调整工作地点的</a:t>
              </a:r>
              <a:r>
                <a:rPr lang="zh-CN" altLang="en-US" dirty="0" smtClean="0">
                  <a:solidFill>
                    <a:schemeClr val="tx1"/>
                  </a:solidFill>
                  <a:latin typeface="微软雅黑" panose="020B0503020204020204" pitchFamily="34" charset="-122"/>
                  <a:ea typeface="微软雅黑" panose="020B0503020204020204" pitchFamily="34" charset="-122"/>
                </a:rPr>
                <a:t>，</a:t>
              </a:r>
              <a:r>
                <a:rPr lang="zh-CN" altLang="en-US" kern="1200" dirty="0" smtClean="0">
                  <a:solidFill>
                    <a:schemeClr val="tx1"/>
                  </a:solidFill>
                  <a:latin typeface="微软雅黑" panose="020B0503020204020204" pitchFamily="34" charset="-122"/>
                  <a:ea typeface="微软雅黑" panose="020B0503020204020204" pitchFamily="34" charset="-122"/>
                </a:rPr>
                <a:t>单方变更</a:t>
              </a:r>
              <a:r>
                <a:rPr lang="zh-CN" altLang="en-US" dirty="0" smtClean="0">
                  <a:solidFill>
                    <a:schemeClr val="tx1"/>
                  </a:solidFill>
                  <a:latin typeface="微软雅黑" panose="020B0503020204020204" pitchFamily="34" charset="-122"/>
                  <a:ea typeface="微软雅黑" panose="020B0503020204020204" pitchFamily="34" charset="-122"/>
                </a:rPr>
                <a:t>应慎重</a:t>
              </a:r>
              <a:r>
                <a:rPr lang="zh-CN" altLang="en-US" kern="1200" dirty="0" smtClean="0">
                  <a:solidFill>
                    <a:schemeClr val="tx1"/>
                  </a:solidFill>
                  <a:latin typeface="微软雅黑" panose="020B0503020204020204" pitchFamily="34" charset="-122"/>
                  <a:ea typeface="微软雅黑" panose="020B0503020204020204" pitchFamily="34" charset="-122"/>
                </a:rPr>
                <a:t>，</a:t>
              </a:r>
              <a:r>
                <a:rPr lang="zh-CN" altLang="en-US" kern="1200" dirty="0">
                  <a:solidFill>
                    <a:schemeClr val="tx1"/>
                  </a:solidFill>
                  <a:latin typeface="微软雅黑" panose="020B0503020204020204" pitchFamily="34" charset="-122"/>
                  <a:ea typeface="微软雅黑" panose="020B0503020204020204" pitchFamily="34" charset="-122"/>
                </a:rPr>
                <a:t>如需变更的</a:t>
              </a:r>
              <a:r>
                <a:rPr lang="zh-CN" altLang="en-US" kern="1200" dirty="0" smtClean="0">
                  <a:solidFill>
                    <a:schemeClr val="tx1"/>
                  </a:solidFill>
                  <a:latin typeface="微软雅黑" panose="020B0503020204020204" pitchFamily="34" charset="-122"/>
                  <a:ea typeface="微软雅黑" panose="020B0503020204020204" pitchFamily="34" charset="-122"/>
                </a:rPr>
                <a:t>，应尽可能与员工协商一致</a:t>
              </a:r>
              <a:endParaRPr lang="en-US" altLang="zh-CN" kern="1200" dirty="0" smtClean="0">
                <a:solidFill>
                  <a:schemeClr val="tx1"/>
                </a:solidFill>
                <a:latin typeface="微软雅黑" panose="020B0503020204020204" pitchFamily="34" charset="-122"/>
                <a:ea typeface="微软雅黑" panose="020B0503020204020204" pitchFamily="34" charset="-122"/>
              </a:endParaRPr>
            </a:p>
          </p:txBody>
        </p:sp>
        <p:sp>
          <p:nvSpPr>
            <p:cNvPr id="23" name="任意多边形 22"/>
            <p:cNvSpPr/>
            <p:nvPr/>
          </p:nvSpPr>
          <p:spPr>
            <a:xfrm>
              <a:off x="1252690" y="4639523"/>
              <a:ext cx="7159327" cy="792639"/>
            </a:xfrm>
            <a:custGeom>
              <a:avLst/>
              <a:gdLst>
                <a:gd name="connsiteX0" fmla="*/ 0 w 7070515"/>
                <a:gd name="connsiteY0" fmla="*/ 0 h 386631"/>
                <a:gd name="connsiteX1" fmla="*/ 7070515 w 7070515"/>
                <a:gd name="connsiteY1" fmla="*/ 0 h 386631"/>
                <a:gd name="connsiteX2" fmla="*/ 7070515 w 7070515"/>
                <a:gd name="connsiteY2" fmla="*/ 386631 h 386631"/>
                <a:gd name="connsiteX3" fmla="*/ 0 w 7070515"/>
                <a:gd name="connsiteY3" fmla="*/ 386631 h 386631"/>
                <a:gd name="connsiteX4" fmla="*/ 0 w 7070515"/>
                <a:gd name="connsiteY4" fmla="*/ 0 h 386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70515" h="386631">
                  <a:moveTo>
                    <a:pt x="0" y="0"/>
                  </a:moveTo>
                  <a:lnTo>
                    <a:pt x="7070515" y="0"/>
                  </a:lnTo>
                  <a:lnTo>
                    <a:pt x="7070515" y="386631"/>
                  </a:lnTo>
                  <a:lnTo>
                    <a:pt x="0" y="386631"/>
                  </a:lnTo>
                  <a:lnTo>
                    <a:pt x="0" y="0"/>
                  </a:lnTo>
                  <a:close/>
                </a:path>
              </a:pathLst>
            </a:custGeom>
            <a:solidFill>
              <a:schemeClr val="bg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6888" tIns="25400" rIns="25400" bIns="25400" numCol="1" spcCol="1270" anchor="ctr" anchorCtr="0">
              <a:noAutofit/>
            </a:bodyPr>
            <a:lstStyle/>
            <a:p>
              <a:pPr lvl="0" algn="l" defTabSz="444500">
                <a:lnSpc>
                  <a:spcPct val="90000"/>
                </a:lnSpc>
                <a:spcBef>
                  <a:spcPct val="0"/>
                </a:spcBef>
                <a:spcAft>
                  <a:spcPct val="35000"/>
                </a:spcAft>
                <a:buNone/>
              </a:pPr>
              <a:r>
                <a:rPr lang="zh-CN" altLang="en-US" dirty="0">
                  <a:solidFill>
                    <a:schemeClr val="tx1"/>
                  </a:solidFill>
                  <a:latin typeface="微软雅黑" panose="020B0503020204020204" pitchFamily="34" charset="-122"/>
                  <a:ea typeface="微软雅黑" panose="020B0503020204020204" pitchFamily="34" charset="-122"/>
                </a:rPr>
                <a:t>企业单位</a:t>
              </a:r>
              <a:r>
                <a:rPr lang="zh-CN" altLang="en-US" kern="1200" dirty="0" smtClean="0">
                  <a:solidFill>
                    <a:schemeClr val="tx1"/>
                  </a:solidFill>
                  <a:latin typeface="微软雅黑" panose="020B0503020204020204" pitchFamily="34" charset="-122"/>
                  <a:ea typeface="微软雅黑" panose="020B0503020204020204" pitchFamily="34" charset="-122"/>
                </a:rPr>
                <a:t>违法员工变更</a:t>
              </a:r>
              <a:r>
                <a:rPr lang="zh-CN" altLang="en-US" kern="1200" dirty="0">
                  <a:solidFill>
                    <a:schemeClr val="tx1"/>
                  </a:solidFill>
                  <a:latin typeface="微软雅黑" panose="020B0503020204020204" pitchFamily="34" charset="-122"/>
                  <a:ea typeface="微软雅黑" panose="020B0503020204020204" pitchFamily="34" charset="-122"/>
                </a:rPr>
                <a:t>工作地点的</a:t>
              </a:r>
              <a:r>
                <a:rPr lang="zh-CN" altLang="en-US" kern="1200" dirty="0" smtClean="0">
                  <a:solidFill>
                    <a:schemeClr val="tx1"/>
                  </a:solidFill>
                  <a:latin typeface="微软雅黑" panose="020B0503020204020204" pitchFamily="34" charset="-122"/>
                  <a:ea typeface="微软雅黑" panose="020B0503020204020204" pitchFamily="34" charset="-122"/>
                </a:rPr>
                <a:t>，</a:t>
              </a:r>
              <a:r>
                <a:rPr lang="zh-CN" altLang="en-US" dirty="0" smtClean="0">
                  <a:solidFill>
                    <a:schemeClr val="tx1"/>
                  </a:solidFill>
                  <a:latin typeface="微软雅黑" panose="020B0503020204020204" pitchFamily="34" charset="-122"/>
                  <a:ea typeface="微软雅黑" panose="020B0503020204020204" pitchFamily="34" charset="-122"/>
                </a:rPr>
                <a:t>员工可能要求按原工作地点继续履行劳动合同，或以</a:t>
              </a:r>
              <a:r>
                <a:rPr lang="zh-CN" altLang="en-US" dirty="0">
                  <a:solidFill>
                    <a:schemeClr val="tx1"/>
                  </a:solidFill>
                  <a:latin typeface="微软雅黑" panose="020B0503020204020204" pitchFamily="34" charset="-122"/>
                  <a:ea typeface="微软雅黑" panose="020B0503020204020204" pitchFamily="34" charset="-122"/>
                </a:rPr>
                <a:t>企业</a:t>
              </a:r>
              <a:r>
                <a:rPr lang="zh-CN" altLang="en-US" dirty="0" smtClean="0">
                  <a:solidFill>
                    <a:schemeClr val="tx1"/>
                  </a:solidFill>
                  <a:latin typeface="微软雅黑" panose="020B0503020204020204" pitchFamily="34" charset="-122"/>
                  <a:ea typeface="微软雅黑" panose="020B0503020204020204" pitchFamily="34" charset="-122"/>
                </a:rPr>
                <a:t>未提供约定的劳动条件为由</a:t>
              </a:r>
              <a:r>
                <a:rPr lang="zh-CN" altLang="en-US" kern="1200" dirty="0" smtClean="0">
                  <a:solidFill>
                    <a:schemeClr val="tx1"/>
                  </a:solidFill>
                  <a:latin typeface="微软雅黑" panose="020B0503020204020204" pitchFamily="34" charset="-122"/>
                  <a:ea typeface="微软雅黑" panose="020B0503020204020204" pitchFamily="34" charset="-122"/>
                </a:rPr>
                <a:t>解除</a:t>
              </a:r>
              <a:r>
                <a:rPr lang="zh-CN" altLang="en-US" kern="1200" dirty="0">
                  <a:solidFill>
                    <a:schemeClr val="tx1"/>
                  </a:solidFill>
                  <a:latin typeface="微软雅黑" panose="020B0503020204020204" pitchFamily="34" charset="-122"/>
                  <a:ea typeface="微软雅黑" panose="020B0503020204020204" pitchFamily="34" charset="-122"/>
                </a:rPr>
                <a:t>劳动合同</a:t>
              </a:r>
              <a:r>
                <a:rPr lang="zh-CN" altLang="en-US" kern="1200" dirty="0" smtClean="0">
                  <a:solidFill>
                    <a:schemeClr val="tx1"/>
                  </a:solidFill>
                  <a:latin typeface="微软雅黑" panose="020B0503020204020204" pitchFamily="34" charset="-122"/>
                  <a:ea typeface="微软雅黑" panose="020B0503020204020204" pitchFamily="34" charset="-122"/>
                </a:rPr>
                <a:t>，</a:t>
              </a:r>
              <a:r>
                <a:rPr lang="zh-CN" altLang="en-US" dirty="0" smtClean="0">
                  <a:solidFill>
                    <a:schemeClr val="tx1"/>
                  </a:solidFill>
                  <a:latin typeface="微软雅黑" panose="020B0503020204020204" pitchFamily="34" charset="-122"/>
                  <a:ea typeface="微软雅黑" panose="020B0503020204020204" pitchFamily="34" charset="-122"/>
                </a:rPr>
                <a:t>并要求</a:t>
              </a:r>
              <a:r>
                <a:rPr lang="zh-CN" altLang="en-US" dirty="0">
                  <a:solidFill>
                    <a:schemeClr val="tx1"/>
                  </a:solidFill>
                  <a:latin typeface="微软雅黑" panose="020B0503020204020204" pitchFamily="34" charset="-122"/>
                  <a:ea typeface="微软雅黑" panose="020B0503020204020204" pitchFamily="34" charset="-122"/>
                </a:rPr>
                <a:t>企业</a:t>
              </a:r>
              <a:r>
                <a:rPr lang="zh-CN" altLang="en-US" kern="1200" dirty="0" smtClean="0">
                  <a:solidFill>
                    <a:schemeClr val="tx1"/>
                  </a:solidFill>
                  <a:latin typeface="微软雅黑" panose="020B0503020204020204" pitchFamily="34" charset="-122"/>
                  <a:ea typeface="微软雅黑" panose="020B0503020204020204" pitchFamily="34" charset="-122"/>
                </a:rPr>
                <a:t>支付</a:t>
              </a:r>
              <a:r>
                <a:rPr lang="zh-CN" altLang="en-US" kern="1200" dirty="0">
                  <a:solidFill>
                    <a:schemeClr val="tx1"/>
                  </a:solidFill>
                  <a:latin typeface="微软雅黑" panose="020B0503020204020204" pitchFamily="34" charset="-122"/>
                  <a:ea typeface="微软雅黑" panose="020B0503020204020204" pitchFamily="34" charset="-122"/>
                </a:rPr>
                <a:t>经济补偿</a:t>
              </a:r>
              <a:r>
                <a:rPr lang="zh-CN" altLang="en-US" kern="1200" dirty="0" smtClean="0">
                  <a:solidFill>
                    <a:schemeClr val="tx1"/>
                  </a:solidFill>
                  <a:latin typeface="微软雅黑" panose="020B0503020204020204" pitchFamily="34" charset="-122"/>
                  <a:ea typeface="微软雅黑" panose="020B0503020204020204" pitchFamily="34" charset="-122"/>
                </a:rPr>
                <a:t>金</a:t>
              </a:r>
              <a:endParaRPr lang="zh-CN" altLang="en-US" kern="1200" dirty="0">
                <a:solidFill>
                  <a:schemeClr val="tx1"/>
                </a:solidFill>
              </a:endParaRPr>
            </a:p>
          </p:txBody>
        </p:sp>
      </p:grpSp>
      <p:sp>
        <p:nvSpPr>
          <p:cNvPr id="9" name="六边形 8">
            <a:extLst>
              <a:ext uri="{FF2B5EF4-FFF2-40B4-BE49-F238E27FC236}">
                <a16:creationId xmlns="" xmlns:a16="http://schemas.microsoft.com/office/drawing/2014/main" id="{565F554D-C553-46DB-91DE-32B5228CE177}"/>
              </a:ext>
            </a:extLst>
          </p:cNvPr>
          <p:cNvSpPr/>
          <p:nvPr/>
        </p:nvSpPr>
        <p:spPr bwMode="auto">
          <a:xfrm rot="9892380">
            <a:off x="3981411" y="1453230"/>
            <a:ext cx="5657312" cy="4971475"/>
          </a:xfrm>
          <a:prstGeom prst="hexagon">
            <a:avLst>
              <a:gd name="adj" fmla="val 29553"/>
              <a:gd name="vf" fmla="val 115470"/>
            </a:avLst>
          </a:prstGeom>
          <a:solidFill>
            <a:srgbClr val="15C2FF">
              <a:alpha val="30000"/>
            </a:srgbClr>
          </a:soli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ED1C24"/>
              </a:buClr>
              <a:buSzPct val="60000"/>
              <a:buFont typeface="Arial" charset="0"/>
              <a:buNone/>
              <a:tabLst/>
            </a:pPr>
            <a:endParaRPr kumimoji="0" lang="zh-CN" altLang="en-US" sz="2400" b="1" i="0" u="none" strike="noStrike" cap="none" normalizeH="0" baseline="0">
              <a:ln>
                <a:noFill/>
              </a:ln>
              <a:solidFill>
                <a:schemeClr val="tx1"/>
              </a:solidFill>
              <a:effectLst/>
              <a:latin typeface="Arial" charset="0"/>
              <a:ea typeface="楷体_GB2312" pitchFamily="49" charset="-122"/>
            </a:endParaRPr>
          </a:p>
        </p:txBody>
      </p:sp>
      <p:sp>
        <p:nvSpPr>
          <p:cNvPr id="25" name="TextBox 24"/>
          <p:cNvSpPr txBox="1"/>
          <p:nvPr/>
        </p:nvSpPr>
        <p:spPr>
          <a:xfrm>
            <a:off x="524651" y="2258584"/>
            <a:ext cx="648072" cy="480131"/>
          </a:xfrm>
          <a:prstGeom prst="rect">
            <a:avLst/>
          </a:prstGeom>
          <a:noFill/>
        </p:spPr>
        <p:txBody>
          <a:bodyPr wrap="square" rtlCol="0">
            <a:spAutoFit/>
          </a:bodyPr>
          <a:lstStyle/>
          <a:p>
            <a:pPr>
              <a:buNone/>
            </a:pPr>
            <a:r>
              <a:rPr lang="en-US" altLang="zh-CN" sz="2800" dirty="0" smtClean="0">
                <a:solidFill>
                  <a:schemeClr val="bg1">
                    <a:lumMod val="50000"/>
                  </a:schemeClr>
                </a:solidFill>
                <a:latin typeface="微软雅黑" panose="020B0503020204020204" pitchFamily="34" charset="-122"/>
                <a:ea typeface="微软雅黑" panose="020B0503020204020204" pitchFamily="34" charset="-122"/>
              </a:rPr>
              <a:t>4</a:t>
            </a:r>
            <a:endParaRPr lang="zh-CN" altLang="en-US" sz="2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488504" y="3524933"/>
            <a:ext cx="648072" cy="480131"/>
          </a:xfrm>
          <a:prstGeom prst="rect">
            <a:avLst/>
          </a:prstGeom>
          <a:noFill/>
        </p:spPr>
        <p:txBody>
          <a:bodyPr wrap="square" rtlCol="0">
            <a:spAutoFit/>
          </a:bodyPr>
          <a:lstStyle/>
          <a:p>
            <a:pPr>
              <a:buNone/>
            </a:pPr>
            <a:r>
              <a:rPr lang="en-US" altLang="zh-CN" sz="2800" dirty="0" smtClean="0">
                <a:solidFill>
                  <a:schemeClr val="bg1">
                    <a:lumMod val="50000"/>
                  </a:schemeClr>
                </a:solidFill>
                <a:latin typeface="微软雅黑" panose="020B0503020204020204" pitchFamily="34" charset="-122"/>
                <a:ea typeface="微软雅黑" panose="020B0503020204020204" pitchFamily="34" charset="-122"/>
              </a:rPr>
              <a:t>5</a:t>
            </a:r>
            <a:endParaRPr lang="zh-CN" altLang="en-US" sz="2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524651" y="4581128"/>
            <a:ext cx="648072" cy="480131"/>
          </a:xfrm>
          <a:prstGeom prst="rect">
            <a:avLst/>
          </a:prstGeom>
          <a:noFill/>
        </p:spPr>
        <p:txBody>
          <a:bodyPr wrap="square" rtlCol="0">
            <a:spAutoFit/>
          </a:bodyPr>
          <a:lstStyle/>
          <a:p>
            <a:pPr>
              <a:buNone/>
            </a:pPr>
            <a:r>
              <a:rPr lang="en-US" altLang="zh-CN" sz="2800" dirty="0" smtClean="0">
                <a:solidFill>
                  <a:schemeClr val="bg1">
                    <a:lumMod val="50000"/>
                  </a:schemeClr>
                </a:solidFill>
                <a:latin typeface="微软雅黑" panose="020B0503020204020204" pitchFamily="34" charset="-122"/>
                <a:ea typeface="微软雅黑" panose="020B0503020204020204" pitchFamily="34" charset="-122"/>
              </a:rPr>
              <a:t>6</a:t>
            </a:r>
            <a:endParaRPr lang="zh-CN" altLang="en-US" sz="2800" dirty="0">
              <a:solidFill>
                <a:schemeClr val="bg1">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871864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11"/>
          <p:cNvSpPr>
            <a:spLocks noGrp="1"/>
          </p:cNvSpPr>
          <p:nvPr>
            <p:ph type="sldNum" sz="quarter" idx="4294967295"/>
          </p:nvPr>
        </p:nvSpPr>
        <p:spPr>
          <a:xfrm>
            <a:off x="9329870" y="6366510"/>
            <a:ext cx="576130" cy="260986"/>
          </a:xfrm>
          <a:prstGeom prst="rect">
            <a:avLst/>
          </a:prstGeom>
        </p:spPr>
        <p:txBody>
          <a:bodyPr lIns="103163" tIns="51581" rIns="103163" bIns="51581"/>
          <a:lstStyle/>
          <a:p>
            <a:fld id="{9E9BC324-87D9-4F3A-AF80-305003183E1D}" type="slidenum">
              <a:rPr lang="en-AU" smtClean="0"/>
              <a:pPr/>
              <a:t>22</a:t>
            </a:fld>
            <a:endParaRPr lang="en-AU" dirty="0"/>
          </a:p>
        </p:txBody>
      </p:sp>
      <p:sp>
        <p:nvSpPr>
          <p:cNvPr id="6" name="TextBox 5"/>
          <p:cNvSpPr txBox="1"/>
          <p:nvPr/>
        </p:nvSpPr>
        <p:spPr>
          <a:xfrm>
            <a:off x="272480" y="2016892"/>
            <a:ext cx="9361040" cy="4508452"/>
          </a:xfrm>
          <a:prstGeom prst="rect">
            <a:avLst/>
          </a:prstGeom>
          <a:noFill/>
        </p:spPr>
        <p:txBody>
          <a:bodyPr wrap="square" lIns="103163" tIns="51581" rIns="103163" bIns="51581" rtlCol="0">
            <a:spAutoFit/>
          </a:bodyPr>
          <a:lstStyle/>
          <a:p>
            <a:pPr>
              <a:buNone/>
            </a:pPr>
            <a:endParaRPr lang="en-US" altLang="zh-CN" sz="18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93430" indent="-193430">
              <a:lnSpc>
                <a:spcPct val="150000"/>
              </a:lnSpc>
              <a:spcBef>
                <a:spcPts val="0"/>
              </a:spcBef>
              <a:buFont typeface="Wingdings" panose="05000000000000000000" pitchFamily="2" charset="2"/>
              <a:buChar char="Ø"/>
            </a:pPr>
            <a:r>
              <a:rPr lang="zh-CN" altLang="en-US"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何某</a:t>
            </a:r>
            <a:r>
              <a:rPr lang="zh-CN" altLang="en-US" sz="20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自</a:t>
            </a:r>
            <a:r>
              <a:rPr lang="en-US" altLang="zh-CN" sz="20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2013</a:t>
            </a:r>
            <a:r>
              <a:rPr lang="zh-CN" altLang="en-US" sz="20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年</a:t>
            </a:r>
            <a:r>
              <a:rPr lang="en-US" altLang="zh-CN" sz="20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4</a:t>
            </a:r>
            <a:r>
              <a:rPr lang="zh-CN" altLang="en-US" sz="20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月入职</a:t>
            </a:r>
            <a:r>
              <a:rPr lang="en-US" altLang="zh-CN"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A</a:t>
            </a:r>
            <a:r>
              <a:rPr lang="zh-CN" altLang="en-US" sz="20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医药公司</a:t>
            </a:r>
            <a:r>
              <a:rPr lang="zh-CN" altLang="en-US" sz="20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药品销售部工作，双方订立了无固定期限劳动合同，劳动报酬采用月基本工资加销售提成的模式</a:t>
            </a:r>
            <a:r>
              <a:rPr lang="zh-CN" altLang="en-US" sz="20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a:t>
            </a:r>
            <a:endParaRPr lang="en-US" altLang="zh-CN" sz="200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93430" indent="-193430">
              <a:lnSpc>
                <a:spcPct val="150000"/>
              </a:lnSpc>
              <a:spcBef>
                <a:spcPts val="0"/>
              </a:spcBef>
              <a:buFont typeface="Wingdings" panose="05000000000000000000" pitchFamily="2" charset="2"/>
              <a:buChar char="Ø"/>
            </a:pPr>
            <a:r>
              <a:rPr lang="en-US" altLang="zh-CN" sz="20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2017</a:t>
            </a:r>
            <a:r>
              <a:rPr lang="zh-CN" altLang="en-US" sz="20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年</a:t>
            </a:r>
            <a:r>
              <a:rPr lang="en-US" altLang="zh-CN" sz="20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7</a:t>
            </a:r>
            <a:r>
              <a:rPr lang="zh-CN" altLang="en-US" sz="20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月起，</a:t>
            </a:r>
            <a:r>
              <a:rPr lang="en-US" altLang="zh-CN" sz="20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A</a:t>
            </a:r>
            <a:r>
              <a:rPr lang="zh-CN" altLang="en-US" sz="20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公司不再支付其基本工资，经何某询问，公司称为了适应市场需要和公司发展，公司已经于</a:t>
            </a:r>
            <a:r>
              <a:rPr lang="en-US" altLang="zh-CN" sz="20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2017</a:t>
            </a:r>
            <a:r>
              <a:rPr lang="zh-CN" altLang="en-US" sz="20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年</a:t>
            </a:r>
            <a:r>
              <a:rPr lang="en-US" altLang="zh-CN" sz="20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6</a:t>
            </a:r>
            <a:r>
              <a:rPr lang="zh-CN" altLang="en-US" sz="20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月与药品销售部的部分职工解除了劳动合同，</a:t>
            </a:r>
            <a:r>
              <a:rPr lang="zh-CN" altLang="en-US" sz="2000" b="1" u="sng"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将药品销售部由内设部门转为外包管理形式，即由代理人自行销售公司产品的代理</a:t>
            </a:r>
            <a:r>
              <a:rPr lang="zh-CN" altLang="en-US" sz="2000" b="1" u="sng" dirty="0" smtClean="0">
                <a:solidFill>
                  <a:srgbClr val="C00000"/>
                </a:solidFill>
                <a:latin typeface="微软雅黑" panose="020B0503020204020204" pitchFamily="34" charset="-122"/>
                <a:ea typeface="微软雅黑" panose="020B0503020204020204" pitchFamily="34" charset="-122"/>
                <a:cs typeface="Arial" panose="020B0604020202020204" pitchFamily="34" charset="0"/>
              </a:rPr>
              <a:t>形式</a:t>
            </a:r>
            <a:r>
              <a:rPr lang="zh-CN" altLang="en-US" sz="20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0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劳动</a:t>
            </a:r>
            <a:r>
              <a:rPr lang="zh-CN" altLang="en-US" sz="20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合同履行的“客观情况发生重大变化”，因此解除劳动合同，且公司已于</a:t>
            </a:r>
            <a:r>
              <a:rPr lang="en-US" altLang="zh-CN" sz="20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2017</a:t>
            </a:r>
            <a:r>
              <a:rPr lang="zh-CN" altLang="en-US" sz="20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年</a:t>
            </a:r>
            <a:r>
              <a:rPr lang="en-US" altLang="zh-CN" sz="20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6</a:t>
            </a:r>
            <a:r>
              <a:rPr lang="zh-CN" altLang="en-US" sz="20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月初将解除通知发送至何某个人的电子邮箱中。由于双方之间不再存续劳动关系，而仅为代理关系，所以公司不再支付其基本工资</a:t>
            </a:r>
            <a:r>
              <a:rPr lang="zh-CN" altLang="en-US" sz="20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a:t>
            </a:r>
            <a:endParaRPr lang="en-US" altLang="zh-CN" sz="200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a:p>
            <a:pPr marL="193430" indent="-193430">
              <a:lnSpc>
                <a:spcPct val="150000"/>
              </a:lnSpc>
              <a:spcBef>
                <a:spcPts val="0"/>
              </a:spcBef>
              <a:buFont typeface="Wingdings" panose="05000000000000000000" pitchFamily="2" charset="2"/>
              <a:buChar char="Ø"/>
            </a:pPr>
            <a:r>
              <a:rPr lang="zh-CN" altLang="en-US" sz="2000"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何某申请劳动争议仲裁，仲裁裁决解除违法。</a:t>
            </a:r>
            <a:endParaRPr lang="en-US" altLang="zh-CN" sz="200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矩形 2"/>
          <p:cNvSpPr/>
          <p:nvPr/>
        </p:nvSpPr>
        <p:spPr>
          <a:xfrm>
            <a:off x="272480" y="1671258"/>
            <a:ext cx="1723549" cy="424732"/>
          </a:xfrm>
          <a:prstGeom prst="rect">
            <a:avLst/>
          </a:prstGeom>
        </p:spPr>
        <p:txBody>
          <a:bodyPr wrap="none">
            <a:spAutoFit/>
          </a:bodyPr>
          <a:lstStyle/>
          <a:p>
            <a:pPr>
              <a:buNone/>
            </a:pPr>
            <a:r>
              <a:rPr lang="zh-CN" altLang="en-US" b="1"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基本案情：</a:t>
            </a:r>
            <a:endParaRPr lang="en-US" altLang="zh-CN" b="1"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621808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11"/>
          <p:cNvSpPr>
            <a:spLocks noGrp="1"/>
          </p:cNvSpPr>
          <p:nvPr>
            <p:ph type="sldNum" sz="quarter" idx="4294967295"/>
          </p:nvPr>
        </p:nvSpPr>
        <p:spPr>
          <a:xfrm>
            <a:off x="9329870" y="6366510"/>
            <a:ext cx="576130" cy="260986"/>
          </a:xfrm>
          <a:prstGeom prst="rect">
            <a:avLst/>
          </a:prstGeom>
        </p:spPr>
        <p:txBody>
          <a:bodyPr lIns="103163" tIns="51581" rIns="103163" bIns="51581"/>
          <a:lstStyle/>
          <a:p>
            <a:fld id="{9E9BC324-87D9-4F3A-AF80-305003183E1D}" type="slidenum">
              <a:rPr lang="en-AU" smtClean="0"/>
              <a:pPr/>
              <a:t>23</a:t>
            </a:fld>
            <a:endParaRPr lang="en-AU" dirty="0"/>
          </a:p>
        </p:txBody>
      </p:sp>
      <p:sp>
        <p:nvSpPr>
          <p:cNvPr id="2" name="矩形 1"/>
          <p:cNvSpPr/>
          <p:nvPr/>
        </p:nvSpPr>
        <p:spPr>
          <a:xfrm>
            <a:off x="776537" y="2962767"/>
            <a:ext cx="8064896" cy="2320161"/>
          </a:xfrm>
          <a:prstGeom prst="rect">
            <a:avLst/>
          </a:prstGeom>
          <a:solidFill>
            <a:srgbClr val="15C2FF"/>
          </a:solidFill>
          <a:ln>
            <a:solidFill>
              <a:srgbClr val="4BACC6"/>
            </a:solidFill>
          </a:ln>
        </p:spPr>
        <p:txBody>
          <a:bodyPr wrap="square" lIns="103163" tIns="51581" rIns="103163" bIns="51581">
            <a:spAutoFit/>
          </a:bodyPr>
          <a:lstStyle/>
          <a:p>
            <a:pPr marL="257907" indent="-257907">
              <a:lnSpc>
                <a:spcPct val="150000"/>
              </a:lnSpc>
              <a:spcBef>
                <a:spcPts val="0"/>
              </a:spcBef>
              <a:buFont typeface="+mj-lt"/>
              <a:buAutoNum type="arabicPeriod"/>
            </a:pPr>
            <a:r>
              <a:rPr lang="zh-CN" altLang="en-US"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公司</a:t>
            </a:r>
            <a:r>
              <a:rPr lang="zh-CN" altLang="en-US"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决定转变经营方式，导致岗位裁撤，是否属于“客观情况发生重大变化”</a:t>
            </a:r>
            <a:r>
              <a:rPr lang="zh-CN" altLang="en-US"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endParaRPr lang="zh-CN" altLang="en-US"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marL="257907" indent="-257907">
              <a:lnSpc>
                <a:spcPct val="150000"/>
              </a:lnSpc>
              <a:spcBef>
                <a:spcPts val="0"/>
              </a:spcBef>
              <a:buFont typeface="+mj-lt"/>
              <a:buAutoNum type="arabicPeriod"/>
            </a:pPr>
            <a:r>
              <a:rPr lang="zh-CN" altLang="en-US"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公司没有与何某协商变更劳动合同，是程序瑕疵还是违法解除？</a:t>
            </a:r>
          </a:p>
        </p:txBody>
      </p:sp>
      <p:sp>
        <p:nvSpPr>
          <p:cNvPr id="3" name="矩形 2"/>
          <p:cNvSpPr/>
          <p:nvPr/>
        </p:nvSpPr>
        <p:spPr>
          <a:xfrm>
            <a:off x="632520" y="2060848"/>
            <a:ext cx="1723549" cy="424732"/>
          </a:xfrm>
          <a:prstGeom prst="rect">
            <a:avLst/>
          </a:prstGeom>
        </p:spPr>
        <p:txBody>
          <a:bodyPr wrap="none">
            <a:spAutoFit/>
          </a:bodyPr>
          <a:lstStyle/>
          <a:p>
            <a:pPr>
              <a:buNone/>
            </a:pPr>
            <a:r>
              <a:rPr lang="zh-CN" altLang="en-US" b="1" dirty="0">
                <a:solidFill>
                  <a:schemeClr val="tx1"/>
                </a:solidFill>
                <a:latin typeface="微软雅黑" panose="020B0503020204020204" pitchFamily="34" charset="-122"/>
                <a:ea typeface="微软雅黑" panose="020B0503020204020204" pitchFamily="34" charset="-122"/>
                <a:cs typeface="Arial" panose="020B0604020202020204" pitchFamily="34" charset="0"/>
              </a:rPr>
              <a:t>案例要点：</a:t>
            </a:r>
            <a:endParaRPr lang="en-US" altLang="zh-CN" b="1"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949559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11"/>
          <p:cNvSpPr>
            <a:spLocks noGrp="1"/>
          </p:cNvSpPr>
          <p:nvPr>
            <p:ph type="sldNum" sz="quarter" idx="4294967295"/>
          </p:nvPr>
        </p:nvSpPr>
        <p:spPr>
          <a:xfrm>
            <a:off x="9329870" y="6366510"/>
            <a:ext cx="576130" cy="260986"/>
          </a:xfrm>
          <a:prstGeom prst="rect">
            <a:avLst/>
          </a:prstGeom>
        </p:spPr>
        <p:txBody>
          <a:bodyPr lIns="103163" tIns="51581" rIns="103163" bIns="51581"/>
          <a:lstStyle/>
          <a:p>
            <a:fld id="{9E9BC324-87D9-4F3A-AF80-305003183E1D}" type="slidenum">
              <a:rPr lang="en-AU" smtClean="0"/>
              <a:pPr/>
              <a:t>24</a:t>
            </a:fld>
            <a:endParaRPr lang="en-AU" dirty="0"/>
          </a:p>
        </p:txBody>
      </p:sp>
      <p:sp>
        <p:nvSpPr>
          <p:cNvPr id="3" name="矩形 2"/>
          <p:cNvSpPr/>
          <p:nvPr/>
        </p:nvSpPr>
        <p:spPr>
          <a:xfrm>
            <a:off x="601464" y="2852936"/>
            <a:ext cx="5719688" cy="3281449"/>
          </a:xfrm>
          <a:prstGeom prst="rect">
            <a:avLst/>
          </a:prstGeom>
          <a:ln w="12700">
            <a:solidFill>
              <a:srgbClr val="4BACC6"/>
            </a:solidFill>
          </a:ln>
        </p:spPr>
        <p:txBody>
          <a:bodyPr wrap="square" lIns="103163" tIns="51581" rIns="103163" bIns="51581">
            <a:spAutoFit/>
          </a:bodyPr>
          <a:lstStyle/>
          <a:p>
            <a:pPr>
              <a:lnSpc>
                <a:spcPct val="150000"/>
              </a:lnSpc>
              <a:spcBef>
                <a:spcPts val="0"/>
              </a:spcBef>
              <a:buNone/>
            </a:pPr>
            <a:r>
              <a:rPr lang="zh-CN" altLang="en-US" sz="2000" dirty="0">
                <a:latin typeface="微软雅黑" panose="020B0503020204020204" pitchFamily="34" charset="-122"/>
                <a:ea typeface="微软雅黑" panose="020B0503020204020204" pitchFamily="34" charset="-122"/>
              </a:rPr>
              <a:t>第四十条 有下列情形之一的，用人单位提前三十日以书面形式通知劳动者本人或者额外支付劳动者一个月工资后，可以解除劳动合同：</a:t>
            </a:r>
          </a:p>
          <a:p>
            <a:pPr>
              <a:lnSpc>
                <a:spcPct val="150000"/>
              </a:lnSpc>
              <a:spcBef>
                <a:spcPts val="0"/>
              </a:spcBef>
              <a:buNone/>
            </a:pPr>
            <a:r>
              <a:rPr lang="en-US" altLang="zh-CN" sz="2000" dirty="0" smtClean="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a:p>
            <a:pPr>
              <a:lnSpc>
                <a:spcPct val="150000"/>
              </a:lnSpc>
              <a:spcBef>
                <a:spcPts val="0"/>
              </a:spcBef>
              <a:buNone/>
            </a:pP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三</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劳动合同订立时所依据的</a:t>
            </a:r>
            <a:r>
              <a:rPr lang="zh-CN" altLang="en-US" sz="2000" dirty="0">
                <a:solidFill>
                  <a:srgbClr val="C00000"/>
                </a:solidFill>
                <a:latin typeface="微软雅黑" panose="020B0503020204020204" pitchFamily="34" charset="-122"/>
                <a:ea typeface="微软雅黑" panose="020B0503020204020204" pitchFamily="34" charset="-122"/>
              </a:rPr>
              <a:t>客观情况发生重大变化</a:t>
            </a:r>
            <a:r>
              <a:rPr lang="zh-CN" altLang="en-US" sz="2000" dirty="0">
                <a:latin typeface="微软雅黑" panose="020B0503020204020204" pitchFamily="34" charset="-122"/>
                <a:ea typeface="微软雅黑" panose="020B0503020204020204" pitchFamily="34" charset="-122"/>
              </a:rPr>
              <a:t>，致使劳动合同无法履行，</a:t>
            </a:r>
            <a:r>
              <a:rPr lang="zh-CN" altLang="en-US" sz="2000" dirty="0">
                <a:solidFill>
                  <a:srgbClr val="C00000"/>
                </a:solidFill>
                <a:latin typeface="微软雅黑" panose="020B0503020204020204" pitchFamily="34" charset="-122"/>
                <a:ea typeface="微软雅黑" panose="020B0503020204020204" pitchFamily="34" charset="-122"/>
              </a:rPr>
              <a:t>经用人单位与劳动者协商，</a:t>
            </a:r>
            <a:r>
              <a:rPr lang="zh-CN" altLang="en-US" sz="2000" dirty="0">
                <a:latin typeface="微软雅黑" panose="020B0503020204020204" pitchFamily="34" charset="-122"/>
                <a:ea typeface="微软雅黑" panose="020B0503020204020204" pitchFamily="34" charset="-122"/>
              </a:rPr>
              <a:t>未能就变更劳动合同内容达成协议的。</a:t>
            </a:r>
          </a:p>
        </p:txBody>
      </p:sp>
      <p:sp>
        <p:nvSpPr>
          <p:cNvPr id="9" name="矩形 8"/>
          <p:cNvSpPr/>
          <p:nvPr/>
        </p:nvSpPr>
        <p:spPr>
          <a:xfrm>
            <a:off x="605219" y="2305943"/>
            <a:ext cx="5459129" cy="422718"/>
          </a:xfrm>
          <a:prstGeom prst="rect">
            <a:avLst/>
          </a:prstGeom>
          <a:solidFill>
            <a:srgbClr val="15C2FF"/>
          </a:solidFill>
          <a:ln>
            <a:solidFill>
              <a:srgbClr val="4BACC6"/>
            </a:solidFill>
          </a:ln>
        </p:spPr>
        <p:txBody>
          <a:bodyPr wrap="square" lIns="103163" tIns="51581" rIns="103163" bIns="51581">
            <a:spAutoFit/>
          </a:bodyPr>
          <a:lstStyle/>
          <a:p>
            <a:pPr algn="ctr">
              <a:buNone/>
            </a:pPr>
            <a:r>
              <a:rPr lang="en-US" altLang="zh-CN" sz="23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3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劳动合同法</a:t>
            </a:r>
            <a:r>
              <a:rPr lang="en-US" altLang="zh-CN" sz="23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3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依据</a:t>
            </a:r>
          </a:p>
        </p:txBody>
      </p:sp>
      <p:pic>
        <p:nvPicPr>
          <p:cNvPr id="10" name="Picture 5" descr="C:\Users\liuchang3\Desktop\PPT\xin_22206051715074061159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1152" y="3174810"/>
            <a:ext cx="2914899" cy="2179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92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6496" y="1975281"/>
            <a:ext cx="6450336" cy="443198"/>
          </a:xfrm>
          <a:prstGeom prst="rect">
            <a:avLst/>
          </a:prstGeom>
          <a:noFill/>
        </p:spPr>
        <p:txBody>
          <a:bodyPr wrap="square" lIns="103163" tIns="51581" rIns="103163" bIns="51581" rtlCol="0">
            <a:spAutoFit/>
          </a:bodyPr>
          <a:lstStyle/>
          <a:p>
            <a:pPr>
              <a:buNone/>
            </a:pPr>
            <a:r>
              <a:rPr lang="zh-CN" altLang="en-US" b="1"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何谓“客观情况发生重大变化”？</a:t>
            </a:r>
            <a:endParaRPr lang="en-US" altLang="zh-CN" b="1"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graphicFrame>
        <p:nvGraphicFramePr>
          <p:cNvPr id="5" name="图示 4"/>
          <p:cNvGraphicFramePr/>
          <p:nvPr>
            <p:extLst>
              <p:ext uri="{D42A27DB-BD31-4B8C-83A1-F6EECF244321}">
                <p14:modId xmlns:p14="http://schemas.microsoft.com/office/powerpoint/2010/main" val="314185601"/>
              </p:ext>
            </p:extLst>
          </p:nvPr>
        </p:nvGraphicFramePr>
        <p:xfrm>
          <a:off x="776536" y="2492896"/>
          <a:ext cx="8160907" cy="2966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7916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2"/>
          <p:cNvSpPr txBox="1">
            <a:spLocks/>
          </p:cNvSpPr>
          <p:nvPr/>
        </p:nvSpPr>
        <p:spPr>
          <a:xfrm>
            <a:off x="300923" y="322589"/>
            <a:ext cx="7410582" cy="1071345"/>
          </a:xfrm>
          <a:prstGeom prst="rect">
            <a:avLst/>
          </a:prstGeom>
        </p:spPr>
        <p:txBody>
          <a:bodyPr vert="horz" lIns="0" tIns="0" rIns="0" bIns="0" rtlCol="0" anchor="ctr">
            <a:normAutofit/>
          </a:bodyPr>
          <a:lstStyle>
            <a:lvl1pPr marL="457200" indent="-457200" algn="l" defTabSz="270000" rtl="0" eaLnBrk="1" latinLnBrk="0" hangingPunct="1">
              <a:lnSpc>
                <a:spcPts val="3600"/>
              </a:lnSpc>
              <a:spcBef>
                <a:spcPts val="0"/>
              </a:spcBef>
              <a:spcAft>
                <a:spcPts val="1200"/>
              </a:spcAft>
              <a:buClr>
                <a:schemeClr val="tx1">
                  <a:lumMod val="60000"/>
                  <a:lumOff val="40000"/>
                </a:schemeClr>
              </a:buClr>
              <a:buFont typeface="Wingdings" pitchFamily="2" charset="2"/>
              <a:buNone/>
              <a:defRPr lang="en-US" sz="3600" b="1" kern="1200" cap="none" spc="-100" baseline="0">
                <a:solidFill>
                  <a:srgbClr val="00B0F0"/>
                </a:solidFill>
                <a:latin typeface="+mn-lt"/>
                <a:ea typeface="微软雅黑" panose="020B0503020204020204" pitchFamily="34" charset="-122"/>
                <a:cs typeface="Arial" pitchFamily="34" charset="0"/>
              </a:defRPr>
            </a:lvl1pPr>
            <a:lvl2pPr marL="270000" indent="-270000" algn="l" defTabSz="270000" rtl="0" eaLnBrk="1" latinLnBrk="0" hangingPunct="1">
              <a:lnSpc>
                <a:spcPts val="3600"/>
              </a:lnSpc>
              <a:spcBef>
                <a:spcPts val="0"/>
              </a:spcBef>
              <a:spcAft>
                <a:spcPts val="1200"/>
              </a:spcAft>
              <a:buClr>
                <a:srgbClr val="A7A9AC"/>
              </a:buClr>
              <a:buSzPct val="130000"/>
              <a:buFont typeface="Arial"/>
              <a:buChar char="▪"/>
              <a:defRPr lang="en-US" sz="3200" b="0" kern="1200" cap="none" spc="-100" baseline="0" dirty="0" smtClean="0">
                <a:solidFill>
                  <a:srgbClr val="58595B"/>
                </a:solidFill>
                <a:latin typeface="微软雅黑" panose="020B0503020204020204" pitchFamily="34" charset="-122"/>
                <a:ea typeface="微软雅黑" panose="020B0503020204020204" pitchFamily="34" charset="-122"/>
                <a:cs typeface="Arial" pitchFamily="34" charset="0"/>
              </a:defRPr>
            </a:lvl2pPr>
            <a:lvl3pPr marL="540000" indent="-270000" algn="l" defTabSz="270000" rtl="0" eaLnBrk="1" latinLnBrk="0" hangingPunct="1">
              <a:lnSpc>
                <a:spcPts val="3600"/>
              </a:lnSpc>
              <a:spcBef>
                <a:spcPts val="0"/>
              </a:spcBef>
              <a:spcAft>
                <a:spcPts val="1200"/>
              </a:spcAft>
              <a:buClr>
                <a:srgbClr val="A7A9AC"/>
              </a:buClr>
              <a:buSzPct val="130000"/>
              <a:buFont typeface="Arial"/>
              <a:buChar char="▪"/>
              <a:defRPr lang="en-US" sz="3200" b="0" kern="1200" cap="none" spc="-100" baseline="0" dirty="0" smtClean="0">
                <a:solidFill>
                  <a:srgbClr val="58595B"/>
                </a:solidFill>
                <a:latin typeface="微软雅黑" panose="020B0503020204020204" pitchFamily="34" charset="-122"/>
                <a:ea typeface="微软雅黑" panose="020B0503020204020204" pitchFamily="34" charset="-122"/>
                <a:cs typeface="Arial" pitchFamily="34" charset="0"/>
              </a:defRPr>
            </a:lvl3pPr>
            <a:lvl4pPr marL="803275" indent="-266700" algn="l" defTabSz="270000" rtl="0" eaLnBrk="1" latinLnBrk="0" hangingPunct="1">
              <a:lnSpc>
                <a:spcPct val="100000"/>
              </a:lnSpc>
              <a:spcBef>
                <a:spcPts val="0"/>
              </a:spcBef>
              <a:spcAft>
                <a:spcPts val="1200"/>
              </a:spcAft>
              <a:buClr>
                <a:srgbClr val="A7A9AC"/>
              </a:buClr>
              <a:buFont typeface="Wingdings" pitchFamily="2" charset="2"/>
              <a:buChar char="§"/>
              <a:defRPr lang="en-US" sz="2400" kern="1200" spc="-100" baseline="0" dirty="0" smtClean="0">
                <a:solidFill>
                  <a:srgbClr val="58595B"/>
                </a:solidFill>
                <a:latin typeface="微软雅黑" panose="020B0503020204020204" pitchFamily="34" charset="-122"/>
                <a:ea typeface="微软雅黑" panose="020B0503020204020204" pitchFamily="34" charset="-122"/>
                <a:cs typeface="Arial" pitchFamily="34" charset="0"/>
              </a:defRPr>
            </a:lvl4pPr>
            <a:lvl5pPr marL="1076325" indent="-269875" algn="l" defTabSz="270000" rtl="0" eaLnBrk="1" latinLnBrk="0" hangingPunct="1">
              <a:lnSpc>
                <a:spcPct val="100000"/>
              </a:lnSpc>
              <a:spcBef>
                <a:spcPts val="0"/>
              </a:spcBef>
              <a:spcAft>
                <a:spcPts val="1200"/>
              </a:spcAft>
              <a:buClr>
                <a:srgbClr val="A7A9AC"/>
              </a:buClr>
              <a:buFont typeface="Wingdings" pitchFamily="2" charset="2"/>
              <a:buChar char="§"/>
              <a:defRPr lang="en-AU" sz="2000" kern="1200" spc="-100" baseline="0" dirty="0">
                <a:solidFill>
                  <a:srgbClr val="58595B"/>
                </a:solidFill>
                <a:latin typeface="微软雅黑" panose="020B0503020204020204" pitchFamily="34" charset="-122"/>
                <a:ea typeface="微软雅黑" panose="020B0503020204020204" pitchFamily="34" charset="-12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buClr>
                <a:srgbClr val="404040">
                  <a:lumMod val="60000"/>
                  <a:lumOff val="40000"/>
                </a:srgbClr>
              </a:buClr>
            </a:pPr>
            <a:r>
              <a:rPr lang="zh-CN" altLang="en-US" dirty="0" smtClean="0">
                <a:solidFill>
                  <a:schemeClr val="bg1">
                    <a:lumMod val="75000"/>
                  </a:schemeClr>
                </a:solidFill>
              </a:rPr>
              <a:t>劳动法年度案例分享</a:t>
            </a:r>
            <a:endParaRPr lang="zh-CN" altLang="en-US" dirty="0">
              <a:solidFill>
                <a:schemeClr val="bg1">
                  <a:lumMod val="75000"/>
                </a:schemeClr>
              </a:solidFill>
            </a:endParaRPr>
          </a:p>
        </p:txBody>
      </p:sp>
      <p:sp>
        <p:nvSpPr>
          <p:cNvPr id="11" name="TextBox 10"/>
          <p:cNvSpPr txBox="1"/>
          <p:nvPr/>
        </p:nvSpPr>
        <p:spPr>
          <a:xfrm>
            <a:off x="669652" y="1659281"/>
            <a:ext cx="7956884" cy="400110"/>
          </a:xfrm>
          <a:prstGeom prst="rect">
            <a:avLst/>
          </a:prstGeom>
          <a:noFill/>
        </p:spPr>
        <p:txBody>
          <a:bodyPr wrap="square" rtlCol="0">
            <a:spAutoFit/>
          </a:bodyPr>
          <a:lstStyle/>
          <a:p>
            <a:pPr eaLnBrk="1" fontAlgn="auto" hangingPunct="1">
              <a:lnSpc>
                <a:spcPct val="100000"/>
              </a:lnSpc>
              <a:spcBef>
                <a:spcPts val="0"/>
              </a:spcBef>
              <a:spcAft>
                <a:spcPts val="0"/>
              </a:spcAft>
              <a:buFontTx/>
              <a:buNone/>
            </a:pPr>
            <a:r>
              <a:rPr lang="zh-CN" altLang="en-US" sz="2000" b="1" dirty="0" smtClean="0">
                <a:solidFill>
                  <a:srgbClr val="404040"/>
                </a:solidFill>
                <a:latin typeface="Arial"/>
                <a:ea typeface="微软雅黑"/>
              </a:rPr>
              <a:t>关于“何</a:t>
            </a:r>
            <a:r>
              <a:rPr lang="zh-CN" altLang="en-US" sz="2000" b="1" dirty="0">
                <a:solidFill>
                  <a:srgbClr val="404040"/>
                </a:solidFill>
                <a:latin typeface="Arial"/>
                <a:ea typeface="微软雅黑"/>
              </a:rPr>
              <a:t>为客观情况发生重大</a:t>
            </a:r>
            <a:r>
              <a:rPr lang="zh-CN" altLang="en-US" sz="2000" b="1" dirty="0" smtClean="0">
                <a:solidFill>
                  <a:srgbClr val="404040"/>
                </a:solidFill>
                <a:latin typeface="Arial"/>
                <a:ea typeface="微软雅黑"/>
              </a:rPr>
              <a:t>变化”的实证</a:t>
            </a:r>
            <a:r>
              <a:rPr lang="zh-CN" altLang="en-US" sz="2000" b="1" dirty="0" smtClean="0">
                <a:solidFill>
                  <a:srgbClr val="404040"/>
                </a:solidFill>
                <a:latin typeface="Arial"/>
                <a:ea typeface="微软雅黑"/>
              </a:rPr>
              <a:t>研究</a:t>
            </a:r>
            <a:endParaRPr lang="zh-CN" altLang="en-US" sz="2000" b="1" dirty="0">
              <a:solidFill>
                <a:srgbClr val="404040"/>
              </a:solidFill>
              <a:latin typeface="Arial"/>
              <a:ea typeface="微软雅黑"/>
            </a:endParaRPr>
          </a:p>
        </p:txBody>
      </p:sp>
      <p:grpSp>
        <p:nvGrpSpPr>
          <p:cNvPr id="3" name="组合 2"/>
          <p:cNvGrpSpPr/>
          <p:nvPr/>
        </p:nvGrpSpPr>
        <p:grpSpPr>
          <a:xfrm>
            <a:off x="842256" y="2354347"/>
            <a:ext cx="7611678" cy="985292"/>
            <a:chOff x="616429" y="1678071"/>
            <a:chExt cx="6563810" cy="985292"/>
          </a:xfrm>
        </p:grpSpPr>
        <p:sp>
          <p:nvSpPr>
            <p:cNvPr id="16" name="任意多边形 15"/>
            <p:cNvSpPr/>
            <p:nvPr/>
          </p:nvSpPr>
          <p:spPr>
            <a:xfrm>
              <a:off x="616429" y="1678071"/>
              <a:ext cx="6563809" cy="481827"/>
            </a:xfrm>
            <a:custGeom>
              <a:avLst/>
              <a:gdLst>
                <a:gd name="connsiteX0" fmla="*/ 0 w 6096000"/>
                <a:gd name="connsiteY0" fmla="*/ 0 h 756112"/>
                <a:gd name="connsiteX1" fmla="*/ 6096000 w 6096000"/>
                <a:gd name="connsiteY1" fmla="*/ 0 h 756112"/>
                <a:gd name="connsiteX2" fmla="*/ 6096000 w 6096000"/>
                <a:gd name="connsiteY2" fmla="*/ 756112 h 756112"/>
                <a:gd name="connsiteX3" fmla="*/ 0 w 6096000"/>
                <a:gd name="connsiteY3" fmla="*/ 756112 h 756112"/>
                <a:gd name="connsiteX4" fmla="*/ 0 w 6096000"/>
                <a:gd name="connsiteY4" fmla="*/ 0 h 756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756112">
                  <a:moveTo>
                    <a:pt x="0" y="0"/>
                  </a:moveTo>
                  <a:lnTo>
                    <a:pt x="6096000" y="0"/>
                  </a:lnTo>
                  <a:lnTo>
                    <a:pt x="6096000" y="756112"/>
                  </a:lnTo>
                  <a:lnTo>
                    <a:pt x="0" y="756112"/>
                  </a:lnTo>
                  <a:lnTo>
                    <a:pt x="0" y="0"/>
                  </a:lnTo>
                  <a:close/>
                </a:path>
              </a:pathLst>
            </a:custGeom>
            <a:solidFill>
              <a:schemeClr val="dk2">
                <a:hueOff val="0"/>
                <a:satOff val="0"/>
                <a:lumOff val="0"/>
                <a:alpha val="80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defTabSz="711200" eaLnBrk="1" fontAlgn="auto" hangingPunct="1">
                <a:spcBef>
                  <a:spcPct val="0"/>
                </a:spcBef>
                <a:spcAft>
                  <a:spcPct val="35000"/>
                </a:spcAft>
                <a:buFontTx/>
                <a:buNone/>
              </a:pPr>
              <a:r>
                <a:rPr lang="en-US" altLang="zh-CN" sz="1600" b="1" dirty="0" smtClean="0">
                  <a:solidFill>
                    <a:srgbClr val="FFFFFF"/>
                  </a:solidFill>
                </a:rPr>
                <a:t>1. </a:t>
              </a:r>
              <a:r>
                <a:rPr lang="zh-CN" altLang="en-US" sz="1600" b="1" dirty="0" smtClean="0">
                  <a:solidFill>
                    <a:srgbClr val="FFFFFF"/>
                  </a:solidFill>
                </a:rPr>
                <a:t>企业</a:t>
              </a:r>
              <a:r>
                <a:rPr lang="zh-CN" altLang="en-US" sz="1600" b="1" dirty="0">
                  <a:solidFill>
                    <a:srgbClr val="FFFFFF"/>
                  </a:solidFill>
                </a:rPr>
                <a:t>迁移、资产转移或重组（法院认定比例</a:t>
              </a:r>
              <a:r>
                <a:rPr lang="en-US" altLang="zh-CN" sz="1600" b="1" dirty="0">
                  <a:solidFill>
                    <a:srgbClr val="FFFFFF"/>
                  </a:solidFill>
                </a:rPr>
                <a:t>100%</a:t>
              </a:r>
              <a:r>
                <a:rPr lang="zh-CN" altLang="en-US" sz="1600" b="1" dirty="0">
                  <a:solidFill>
                    <a:srgbClr val="FFFFFF"/>
                  </a:solidFill>
                </a:rPr>
                <a:t>）</a:t>
              </a:r>
              <a:endParaRPr lang="zh-CN" altLang="en-US" sz="1600" dirty="0">
                <a:solidFill>
                  <a:srgbClr val="FFFFFF"/>
                </a:solidFill>
              </a:endParaRPr>
            </a:p>
          </p:txBody>
        </p:sp>
        <p:sp>
          <p:nvSpPr>
            <p:cNvPr id="12" name="任意多边形 11"/>
            <p:cNvSpPr/>
            <p:nvPr/>
          </p:nvSpPr>
          <p:spPr>
            <a:xfrm>
              <a:off x="616431" y="2181536"/>
              <a:ext cx="6563808" cy="481827"/>
            </a:xfrm>
            <a:custGeom>
              <a:avLst/>
              <a:gdLst>
                <a:gd name="connsiteX0" fmla="*/ 0 w 6096000"/>
                <a:gd name="connsiteY0" fmla="*/ 0 h 756112"/>
                <a:gd name="connsiteX1" fmla="*/ 6096000 w 6096000"/>
                <a:gd name="connsiteY1" fmla="*/ 0 h 756112"/>
                <a:gd name="connsiteX2" fmla="*/ 6096000 w 6096000"/>
                <a:gd name="connsiteY2" fmla="*/ 756112 h 756112"/>
                <a:gd name="connsiteX3" fmla="*/ 0 w 6096000"/>
                <a:gd name="connsiteY3" fmla="*/ 756112 h 756112"/>
                <a:gd name="connsiteX4" fmla="*/ 0 w 6096000"/>
                <a:gd name="connsiteY4" fmla="*/ 0 h 756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756112">
                  <a:moveTo>
                    <a:pt x="0" y="0"/>
                  </a:moveTo>
                  <a:lnTo>
                    <a:pt x="6096000" y="0"/>
                  </a:lnTo>
                  <a:lnTo>
                    <a:pt x="6096000" y="756112"/>
                  </a:lnTo>
                  <a:lnTo>
                    <a:pt x="0" y="756112"/>
                  </a:lnTo>
                  <a:lnTo>
                    <a:pt x="0" y="0"/>
                  </a:lnTo>
                  <a:close/>
                </a:path>
              </a:pathLst>
            </a:custGeom>
            <a:solidFill>
              <a:schemeClr val="dk2">
                <a:hueOff val="0"/>
                <a:satOff val="0"/>
                <a:lumOff val="0"/>
                <a:alpha val="80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defTabSz="711200" eaLnBrk="1" fontAlgn="auto" hangingPunct="1">
                <a:spcBef>
                  <a:spcPct val="0"/>
                </a:spcBef>
                <a:spcAft>
                  <a:spcPct val="35000"/>
                </a:spcAft>
                <a:buFontTx/>
                <a:buNone/>
              </a:pPr>
              <a:r>
                <a:rPr lang="en-US" altLang="zh-CN" sz="1600" b="1" dirty="0">
                  <a:solidFill>
                    <a:srgbClr val="FFFFFF"/>
                  </a:solidFill>
                </a:rPr>
                <a:t>2</a:t>
              </a:r>
              <a:r>
                <a:rPr lang="en-US" altLang="zh-CN" sz="1600" b="1" dirty="0" smtClean="0">
                  <a:solidFill>
                    <a:srgbClr val="FFFFFF"/>
                  </a:solidFill>
                </a:rPr>
                <a:t>. </a:t>
              </a:r>
              <a:r>
                <a:rPr lang="zh-CN" altLang="en-US" sz="1600" b="1" dirty="0" smtClean="0">
                  <a:solidFill>
                    <a:srgbClr val="FFFFFF"/>
                  </a:solidFill>
                </a:rPr>
                <a:t>法律</a:t>
              </a:r>
              <a:r>
                <a:rPr lang="zh-CN" altLang="en-US" sz="1600" b="1" dirty="0">
                  <a:solidFill>
                    <a:srgbClr val="FFFFFF"/>
                  </a:solidFill>
                </a:rPr>
                <a:t>变化或国家政策调整（法院认定比例</a:t>
              </a:r>
              <a:r>
                <a:rPr lang="en-US" altLang="zh-CN" sz="1600" b="1" dirty="0">
                  <a:solidFill>
                    <a:srgbClr val="FFFFFF"/>
                  </a:solidFill>
                </a:rPr>
                <a:t>85.7%</a:t>
              </a:r>
              <a:r>
                <a:rPr lang="zh-CN" altLang="en-US" sz="1600" b="1" dirty="0">
                  <a:solidFill>
                    <a:srgbClr val="FFFFFF"/>
                  </a:solidFill>
                </a:rPr>
                <a:t>）</a:t>
              </a:r>
              <a:endParaRPr lang="zh-CN" altLang="en-US" sz="1600" dirty="0">
                <a:solidFill>
                  <a:srgbClr val="FFFFFF"/>
                </a:solidFill>
              </a:endParaRPr>
            </a:p>
          </p:txBody>
        </p:sp>
      </p:grpSp>
      <p:sp>
        <p:nvSpPr>
          <p:cNvPr id="5" name="TextBox 4"/>
          <p:cNvSpPr txBox="1"/>
          <p:nvPr/>
        </p:nvSpPr>
        <p:spPr>
          <a:xfrm>
            <a:off x="876583" y="3470967"/>
            <a:ext cx="7543022" cy="1631216"/>
          </a:xfrm>
          <a:prstGeom prst="rect">
            <a:avLst/>
          </a:prstGeom>
          <a:noFill/>
          <a:ln w="19050">
            <a:solidFill>
              <a:schemeClr val="tx2"/>
            </a:solidFill>
            <a:prstDash val="dash"/>
          </a:ln>
        </p:spPr>
        <p:txBody>
          <a:bodyPr wrap="square" rtlCol="0">
            <a:spAutoFit/>
          </a:bodyPr>
          <a:lstStyle/>
          <a:p>
            <a:pPr marL="0" lvl="1" algn="just" defTabSz="533400" eaLnBrk="1" fontAlgn="auto" hangingPunct="1">
              <a:lnSpc>
                <a:spcPct val="125000"/>
              </a:lnSpc>
              <a:spcBef>
                <a:spcPct val="0"/>
              </a:spcBef>
              <a:spcAft>
                <a:spcPts val="0"/>
              </a:spcAft>
              <a:buFontTx/>
              <a:buNone/>
            </a:pPr>
            <a:r>
              <a:rPr lang="zh-CN" altLang="en-US" sz="2000" dirty="0">
                <a:solidFill>
                  <a:srgbClr val="404040">
                    <a:hueOff val="0"/>
                    <a:satOff val="0"/>
                    <a:lumOff val="0"/>
                    <a:alphaOff val="0"/>
                  </a:srgbClr>
                </a:solidFill>
                <a:latin typeface="微软雅黑"/>
                <a:ea typeface="微软雅黑"/>
              </a:rPr>
              <a:t>构成“客观情况发生重大变化”的</a:t>
            </a:r>
            <a:r>
              <a:rPr lang="zh-CN" altLang="en-US" sz="2000" b="1" dirty="0">
                <a:solidFill>
                  <a:srgbClr val="404040">
                    <a:hueOff val="0"/>
                    <a:satOff val="0"/>
                    <a:lumOff val="0"/>
                    <a:alphaOff val="0"/>
                  </a:srgbClr>
                </a:solidFill>
                <a:latin typeface="微软雅黑"/>
                <a:ea typeface="微软雅黑"/>
              </a:rPr>
              <a:t>最优先级别情形</a:t>
            </a:r>
            <a:r>
              <a:rPr lang="zh-CN" altLang="en-US" sz="2000" dirty="0">
                <a:solidFill>
                  <a:srgbClr val="404040">
                    <a:hueOff val="0"/>
                    <a:satOff val="0"/>
                    <a:lumOff val="0"/>
                    <a:alphaOff val="0"/>
                  </a:srgbClr>
                </a:solidFill>
                <a:latin typeface="微软雅黑"/>
                <a:ea typeface="微软雅黑"/>
              </a:rPr>
              <a:t>，包括企业发生迁移、资产转移和法律变化、国家政策调整两种。前者由</a:t>
            </a:r>
            <a:r>
              <a:rPr lang="en-US" altLang="zh-CN" sz="2000" dirty="0">
                <a:solidFill>
                  <a:srgbClr val="404040">
                    <a:hueOff val="0"/>
                    <a:satOff val="0"/>
                    <a:lumOff val="0"/>
                    <a:alphaOff val="0"/>
                  </a:srgbClr>
                </a:solidFill>
                <a:latin typeface="微软雅黑"/>
                <a:ea typeface="微软雅黑"/>
              </a:rPr>
              <a:t>《</a:t>
            </a:r>
            <a:r>
              <a:rPr lang="zh-CN" altLang="en-US" sz="2000" dirty="0">
                <a:solidFill>
                  <a:srgbClr val="404040">
                    <a:hueOff val="0"/>
                    <a:satOff val="0"/>
                    <a:lumOff val="0"/>
                    <a:alphaOff val="0"/>
                  </a:srgbClr>
                </a:solidFill>
                <a:latin typeface="微软雅黑"/>
                <a:ea typeface="微软雅黑"/>
              </a:rPr>
              <a:t>关于</a:t>
            </a:r>
            <a:r>
              <a:rPr lang="en-US" altLang="zh-CN" sz="2000" dirty="0">
                <a:solidFill>
                  <a:srgbClr val="404040">
                    <a:hueOff val="0"/>
                    <a:satOff val="0"/>
                    <a:lumOff val="0"/>
                    <a:alphaOff val="0"/>
                  </a:srgbClr>
                </a:solidFill>
                <a:latin typeface="微软雅黑"/>
                <a:ea typeface="微软雅黑"/>
              </a:rPr>
              <a:t>〈</a:t>
            </a:r>
            <a:r>
              <a:rPr lang="zh-CN" altLang="en-US" sz="2000" dirty="0">
                <a:solidFill>
                  <a:srgbClr val="404040">
                    <a:hueOff val="0"/>
                    <a:satOff val="0"/>
                    <a:lumOff val="0"/>
                    <a:alphaOff val="0"/>
                  </a:srgbClr>
                </a:solidFill>
                <a:latin typeface="微软雅黑"/>
                <a:ea typeface="微软雅黑"/>
              </a:rPr>
              <a:t>劳动法</a:t>
            </a:r>
            <a:r>
              <a:rPr lang="en-US" altLang="zh-CN" sz="2000" dirty="0">
                <a:solidFill>
                  <a:srgbClr val="404040">
                    <a:hueOff val="0"/>
                    <a:satOff val="0"/>
                    <a:lumOff val="0"/>
                    <a:alphaOff val="0"/>
                  </a:srgbClr>
                </a:solidFill>
                <a:latin typeface="微软雅黑"/>
                <a:ea typeface="微软雅黑"/>
              </a:rPr>
              <a:t>〉</a:t>
            </a:r>
            <a:r>
              <a:rPr lang="zh-CN" altLang="en-US" sz="2000" dirty="0">
                <a:solidFill>
                  <a:srgbClr val="404040">
                    <a:hueOff val="0"/>
                    <a:satOff val="0"/>
                    <a:lumOff val="0"/>
                    <a:alphaOff val="0"/>
                  </a:srgbClr>
                </a:solidFill>
                <a:latin typeface="微软雅黑"/>
                <a:ea typeface="微软雅黑"/>
              </a:rPr>
              <a:t>若干条文的说明</a:t>
            </a:r>
            <a:r>
              <a:rPr lang="en-US" altLang="zh-CN" sz="2000" dirty="0">
                <a:solidFill>
                  <a:srgbClr val="404040">
                    <a:hueOff val="0"/>
                    <a:satOff val="0"/>
                    <a:lumOff val="0"/>
                    <a:alphaOff val="0"/>
                  </a:srgbClr>
                </a:solidFill>
                <a:latin typeface="微软雅黑"/>
                <a:ea typeface="微软雅黑"/>
              </a:rPr>
              <a:t>》</a:t>
            </a:r>
            <a:r>
              <a:rPr lang="zh-CN" altLang="en-US" sz="2000" dirty="0">
                <a:solidFill>
                  <a:srgbClr val="404040">
                    <a:hueOff val="0"/>
                    <a:satOff val="0"/>
                    <a:lumOff val="0"/>
                    <a:alphaOff val="0"/>
                  </a:srgbClr>
                </a:solidFill>
                <a:latin typeface="微软雅黑"/>
                <a:ea typeface="微软雅黑"/>
              </a:rPr>
              <a:t>明确列举，而后者尽管根据一般理解不属于“不可抗力”，但是也属于用人单位无法避免的情形。</a:t>
            </a:r>
            <a:endParaRPr lang="en-US" altLang="zh-CN" sz="2000" dirty="0" smtClean="0">
              <a:solidFill>
                <a:srgbClr val="404040">
                  <a:hueOff val="0"/>
                  <a:satOff val="0"/>
                  <a:lumOff val="0"/>
                  <a:alphaOff val="0"/>
                </a:srgbClr>
              </a:solidFill>
              <a:latin typeface="微软雅黑"/>
              <a:ea typeface="微软雅黑"/>
            </a:endParaRPr>
          </a:p>
        </p:txBody>
      </p:sp>
    </p:spTree>
    <p:extLst>
      <p:ext uri="{BB962C8B-B14F-4D97-AF65-F5344CB8AC3E}">
        <p14:creationId xmlns:p14="http://schemas.microsoft.com/office/powerpoint/2010/main" val="3427343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2"/>
          <p:cNvSpPr txBox="1">
            <a:spLocks/>
          </p:cNvSpPr>
          <p:nvPr/>
        </p:nvSpPr>
        <p:spPr>
          <a:xfrm>
            <a:off x="300923" y="322589"/>
            <a:ext cx="7410582" cy="1071345"/>
          </a:xfrm>
          <a:prstGeom prst="rect">
            <a:avLst/>
          </a:prstGeom>
        </p:spPr>
        <p:txBody>
          <a:bodyPr vert="horz" lIns="0" tIns="0" rIns="0" bIns="0" rtlCol="0" anchor="ctr">
            <a:normAutofit/>
          </a:bodyPr>
          <a:lstStyle>
            <a:lvl1pPr marL="457200" indent="-457200" algn="l" defTabSz="270000" rtl="0" eaLnBrk="1" latinLnBrk="0" hangingPunct="1">
              <a:lnSpc>
                <a:spcPts val="3600"/>
              </a:lnSpc>
              <a:spcBef>
                <a:spcPts val="0"/>
              </a:spcBef>
              <a:spcAft>
                <a:spcPts val="1200"/>
              </a:spcAft>
              <a:buClr>
                <a:schemeClr val="tx1">
                  <a:lumMod val="60000"/>
                  <a:lumOff val="40000"/>
                </a:schemeClr>
              </a:buClr>
              <a:buFont typeface="Wingdings" pitchFamily="2" charset="2"/>
              <a:buNone/>
              <a:defRPr lang="en-US" sz="3600" b="1" kern="1200" cap="none" spc="-100" baseline="0">
                <a:solidFill>
                  <a:srgbClr val="00B0F0"/>
                </a:solidFill>
                <a:latin typeface="+mn-lt"/>
                <a:ea typeface="微软雅黑" panose="020B0503020204020204" pitchFamily="34" charset="-122"/>
                <a:cs typeface="Arial" pitchFamily="34" charset="0"/>
              </a:defRPr>
            </a:lvl1pPr>
            <a:lvl2pPr marL="270000" indent="-270000" algn="l" defTabSz="270000" rtl="0" eaLnBrk="1" latinLnBrk="0" hangingPunct="1">
              <a:lnSpc>
                <a:spcPts val="3600"/>
              </a:lnSpc>
              <a:spcBef>
                <a:spcPts val="0"/>
              </a:spcBef>
              <a:spcAft>
                <a:spcPts val="1200"/>
              </a:spcAft>
              <a:buClr>
                <a:srgbClr val="A7A9AC"/>
              </a:buClr>
              <a:buSzPct val="130000"/>
              <a:buFont typeface="Arial"/>
              <a:buChar char="▪"/>
              <a:defRPr lang="en-US" sz="3200" b="0" kern="1200" cap="none" spc="-100" baseline="0" dirty="0" smtClean="0">
                <a:solidFill>
                  <a:srgbClr val="58595B"/>
                </a:solidFill>
                <a:latin typeface="微软雅黑" panose="020B0503020204020204" pitchFamily="34" charset="-122"/>
                <a:ea typeface="微软雅黑" panose="020B0503020204020204" pitchFamily="34" charset="-122"/>
                <a:cs typeface="Arial" pitchFamily="34" charset="0"/>
              </a:defRPr>
            </a:lvl2pPr>
            <a:lvl3pPr marL="540000" indent="-270000" algn="l" defTabSz="270000" rtl="0" eaLnBrk="1" latinLnBrk="0" hangingPunct="1">
              <a:lnSpc>
                <a:spcPts val="3600"/>
              </a:lnSpc>
              <a:spcBef>
                <a:spcPts val="0"/>
              </a:spcBef>
              <a:spcAft>
                <a:spcPts val="1200"/>
              </a:spcAft>
              <a:buClr>
                <a:srgbClr val="A7A9AC"/>
              </a:buClr>
              <a:buSzPct val="130000"/>
              <a:buFont typeface="Arial"/>
              <a:buChar char="▪"/>
              <a:defRPr lang="en-US" sz="3200" b="0" kern="1200" cap="none" spc="-100" baseline="0" dirty="0" smtClean="0">
                <a:solidFill>
                  <a:srgbClr val="58595B"/>
                </a:solidFill>
                <a:latin typeface="微软雅黑" panose="020B0503020204020204" pitchFamily="34" charset="-122"/>
                <a:ea typeface="微软雅黑" panose="020B0503020204020204" pitchFamily="34" charset="-122"/>
                <a:cs typeface="Arial" pitchFamily="34" charset="0"/>
              </a:defRPr>
            </a:lvl3pPr>
            <a:lvl4pPr marL="803275" indent="-266700" algn="l" defTabSz="270000" rtl="0" eaLnBrk="1" latinLnBrk="0" hangingPunct="1">
              <a:lnSpc>
                <a:spcPct val="100000"/>
              </a:lnSpc>
              <a:spcBef>
                <a:spcPts val="0"/>
              </a:spcBef>
              <a:spcAft>
                <a:spcPts val="1200"/>
              </a:spcAft>
              <a:buClr>
                <a:srgbClr val="A7A9AC"/>
              </a:buClr>
              <a:buFont typeface="Wingdings" pitchFamily="2" charset="2"/>
              <a:buChar char="§"/>
              <a:defRPr lang="en-US" sz="2400" kern="1200" spc="-100" baseline="0" dirty="0" smtClean="0">
                <a:solidFill>
                  <a:srgbClr val="58595B"/>
                </a:solidFill>
                <a:latin typeface="微软雅黑" panose="020B0503020204020204" pitchFamily="34" charset="-122"/>
                <a:ea typeface="微软雅黑" panose="020B0503020204020204" pitchFamily="34" charset="-122"/>
                <a:cs typeface="Arial" pitchFamily="34" charset="0"/>
              </a:defRPr>
            </a:lvl4pPr>
            <a:lvl5pPr marL="1076325" indent="-269875" algn="l" defTabSz="270000" rtl="0" eaLnBrk="1" latinLnBrk="0" hangingPunct="1">
              <a:lnSpc>
                <a:spcPct val="100000"/>
              </a:lnSpc>
              <a:spcBef>
                <a:spcPts val="0"/>
              </a:spcBef>
              <a:spcAft>
                <a:spcPts val="1200"/>
              </a:spcAft>
              <a:buClr>
                <a:srgbClr val="A7A9AC"/>
              </a:buClr>
              <a:buFont typeface="Wingdings" pitchFamily="2" charset="2"/>
              <a:buChar char="§"/>
              <a:defRPr lang="en-AU" sz="2000" kern="1200" spc="-100" baseline="0" dirty="0">
                <a:solidFill>
                  <a:srgbClr val="58595B"/>
                </a:solidFill>
                <a:latin typeface="微软雅黑" panose="020B0503020204020204" pitchFamily="34" charset="-122"/>
                <a:ea typeface="微软雅黑" panose="020B0503020204020204" pitchFamily="34" charset="-12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buClr>
                <a:srgbClr val="404040">
                  <a:lumMod val="60000"/>
                  <a:lumOff val="40000"/>
                </a:srgbClr>
              </a:buClr>
            </a:pPr>
            <a:r>
              <a:rPr lang="zh-CN" altLang="en-US" dirty="0">
                <a:solidFill>
                  <a:schemeClr val="bg1">
                    <a:lumMod val="75000"/>
                  </a:schemeClr>
                </a:solidFill>
              </a:rPr>
              <a:t>劳动法年度案例分享</a:t>
            </a:r>
            <a:endParaRPr lang="zh-CN" altLang="en-US" dirty="0">
              <a:solidFill>
                <a:schemeClr val="bg1">
                  <a:lumMod val="75000"/>
                </a:schemeClr>
              </a:solidFill>
            </a:endParaRPr>
          </a:p>
        </p:txBody>
      </p:sp>
      <p:sp>
        <p:nvSpPr>
          <p:cNvPr id="11" name="TextBox 10"/>
          <p:cNvSpPr txBox="1"/>
          <p:nvPr/>
        </p:nvSpPr>
        <p:spPr>
          <a:xfrm>
            <a:off x="605225" y="1459226"/>
            <a:ext cx="7956884" cy="400110"/>
          </a:xfrm>
          <a:prstGeom prst="rect">
            <a:avLst/>
          </a:prstGeom>
          <a:noFill/>
        </p:spPr>
        <p:txBody>
          <a:bodyPr wrap="square" rtlCol="0">
            <a:spAutoFit/>
          </a:bodyPr>
          <a:lstStyle/>
          <a:p>
            <a:pPr eaLnBrk="1" fontAlgn="auto" hangingPunct="1">
              <a:lnSpc>
                <a:spcPct val="100000"/>
              </a:lnSpc>
              <a:spcBef>
                <a:spcPts val="0"/>
              </a:spcBef>
              <a:spcAft>
                <a:spcPts val="0"/>
              </a:spcAft>
              <a:buFontTx/>
              <a:buNone/>
            </a:pPr>
            <a:r>
              <a:rPr lang="zh-CN" altLang="en-US" sz="2000" b="1" dirty="0" smtClean="0">
                <a:solidFill>
                  <a:srgbClr val="404040"/>
                </a:solidFill>
                <a:latin typeface="Arial"/>
                <a:ea typeface="微软雅黑"/>
              </a:rPr>
              <a:t>关于“何</a:t>
            </a:r>
            <a:r>
              <a:rPr lang="zh-CN" altLang="en-US" sz="2000" b="1" dirty="0">
                <a:solidFill>
                  <a:srgbClr val="404040"/>
                </a:solidFill>
                <a:latin typeface="Arial"/>
                <a:ea typeface="微软雅黑"/>
              </a:rPr>
              <a:t>为客观情况发生重大</a:t>
            </a:r>
            <a:r>
              <a:rPr lang="zh-CN" altLang="en-US" sz="2000" b="1" dirty="0" smtClean="0">
                <a:solidFill>
                  <a:srgbClr val="404040"/>
                </a:solidFill>
                <a:latin typeface="Arial"/>
                <a:ea typeface="微软雅黑"/>
              </a:rPr>
              <a:t>变化”的实证</a:t>
            </a:r>
            <a:r>
              <a:rPr lang="zh-CN" altLang="en-US" sz="2000" b="1" dirty="0" smtClean="0">
                <a:solidFill>
                  <a:srgbClr val="404040"/>
                </a:solidFill>
                <a:latin typeface="Arial"/>
                <a:ea typeface="微软雅黑"/>
              </a:rPr>
              <a:t>研究</a:t>
            </a:r>
            <a:endParaRPr lang="zh-CN" altLang="en-US" sz="2000" b="1" dirty="0">
              <a:solidFill>
                <a:srgbClr val="404040"/>
              </a:solidFill>
              <a:latin typeface="Arial"/>
              <a:ea typeface="微软雅黑"/>
            </a:endParaRPr>
          </a:p>
        </p:txBody>
      </p:sp>
      <p:grpSp>
        <p:nvGrpSpPr>
          <p:cNvPr id="13" name="组合 12"/>
          <p:cNvGrpSpPr/>
          <p:nvPr/>
        </p:nvGrpSpPr>
        <p:grpSpPr>
          <a:xfrm>
            <a:off x="807929" y="2144455"/>
            <a:ext cx="7543017" cy="3541969"/>
            <a:chOff x="616428" y="1674664"/>
            <a:chExt cx="7588428" cy="3541969"/>
          </a:xfrm>
        </p:grpSpPr>
        <p:sp>
          <p:nvSpPr>
            <p:cNvPr id="14" name="任意多边形 13"/>
            <p:cNvSpPr/>
            <p:nvPr/>
          </p:nvSpPr>
          <p:spPr>
            <a:xfrm>
              <a:off x="616428" y="1674664"/>
              <a:ext cx="7588428" cy="481827"/>
            </a:xfrm>
            <a:custGeom>
              <a:avLst/>
              <a:gdLst>
                <a:gd name="connsiteX0" fmla="*/ 0 w 6096000"/>
                <a:gd name="connsiteY0" fmla="*/ 0 h 756112"/>
                <a:gd name="connsiteX1" fmla="*/ 6096000 w 6096000"/>
                <a:gd name="connsiteY1" fmla="*/ 0 h 756112"/>
                <a:gd name="connsiteX2" fmla="*/ 6096000 w 6096000"/>
                <a:gd name="connsiteY2" fmla="*/ 756112 h 756112"/>
                <a:gd name="connsiteX3" fmla="*/ 0 w 6096000"/>
                <a:gd name="connsiteY3" fmla="*/ 756112 h 756112"/>
                <a:gd name="connsiteX4" fmla="*/ 0 w 6096000"/>
                <a:gd name="connsiteY4" fmla="*/ 0 h 756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756112">
                  <a:moveTo>
                    <a:pt x="0" y="0"/>
                  </a:moveTo>
                  <a:lnTo>
                    <a:pt x="6096000" y="0"/>
                  </a:lnTo>
                  <a:lnTo>
                    <a:pt x="6096000" y="756112"/>
                  </a:lnTo>
                  <a:lnTo>
                    <a:pt x="0" y="756112"/>
                  </a:lnTo>
                  <a:lnTo>
                    <a:pt x="0" y="0"/>
                  </a:lnTo>
                  <a:close/>
                </a:path>
              </a:pathLst>
            </a:custGeom>
            <a:solidFill>
              <a:schemeClr val="dk2">
                <a:hueOff val="0"/>
                <a:satOff val="0"/>
                <a:lumOff val="0"/>
                <a:alpha val="80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defTabSz="711200" eaLnBrk="1" fontAlgn="auto" hangingPunct="1">
                <a:spcBef>
                  <a:spcPct val="0"/>
                </a:spcBef>
                <a:spcAft>
                  <a:spcPct val="35000"/>
                </a:spcAft>
                <a:buFontTx/>
                <a:buNone/>
              </a:pPr>
              <a:r>
                <a:rPr lang="en-US" altLang="zh-CN" sz="1600" b="1" dirty="0">
                  <a:solidFill>
                    <a:srgbClr val="FFFFFF"/>
                  </a:solidFill>
                </a:rPr>
                <a:t>3</a:t>
              </a:r>
              <a:r>
                <a:rPr lang="en-US" altLang="zh-CN" sz="1600" b="1" dirty="0" smtClean="0">
                  <a:solidFill>
                    <a:srgbClr val="FFFFFF"/>
                  </a:solidFill>
                </a:rPr>
                <a:t>. </a:t>
              </a:r>
              <a:r>
                <a:rPr lang="zh-CN" altLang="en-US" sz="1600" b="1" dirty="0" smtClean="0">
                  <a:solidFill>
                    <a:srgbClr val="FFFFFF"/>
                  </a:solidFill>
                </a:rPr>
                <a:t>退出</a:t>
              </a:r>
              <a:r>
                <a:rPr lang="zh-CN" altLang="en-US" sz="1600" b="1" dirty="0">
                  <a:solidFill>
                    <a:srgbClr val="FFFFFF"/>
                  </a:solidFill>
                </a:rPr>
                <a:t>特定市场或转变经营方式（法院认定比例</a:t>
              </a:r>
              <a:r>
                <a:rPr lang="en-US" altLang="zh-CN" sz="1600" b="1" dirty="0">
                  <a:solidFill>
                    <a:srgbClr val="FFFFFF"/>
                  </a:solidFill>
                </a:rPr>
                <a:t>84.6%</a:t>
              </a:r>
              <a:r>
                <a:rPr lang="zh-CN" altLang="en-US" sz="1600" b="1" dirty="0">
                  <a:solidFill>
                    <a:srgbClr val="FFFFFF"/>
                  </a:solidFill>
                </a:rPr>
                <a:t>）</a:t>
              </a:r>
              <a:endParaRPr lang="zh-CN" altLang="en-US" sz="1600" dirty="0">
                <a:solidFill>
                  <a:srgbClr val="FFFFFF"/>
                </a:solidFill>
              </a:endParaRPr>
            </a:p>
          </p:txBody>
        </p:sp>
        <p:sp>
          <p:nvSpPr>
            <p:cNvPr id="15" name="任意多边形 14"/>
            <p:cNvSpPr/>
            <p:nvPr/>
          </p:nvSpPr>
          <p:spPr>
            <a:xfrm>
              <a:off x="620681" y="3284214"/>
              <a:ext cx="7584174" cy="1932419"/>
            </a:xfrm>
            <a:custGeom>
              <a:avLst/>
              <a:gdLst>
                <a:gd name="connsiteX0" fmla="*/ 0 w 6096000"/>
                <a:gd name="connsiteY0" fmla="*/ 0 h 1523520"/>
                <a:gd name="connsiteX1" fmla="*/ 6096000 w 6096000"/>
                <a:gd name="connsiteY1" fmla="*/ 0 h 1523520"/>
                <a:gd name="connsiteX2" fmla="*/ 6096000 w 6096000"/>
                <a:gd name="connsiteY2" fmla="*/ 1523520 h 1523520"/>
                <a:gd name="connsiteX3" fmla="*/ 0 w 6096000"/>
                <a:gd name="connsiteY3" fmla="*/ 1523520 h 1523520"/>
                <a:gd name="connsiteX4" fmla="*/ 0 w 6096000"/>
                <a:gd name="connsiteY4" fmla="*/ 0 h 1523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523520">
                  <a:moveTo>
                    <a:pt x="0" y="0"/>
                  </a:moveTo>
                  <a:lnTo>
                    <a:pt x="6096000" y="0"/>
                  </a:lnTo>
                  <a:lnTo>
                    <a:pt x="6096000" y="1523520"/>
                  </a:lnTo>
                  <a:lnTo>
                    <a:pt x="0" y="1523520"/>
                  </a:lnTo>
                  <a:lnTo>
                    <a:pt x="0" y="0"/>
                  </a:lnTo>
                  <a:close/>
                </a:path>
              </a:pathLst>
            </a:custGeom>
            <a:ln w="19050">
              <a:solidFill>
                <a:schemeClr val="tx2"/>
              </a:solidFill>
              <a:prstDash val="dash"/>
            </a:ln>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93548" tIns="20320" rIns="113792" bIns="20320" numCol="1" spcCol="1270" anchor="t" anchorCtr="0">
              <a:noAutofit/>
            </a:bodyPr>
            <a:lstStyle/>
            <a:p>
              <a:pPr marL="0" lvl="1" defTabSz="533400" eaLnBrk="1" fontAlgn="auto" hangingPunct="1">
                <a:lnSpc>
                  <a:spcPct val="125000"/>
                </a:lnSpc>
                <a:spcBef>
                  <a:spcPct val="0"/>
                </a:spcBef>
                <a:spcAft>
                  <a:spcPts val="0"/>
                </a:spcAft>
                <a:buFontTx/>
                <a:buNone/>
              </a:pPr>
              <a:r>
                <a:rPr lang="zh-CN" altLang="en-US" sz="1600" dirty="0">
                  <a:solidFill>
                    <a:srgbClr val="404040">
                      <a:hueOff val="0"/>
                      <a:satOff val="0"/>
                      <a:lumOff val="0"/>
                      <a:alphaOff val="0"/>
                    </a:srgbClr>
                  </a:solidFill>
                  <a:latin typeface="微软雅黑"/>
                </a:rPr>
                <a:t>构成“客观情况发生重大变化”的</a:t>
              </a:r>
              <a:r>
                <a:rPr lang="zh-CN" altLang="en-US" sz="1600" b="1" dirty="0">
                  <a:solidFill>
                    <a:srgbClr val="404040">
                      <a:hueOff val="0"/>
                      <a:satOff val="0"/>
                      <a:lumOff val="0"/>
                      <a:alphaOff val="0"/>
                    </a:srgbClr>
                  </a:solidFill>
                  <a:latin typeface="微软雅黑"/>
                </a:rPr>
                <a:t>次优先级别情形</a:t>
              </a:r>
              <a:r>
                <a:rPr lang="zh-CN" altLang="en-US" sz="1600" dirty="0">
                  <a:solidFill>
                    <a:srgbClr val="404040">
                      <a:hueOff val="0"/>
                      <a:satOff val="0"/>
                      <a:lumOff val="0"/>
                      <a:alphaOff val="0"/>
                    </a:srgbClr>
                  </a:solidFill>
                  <a:latin typeface="微软雅黑"/>
                </a:rPr>
                <a:t>，包括企业退出特定市场或转变经营方式、合作项目或合同关系发生重大变更或终止以及撤销柜台、门店、办事处或者分公司三种情形。其中，前者一般是企业应对复杂的市场环境和激烈的技术变革而作出的经营决策，第二种涉及到第三方因素，都属于用人单位受到外部因素的影响。而最后一种，则往往并非用人单位针对特定劳动者进行的决定，在劳动争议中如果举证充分，容易得到法官的理解。</a:t>
              </a:r>
              <a:endParaRPr lang="en-US" altLang="zh-CN" sz="1600" dirty="0" smtClean="0">
                <a:solidFill>
                  <a:srgbClr val="404040">
                    <a:hueOff val="0"/>
                    <a:satOff val="0"/>
                    <a:lumOff val="0"/>
                    <a:alphaOff val="0"/>
                  </a:srgbClr>
                </a:solidFill>
                <a:latin typeface="微软雅黑"/>
              </a:endParaRPr>
            </a:p>
            <a:p>
              <a:pPr marL="114300" lvl="1" indent="-114300" defTabSz="533400" eaLnBrk="1" fontAlgn="auto" hangingPunct="1">
                <a:lnSpc>
                  <a:spcPct val="100000"/>
                </a:lnSpc>
                <a:spcBef>
                  <a:spcPct val="0"/>
                </a:spcBef>
                <a:spcAft>
                  <a:spcPts val="0"/>
                </a:spcAft>
                <a:buFontTx/>
                <a:buChar char="••"/>
              </a:pPr>
              <a:endParaRPr lang="zh-CN" altLang="en-US" sz="1200" dirty="0" smtClean="0">
                <a:solidFill>
                  <a:srgbClr val="404040">
                    <a:hueOff val="0"/>
                    <a:satOff val="0"/>
                    <a:lumOff val="0"/>
                    <a:alphaOff val="0"/>
                  </a:srgbClr>
                </a:solidFill>
              </a:endParaRPr>
            </a:p>
          </p:txBody>
        </p:sp>
      </p:grpSp>
      <p:sp>
        <p:nvSpPr>
          <p:cNvPr id="18" name="任意多边形 17"/>
          <p:cNvSpPr/>
          <p:nvPr/>
        </p:nvSpPr>
        <p:spPr>
          <a:xfrm>
            <a:off x="812156" y="2630841"/>
            <a:ext cx="7543021" cy="481827"/>
          </a:xfrm>
          <a:custGeom>
            <a:avLst/>
            <a:gdLst>
              <a:gd name="connsiteX0" fmla="*/ 0 w 6096000"/>
              <a:gd name="connsiteY0" fmla="*/ 0 h 756112"/>
              <a:gd name="connsiteX1" fmla="*/ 6096000 w 6096000"/>
              <a:gd name="connsiteY1" fmla="*/ 0 h 756112"/>
              <a:gd name="connsiteX2" fmla="*/ 6096000 w 6096000"/>
              <a:gd name="connsiteY2" fmla="*/ 756112 h 756112"/>
              <a:gd name="connsiteX3" fmla="*/ 0 w 6096000"/>
              <a:gd name="connsiteY3" fmla="*/ 756112 h 756112"/>
              <a:gd name="connsiteX4" fmla="*/ 0 w 6096000"/>
              <a:gd name="connsiteY4" fmla="*/ 0 h 756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756112">
                <a:moveTo>
                  <a:pt x="0" y="0"/>
                </a:moveTo>
                <a:lnTo>
                  <a:pt x="6096000" y="0"/>
                </a:lnTo>
                <a:lnTo>
                  <a:pt x="6096000" y="756112"/>
                </a:lnTo>
                <a:lnTo>
                  <a:pt x="0" y="756112"/>
                </a:lnTo>
                <a:lnTo>
                  <a:pt x="0" y="0"/>
                </a:lnTo>
                <a:close/>
              </a:path>
            </a:pathLst>
          </a:custGeom>
          <a:solidFill>
            <a:schemeClr val="dk2">
              <a:hueOff val="0"/>
              <a:satOff val="0"/>
              <a:lumOff val="0"/>
              <a:alpha val="80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defTabSz="711200" eaLnBrk="1" fontAlgn="auto" hangingPunct="1">
              <a:spcBef>
                <a:spcPct val="0"/>
              </a:spcBef>
              <a:spcAft>
                <a:spcPct val="35000"/>
              </a:spcAft>
              <a:buFontTx/>
              <a:buNone/>
            </a:pPr>
            <a:r>
              <a:rPr lang="en-US" altLang="zh-CN" sz="1600" b="1" dirty="0">
                <a:solidFill>
                  <a:srgbClr val="FFFFFF"/>
                </a:solidFill>
              </a:rPr>
              <a:t>4</a:t>
            </a:r>
            <a:r>
              <a:rPr lang="en-US" altLang="zh-CN" sz="1600" b="1" dirty="0" smtClean="0">
                <a:solidFill>
                  <a:srgbClr val="FFFFFF"/>
                </a:solidFill>
              </a:rPr>
              <a:t>. </a:t>
            </a:r>
            <a:r>
              <a:rPr lang="zh-CN" altLang="en-US" sz="1600" b="1" dirty="0" smtClean="0">
                <a:solidFill>
                  <a:srgbClr val="FFFFFF"/>
                </a:solidFill>
              </a:rPr>
              <a:t>主要</a:t>
            </a:r>
            <a:r>
              <a:rPr lang="zh-CN" altLang="en-US" sz="1600" b="1" dirty="0">
                <a:solidFill>
                  <a:srgbClr val="FFFFFF"/>
                </a:solidFill>
              </a:rPr>
              <a:t>合作项目或合同关系发生重大变更或终止（法院认定比例</a:t>
            </a:r>
            <a:r>
              <a:rPr lang="en-US" altLang="zh-CN" sz="1600" b="1" dirty="0">
                <a:solidFill>
                  <a:srgbClr val="FFFFFF"/>
                </a:solidFill>
              </a:rPr>
              <a:t>78.6%</a:t>
            </a:r>
            <a:r>
              <a:rPr lang="zh-CN" altLang="en-US" sz="1600" b="1" dirty="0">
                <a:solidFill>
                  <a:srgbClr val="FFFFFF"/>
                </a:solidFill>
              </a:rPr>
              <a:t>）</a:t>
            </a:r>
            <a:endParaRPr lang="zh-CN" altLang="en-US" sz="1600" dirty="0">
              <a:solidFill>
                <a:srgbClr val="FFFFFF"/>
              </a:solidFill>
            </a:endParaRPr>
          </a:p>
        </p:txBody>
      </p:sp>
      <p:sp>
        <p:nvSpPr>
          <p:cNvPr id="17" name="任意多边形 16"/>
          <p:cNvSpPr/>
          <p:nvPr/>
        </p:nvSpPr>
        <p:spPr>
          <a:xfrm>
            <a:off x="812155" y="3112668"/>
            <a:ext cx="7538789" cy="481827"/>
          </a:xfrm>
          <a:custGeom>
            <a:avLst/>
            <a:gdLst>
              <a:gd name="connsiteX0" fmla="*/ 0 w 6096000"/>
              <a:gd name="connsiteY0" fmla="*/ 0 h 756112"/>
              <a:gd name="connsiteX1" fmla="*/ 6096000 w 6096000"/>
              <a:gd name="connsiteY1" fmla="*/ 0 h 756112"/>
              <a:gd name="connsiteX2" fmla="*/ 6096000 w 6096000"/>
              <a:gd name="connsiteY2" fmla="*/ 756112 h 756112"/>
              <a:gd name="connsiteX3" fmla="*/ 0 w 6096000"/>
              <a:gd name="connsiteY3" fmla="*/ 756112 h 756112"/>
              <a:gd name="connsiteX4" fmla="*/ 0 w 6096000"/>
              <a:gd name="connsiteY4" fmla="*/ 0 h 756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756112">
                <a:moveTo>
                  <a:pt x="0" y="0"/>
                </a:moveTo>
                <a:lnTo>
                  <a:pt x="6096000" y="0"/>
                </a:lnTo>
                <a:lnTo>
                  <a:pt x="6096000" y="756112"/>
                </a:lnTo>
                <a:lnTo>
                  <a:pt x="0" y="756112"/>
                </a:lnTo>
                <a:lnTo>
                  <a:pt x="0" y="0"/>
                </a:lnTo>
                <a:close/>
              </a:path>
            </a:pathLst>
          </a:custGeom>
          <a:solidFill>
            <a:schemeClr val="dk2">
              <a:hueOff val="0"/>
              <a:satOff val="0"/>
              <a:lumOff val="0"/>
              <a:alpha val="80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defTabSz="711200" eaLnBrk="1" fontAlgn="auto" hangingPunct="1">
              <a:spcBef>
                <a:spcPct val="0"/>
              </a:spcBef>
              <a:spcAft>
                <a:spcPct val="35000"/>
              </a:spcAft>
              <a:buFontTx/>
              <a:buNone/>
            </a:pPr>
            <a:r>
              <a:rPr lang="en-US" altLang="zh-CN" sz="1600" b="1" dirty="0">
                <a:solidFill>
                  <a:srgbClr val="FFFFFF"/>
                </a:solidFill>
              </a:rPr>
              <a:t>5</a:t>
            </a:r>
            <a:r>
              <a:rPr lang="en-US" altLang="zh-CN" sz="1600" b="1" dirty="0" smtClean="0">
                <a:solidFill>
                  <a:srgbClr val="FFFFFF"/>
                </a:solidFill>
              </a:rPr>
              <a:t>. </a:t>
            </a:r>
            <a:r>
              <a:rPr lang="zh-CN" altLang="en-US" sz="1600" b="1" dirty="0" smtClean="0">
                <a:solidFill>
                  <a:srgbClr val="FFFFFF"/>
                </a:solidFill>
              </a:rPr>
              <a:t>撤销</a:t>
            </a:r>
            <a:r>
              <a:rPr lang="zh-CN" altLang="en-US" sz="1600" b="1" dirty="0">
                <a:solidFill>
                  <a:srgbClr val="FFFFFF"/>
                </a:solidFill>
              </a:rPr>
              <a:t>内设部门、柜台、门店、办事处或者分公司等（法院认定比例</a:t>
            </a:r>
            <a:r>
              <a:rPr lang="en-US" altLang="zh-CN" sz="1600" b="1" dirty="0">
                <a:solidFill>
                  <a:srgbClr val="FFFFFF"/>
                </a:solidFill>
              </a:rPr>
              <a:t>75.0%</a:t>
            </a:r>
            <a:r>
              <a:rPr lang="zh-CN" altLang="en-US" sz="1600" b="1" dirty="0">
                <a:solidFill>
                  <a:srgbClr val="FFFFFF"/>
                </a:solidFill>
              </a:rPr>
              <a:t>）</a:t>
            </a:r>
            <a:endParaRPr lang="zh-CN" altLang="en-US" sz="1600" dirty="0">
              <a:solidFill>
                <a:srgbClr val="FFFFFF"/>
              </a:solidFill>
            </a:endParaRPr>
          </a:p>
        </p:txBody>
      </p:sp>
    </p:spTree>
    <p:extLst>
      <p:ext uri="{BB962C8B-B14F-4D97-AF65-F5344CB8AC3E}">
        <p14:creationId xmlns:p14="http://schemas.microsoft.com/office/powerpoint/2010/main" val="3524158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2"/>
          <p:cNvSpPr txBox="1">
            <a:spLocks/>
          </p:cNvSpPr>
          <p:nvPr/>
        </p:nvSpPr>
        <p:spPr>
          <a:xfrm>
            <a:off x="300923" y="322589"/>
            <a:ext cx="7410582" cy="1071345"/>
          </a:xfrm>
          <a:prstGeom prst="rect">
            <a:avLst/>
          </a:prstGeom>
        </p:spPr>
        <p:txBody>
          <a:bodyPr vert="horz" lIns="0" tIns="0" rIns="0" bIns="0" rtlCol="0" anchor="ctr">
            <a:normAutofit/>
          </a:bodyPr>
          <a:lstStyle>
            <a:lvl1pPr marL="457200" indent="-457200" algn="l" defTabSz="270000" rtl="0" eaLnBrk="1" latinLnBrk="0" hangingPunct="1">
              <a:lnSpc>
                <a:spcPts val="3600"/>
              </a:lnSpc>
              <a:spcBef>
                <a:spcPts val="0"/>
              </a:spcBef>
              <a:spcAft>
                <a:spcPts val="1200"/>
              </a:spcAft>
              <a:buClr>
                <a:schemeClr val="tx1">
                  <a:lumMod val="60000"/>
                  <a:lumOff val="40000"/>
                </a:schemeClr>
              </a:buClr>
              <a:buFont typeface="Wingdings" pitchFamily="2" charset="2"/>
              <a:buNone/>
              <a:defRPr lang="en-US" sz="3600" b="1" kern="1200" cap="none" spc="-100" baseline="0">
                <a:solidFill>
                  <a:srgbClr val="00B0F0"/>
                </a:solidFill>
                <a:latin typeface="+mn-lt"/>
                <a:ea typeface="微软雅黑" panose="020B0503020204020204" pitchFamily="34" charset="-122"/>
                <a:cs typeface="Arial" pitchFamily="34" charset="0"/>
              </a:defRPr>
            </a:lvl1pPr>
            <a:lvl2pPr marL="270000" indent="-270000" algn="l" defTabSz="270000" rtl="0" eaLnBrk="1" latinLnBrk="0" hangingPunct="1">
              <a:lnSpc>
                <a:spcPts val="3600"/>
              </a:lnSpc>
              <a:spcBef>
                <a:spcPts val="0"/>
              </a:spcBef>
              <a:spcAft>
                <a:spcPts val="1200"/>
              </a:spcAft>
              <a:buClr>
                <a:srgbClr val="A7A9AC"/>
              </a:buClr>
              <a:buSzPct val="130000"/>
              <a:buFont typeface="Arial"/>
              <a:buChar char="▪"/>
              <a:defRPr lang="en-US" sz="3200" b="0" kern="1200" cap="none" spc="-100" baseline="0" dirty="0" smtClean="0">
                <a:solidFill>
                  <a:srgbClr val="58595B"/>
                </a:solidFill>
                <a:latin typeface="微软雅黑" panose="020B0503020204020204" pitchFamily="34" charset="-122"/>
                <a:ea typeface="微软雅黑" panose="020B0503020204020204" pitchFamily="34" charset="-122"/>
                <a:cs typeface="Arial" pitchFamily="34" charset="0"/>
              </a:defRPr>
            </a:lvl2pPr>
            <a:lvl3pPr marL="540000" indent="-270000" algn="l" defTabSz="270000" rtl="0" eaLnBrk="1" latinLnBrk="0" hangingPunct="1">
              <a:lnSpc>
                <a:spcPts val="3600"/>
              </a:lnSpc>
              <a:spcBef>
                <a:spcPts val="0"/>
              </a:spcBef>
              <a:spcAft>
                <a:spcPts val="1200"/>
              </a:spcAft>
              <a:buClr>
                <a:srgbClr val="A7A9AC"/>
              </a:buClr>
              <a:buSzPct val="130000"/>
              <a:buFont typeface="Arial"/>
              <a:buChar char="▪"/>
              <a:defRPr lang="en-US" sz="3200" b="0" kern="1200" cap="none" spc="-100" baseline="0" dirty="0" smtClean="0">
                <a:solidFill>
                  <a:srgbClr val="58595B"/>
                </a:solidFill>
                <a:latin typeface="微软雅黑" panose="020B0503020204020204" pitchFamily="34" charset="-122"/>
                <a:ea typeface="微软雅黑" panose="020B0503020204020204" pitchFamily="34" charset="-122"/>
                <a:cs typeface="Arial" pitchFamily="34" charset="0"/>
              </a:defRPr>
            </a:lvl3pPr>
            <a:lvl4pPr marL="803275" indent="-266700" algn="l" defTabSz="270000" rtl="0" eaLnBrk="1" latinLnBrk="0" hangingPunct="1">
              <a:lnSpc>
                <a:spcPct val="100000"/>
              </a:lnSpc>
              <a:spcBef>
                <a:spcPts val="0"/>
              </a:spcBef>
              <a:spcAft>
                <a:spcPts val="1200"/>
              </a:spcAft>
              <a:buClr>
                <a:srgbClr val="A7A9AC"/>
              </a:buClr>
              <a:buFont typeface="Wingdings" pitchFamily="2" charset="2"/>
              <a:buChar char="§"/>
              <a:defRPr lang="en-US" sz="2400" kern="1200" spc="-100" baseline="0" dirty="0" smtClean="0">
                <a:solidFill>
                  <a:srgbClr val="58595B"/>
                </a:solidFill>
                <a:latin typeface="微软雅黑" panose="020B0503020204020204" pitchFamily="34" charset="-122"/>
                <a:ea typeface="微软雅黑" panose="020B0503020204020204" pitchFamily="34" charset="-122"/>
                <a:cs typeface="Arial" pitchFamily="34" charset="0"/>
              </a:defRPr>
            </a:lvl4pPr>
            <a:lvl5pPr marL="1076325" indent="-269875" algn="l" defTabSz="270000" rtl="0" eaLnBrk="1" latinLnBrk="0" hangingPunct="1">
              <a:lnSpc>
                <a:spcPct val="100000"/>
              </a:lnSpc>
              <a:spcBef>
                <a:spcPts val="0"/>
              </a:spcBef>
              <a:spcAft>
                <a:spcPts val="1200"/>
              </a:spcAft>
              <a:buClr>
                <a:srgbClr val="A7A9AC"/>
              </a:buClr>
              <a:buFont typeface="Wingdings" pitchFamily="2" charset="2"/>
              <a:buChar char="§"/>
              <a:defRPr lang="en-AU" sz="2000" kern="1200" spc="-100" baseline="0" dirty="0">
                <a:solidFill>
                  <a:srgbClr val="58595B"/>
                </a:solidFill>
                <a:latin typeface="微软雅黑" panose="020B0503020204020204" pitchFamily="34" charset="-122"/>
                <a:ea typeface="微软雅黑" panose="020B0503020204020204" pitchFamily="34" charset="-12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buClr>
                <a:srgbClr val="404040">
                  <a:lumMod val="60000"/>
                  <a:lumOff val="40000"/>
                </a:srgbClr>
              </a:buClr>
            </a:pPr>
            <a:r>
              <a:rPr lang="zh-CN" altLang="en-US" dirty="0">
                <a:solidFill>
                  <a:schemeClr val="bg1">
                    <a:lumMod val="75000"/>
                  </a:schemeClr>
                </a:solidFill>
              </a:rPr>
              <a:t>劳动法年度案例分享</a:t>
            </a:r>
            <a:endParaRPr lang="zh-CN" altLang="en-US" dirty="0">
              <a:solidFill>
                <a:schemeClr val="bg1">
                  <a:lumMod val="75000"/>
                </a:schemeClr>
              </a:solidFill>
            </a:endParaRPr>
          </a:p>
        </p:txBody>
      </p:sp>
      <p:sp>
        <p:nvSpPr>
          <p:cNvPr id="11" name="TextBox 10"/>
          <p:cNvSpPr txBox="1"/>
          <p:nvPr/>
        </p:nvSpPr>
        <p:spPr>
          <a:xfrm>
            <a:off x="605225" y="1459226"/>
            <a:ext cx="7956884" cy="400110"/>
          </a:xfrm>
          <a:prstGeom prst="rect">
            <a:avLst/>
          </a:prstGeom>
          <a:noFill/>
        </p:spPr>
        <p:txBody>
          <a:bodyPr wrap="square" rtlCol="0">
            <a:spAutoFit/>
          </a:bodyPr>
          <a:lstStyle/>
          <a:p>
            <a:pPr eaLnBrk="1" fontAlgn="auto" hangingPunct="1">
              <a:lnSpc>
                <a:spcPct val="100000"/>
              </a:lnSpc>
              <a:spcBef>
                <a:spcPts val="0"/>
              </a:spcBef>
              <a:spcAft>
                <a:spcPts val="0"/>
              </a:spcAft>
              <a:buFontTx/>
              <a:buNone/>
            </a:pPr>
            <a:r>
              <a:rPr lang="zh-CN" altLang="en-US" sz="2000" b="1" dirty="0" smtClean="0">
                <a:solidFill>
                  <a:srgbClr val="404040"/>
                </a:solidFill>
                <a:latin typeface="Arial"/>
                <a:ea typeface="微软雅黑"/>
              </a:rPr>
              <a:t>关于“何</a:t>
            </a:r>
            <a:r>
              <a:rPr lang="zh-CN" altLang="en-US" sz="2000" b="1" dirty="0">
                <a:solidFill>
                  <a:srgbClr val="404040"/>
                </a:solidFill>
                <a:latin typeface="Arial"/>
                <a:ea typeface="微软雅黑"/>
              </a:rPr>
              <a:t>为客观情况发生重大</a:t>
            </a:r>
            <a:r>
              <a:rPr lang="zh-CN" altLang="en-US" sz="2000" b="1" dirty="0" smtClean="0">
                <a:solidFill>
                  <a:srgbClr val="404040"/>
                </a:solidFill>
                <a:latin typeface="Arial"/>
                <a:ea typeface="微软雅黑"/>
              </a:rPr>
              <a:t>变化”的实证</a:t>
            </a:r>
            <a:r>
              <a:rPr lang="zh-CN" altLang="en-US" sz="2000" b="1" dirty="0" smtClean="0">
                <a:solidFill>
                  <a:srgbClr val="404040"/>
                </a:solidFill>
                <a:latin typeface="Arial"/>
                <a:ea typeface="微软雅黑"/>
              </a:rPr>
              <a:t>研究</a:t>
            </a:r>
            <a:endParaRPr lang="zh-CN" altLang="en-US" sz="2000" b="1" dirty="0">
              <a:solidFill>
                <a:srgbClr val="404040"/>
              </a:solidFill>
              <a:latin typeface="Arial"/>
              <a:ea typeface="微软雅黑"/>
            </a:endParaRPr>
          </a:p>
        </p:txBody>
      </p:sp>
      <p:sp>
        <p:nvSpPr>
          <p:cNvPr id="5" name="TextBox 4"/>
          <p:cNvSpPr txBox="1"/>
          <p:nvPr/>
        </p:nvSpPr>
        <p:spPr>
          <a:xfrm>
            <a:off x="807926" y="2877055"/>
            <a:ext cx="7243543" cy="1938992"/>
          </a:xfrm>
          <a:prstGeom prst="rect">
            <a:avLst/>
          </a:prstGeom>
          <a:noFill/>
          <a:ln w="19050">
            <a:solidFill>
              <a:schemeClr val="tx2"/>
            </a:solidFill>
            <a:prstDash val="dash"/>
          </a:ln>
        </p:spPr>
        <p:txBody>
          <a:bodyPr wrap="square" rtlCol="0">
            <a:spAutoFit/>
          </a:bodyPr>
          <a:lstStyle/>
          <a:p>
            <a:pPr marL="0" lvl="1" algn="just" defTabSz="533400" eaLnBrk="1" fontAlgn="auto" hangingPunct="1">
              <a:lnSpc>
                <a:spcPct val="125000"/>
              </a:lnSpc>
              <a:spcBef>
                <a:spcPct val="0"/>
              </a:spcBef>
              <a:spcAft>
                <a:spcPts val="0"/>
              </a:spcAft>
              <a:buFontTx/>
              <a:buNone/>
            </a:pPr>
            <a:r>
              <a:rPr lang="zh-CN" altLang="en-US" b="1" dirty="0">
                <a:solidFill>
                  <a:srgbClr val="404040">
                    <a:hueOff val="0"/>
                    <a:satOff val="0"/>
                    <a:lumOff val="0"/>
                    <a:alphaOff val="0"/>
                  </a:srgbClr>
                </a:solidFill>
                <a:latin typeface="微软雅黑"/>
                <a:ea typeface="微软雅黑"/>
              </a:rPr>
              <a:t>很难</a:t>
            </a:r>
            <a:r>
              <a:rPr lang="zh-CN" altLang="en-US" dirty="0">
                <a:solidFill>
                  <a:srgbClr val="404040">
                    <a:hueOff val="0"/>
                    <a:satOff val="0"/>
                    <a:lumOff val="0"/>
                    <a:alphaOff val="0"/>
                  </a:srgbClr>
                </a:solidFill>
                <a:latin typeface="微软雅黑"/>
                <a:ea typeface="微软雅黑"/>
              </a:rPr>
              <a:t>被认定为“客观情况发生重大变化”。从判例看来，法院多认为这种情形属于公司出于自身主观经营决策而作出的配套人力资源处理决定，如果用人单位不能就外部因素进行举证，则很难得到支持。</a:t>
            </a:r>
            <a:endParaRPr lang="en-US" altLang="zh-CN" dirty="0" smtClean="0">
              <a:solidFill>
                <a:srgbClr val="404040">
                  <a:hueOff val="0"/>
                  <a:satOff val="0"/>
                  <a:lumOff val="0"/>
                  <a:alphaOff val="0"/>
                </a:srgbClr>
              </a:solidFill>
              <a:latin typeface="微软雅黑"/>
              <a:ea typeface="微软雅黑"/>
            </a:endParaRPr>
          </a:p>
        </p:txBody>
      </p:sp>
      <p:grpSp>
        <p:nvGrpSpPr>
          <p:cNvPr id="13" name="组合 12"/>
          <p:cNvGrpSpPr/>
          <p:nvPr/>
        </p:nvGrpSpPr>
        <p:grpSpPr>
          <a:xfrm>
            <a:off x="807925" y="2189371"/>
            <a:ext cx="7754186" cy="3246056"/>
            <a:chOff x="616428" y="2275244"/>
            <a:chExt cx="7800868" cy="3246056"/>
          </a:xfrm>
        </p:grpSpPr>
        <p:sp>
          <p:nvSpPr>
            <p:cNvPr id="14" name="任意多边形 13"/>
            <p:cNvSpPr/>
            <p:nvPr/>
          </p:nvSpPr>
          <p:spPr>
            <a:xfrm>
              <a:off x="616428" y="2275244"/>
              <a:ext cx="7287153" cy="481827"/>
            </a:xfrm>
            <a:custGeom>
              <a:avLst/>
              <a:gdLst>
                <a:gd name="connsiteX0" fmla="*/ 0 w 6096000"/>
                <a:gd name="connsiteY0" fmla="*/ 0 h 756112"/>
                <a:gd name="connsiteX1" fmla="*/ 6096000 w 6096000"/>
                <a:gd name="connsiteY1" fmla="*/ 0 h 756112"/>
                <a:gd name="connsiteX2" fmla="*/ 6096000 w 6096000"/>
                <a:gd name="connsiteY2" fmla="*/ 756112 h 756112"/>
                <a:gd name="connsiteX3" fmla="*/ 0 w 6096000"/>
                <a:gd name="connsiteY3" fmla="*/ 756112 h 756112"/>
                <a:gd name="connsiteX4" fmla="*/ 0 w 6096000"/>
                <a:gd name="connsiteY4" fmla="*/ 0 h 756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756112">
                  <a:moveTo>
                    <a:pt x="0" y="0"/>
                  </a:moveTo>
                  <a:lnTo>
                    <a:pt x="6096000" y="0"/>
                  </a:lnTo>
                  <a:lnTo>
                    <a:pt x="6096000" y="756112"/>
                  </a:lnTo>
                  <a:lnTo>
                    <a:pt x="0" y="756112"/>
                  </a:lnTo>
                  <a:lnTo>
                    <a:pt x="0" y="0"/>
                  </a:lnTo>
                  <a:close/>
                </a:path>
              </a:pathLst>
            </a:custGeom>
            <a:solidFill>
              <a:schemeClr val="dk2">
                <a:hueOff val="0"/>
                <a:satOff val="0"/>
                <a:lumOff val="0"/>
                <a:alpha val="80000"/>
              </a:schemeClr>
            </a:solid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defTabSz="711200" eaLnBrk="1" fontAlgn="auto" hangingPunct="1">
                <a:spcBef>
                  <a:spcPct val="0"/>
                </a:spcBef>
                <a:spcAft>
                  <a:spcPct val="35000"/>
                </a:spcAft>
                <a:buFontTx/>
                <a:buNone/>
              </a:pPr>
              <a:r>
                <a:rPr lang="en-US" altLang="zh-CN" sz="1600" b="1" dirty="0">
                  <a:solidFill>
                    <a:srgbClr val="FFFFFF"/>
                  </a:solidFill>
                </a:rPr>
                <a:t>6</a:t>
              </a:r>
              <a:r>
                <a:rPr lang="en-US" altLang="zh-CN" sz="1600" b="1" dirty="0" smtClean="0">
                  <a:solidFill>
                    <a:srgbClr val="FFFFFF"/>
                  </a:solidFill>
                </a:rPr>
                <a:t>. “</a:t>
              </a:r>
              <a:r>
                <a:rPr lang="zh-CN" altLang="en-US" sz="1600" b="1" dirty="0">
                  <a:solidFill>
                    <a:srgbClr val="FFFFFF"/>
                  </a:solidFill>
                </a:rPr>
                <a:t>组织架构调整”、减员增效（法院认定比例</a:t>
              </a:r>
              <a:r>
                <a:rPr lang="en-US" altLang="zh-CN" sz="1600" b="1" dirty="0">
                  <a:solidFill>
                    <a:srgbClr val="FFFFFF"/>
                  </a:solidFill>
                </a:rPr>
                <a:t>33.3%</a:t>
              </a:r>
              <a:r>
                <a:rPr lang="zh-CN" altLang="en-US" sz="1600" b="1" dirty="0">
                  <a:solidFill>
                    <a:srgbClr val="FFFFFF"/>
                  </a:solidFill>
                </a:rPr>
                <a:t>）</a:t>
              </a:r>
              <a:endParaRPr lang="zh-CN" altLang="en-US" sz="1600" dirty="0">
                <a:solidFill>
                  <a:srgbClr val="FFFFFF"/>
                </a:solidFill>
              </a:endParaRPr>
            </a:p>
          </p:txBody>
        </p:sp>
        <p:sp>
          <p:nvSpPr>
            <p:cNvPr id="15" name="任意多边形 14"/>
            <p:cNvSpPr/>
            <p:nvPr/>
          </p:nvSpPr>
          <p:spPr>
            <a:xfrm>
              <a:off x="616429" y="4215001"/>
              <a:ext cx="7800867" cy="1306299"/>
            </a:xfrm>
            <a:custGeom>
              <a:avLst/>
              <a:gdLst>
                <a:gd name="connsiteX0" fmla="*/ 0 w 6096000"/>
                <a:gd name="connsiteY0" fmla="*/ 0 h 1523520"/>
                <a:gd name="connsiteX1" fmla="*/ 6096000 w 6096000"/>
                <a:gd name="connsiteY1" fmla="*/ 0 h 1523520"/>
                <a:gd name="connsiteX2" fmla="*/ 6096000 w 6096000"/>
                <a:gd name="connsiteY2" fmla="*/ 1523520 h 1523520"/>
                <a:gd name="connsiteX3" fmla="*/ 0 w 6096000"/>
                <a:gd name="connsiteY3" fmla="*/ 1523520 h 1523520"/>
                <a:gd name="connsiteX4" fmla="*/ 0 w 6096000"/>
                <a:gd name="connsiteY4" fmla="*/ 0 h 1523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523520">
                  <a:moveTo>
                    <a:pt x="0" y="0"/>
                  </a:moveTo>
                  <a:lnTo>
                    <a:pt x="6096000" y="0"/>
                  </a:lnTo>
                  <a:lnTo>
                    <a:pt x="6096000" y="1523520"/>
                  </a:lnTo>
                  <a:lnTo>
                    <a:pt x="0" y="152352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193548" tIns="20320" rIns="113792" bIns="20320" numCol="1" spcCol="1270" anchor="t" anchorCtr="0">
              <a:noAutofit/>
            </a:bodyPr>
            <a:lstStyle/>
            <a:p>
              <a:pPr marL="114300" lvl="1" indent="-114300" defTabSz="533400" eaLnBrk="1" fontAlgn="auto" hangingPunct="1">
                <a:lnSpc>
                  <a:spcPct val="125000"/>
                </a:lnSpc>
                <a:spcBef>
                  <a:spcPct val="0"/>
                </a:spcBef>
                <a:spcAft>
                  <a:spcPts val="0"/>
                </a:spcAft>
                <a:buFontTx/>
                <a:buChar char="••"/>
              </a:pPr>
              <a:endParaRPr lang="en-US" altLang="zh-CN" sz="1400" dirty="0" smtClean="0">
                <a:solidFill>
                  <a:srgbClr val="404040">
                    <a:hueOff val="0"/>
                    <a:satOff val="0"/>
                    <a:lumOff val="0"/>
                    <a:alphaOff val="0"/>
                  </a:srgbClr>
                </a:solidFill>
                <a:latin typeface="微软雅黑"/>
              </a:endParaRPr>
            </a:p>
            <a:p>
              <a:pPr marL="114300" lvl="1" indent="-114300" defTabSz="533400" eaLnBrk="1" fontAlgn="auto" hangingPunct="1">
                <a:lnSpc>
                  <a:spcPct val="100000"/>
                </a:lnSpc>
                <a:spcBef>
                  <a:spcPct val="0"/>
                </a:spcBef>
                <a:spcAft>
                  <a:spcPts val="0"/>
                </a:spcAft>
                <a:buFontTx/>
                <a:buChar char="••"/>
              </a:pPr>
              <a:endParaRPr lang="zh-CN" altLang="en-US" sz="1200" dirty="0" smtClean="0">
                <a:solidFill>
                  <a:srgbClr val="404040">
                    <a:hueOff val="0"/>
                    <a:satOff val="0"/>
                    <a:lumOff val="0"/>
                    <a:alphaOff val="0"/>
                  </a:srgbClr>
                </a:solidFill>
              </a:endParaRPr>
            </a:p>
          </p:txBody>
        </p:sp>
      </p:grpSp>
    </p:spTree>
    <p:extLst>
      <p:ext uri="{BB962C8B-B14F-4D97-AF65-F5344CB8AC3E}">
        <p14:creationId xmlns:p14="http://schemas.microsoft.com/office/powerpoint/2010/main" val="727071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11"/>
          <p:cNvSpPr>
            <a:spLocks noGrp="1"/>
          </p:cNvSpPr>
          <p:nvPr>
            <p:ph type="sldNum" sz="quarter" idx="4294967295"/>
          </p:nvPr>
        </p:nvSpPr>
        <p:spPr>
          <a:xfrm>
            <a:off x="9329870" y="6366510"/>
            <a:ext cx="576130" cy="260986"/>
          </a:xfrm>
          <a:prstGeom prst="rect">
            <a:avLst/>
          </a:prstGeom>
        </p:spPr>
        <p:txBody>
          <a:bodyPr lIns="103163" tIns="51581" rIns="103163" bIns="51581"/>
          <a:lstStyle/>
          <a:p>
            <a:fld id="{9E9BC324-87D9-4F3A-AF80-305003183E1D}" type="slidenum">
              <a:rPr lang="en-AU" smtClean="0"/>
              <a:pPr/>
              <a:t>29</a:t>
            </a:fld>
            <a:endParaRPr lang="en-AU" dirty="0"/>
          </a:p>
        </p:txBody>
      </p:sp>
      <p:sp>
        <p:nvSpPr>
          <p:cNvPr id="6" name="TextBox 5"/>
          <p:cNvSpPr txBox="1"/>
          <p:nvPr/>
        </p:nvSpPr>
        <p:spPr>
          <a:xfrm>
            <a:off x="506506" y="3164089"/>
            <a:ext cx="2070230" cy="1101366"/>
          </a:xfrm>
          <a:prstGeom prst="rect">
            <a:avLst/>
          </a:prstGeom>
          <a:noFill/>
        </p:spPr>
        <p:txBody>
          <a:bodyPr wrap="square" lIns="103163" tIns="51581" rIns="103163" bIns="51581" rtlCol="0">
            <a:spAutoFit/>
          </a:bodyPr>
          <a:lstStyle/>
          <a:p>
            <a:pPr>
              <a:buNone/>
            </a:pPr>
            <a:r>
              <a:rPr lang="zh-CN" altLang="en-US"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常见变更劳动合同内容的形式有哪些？</a:t>
            </a:r>
            <a:endParaRPr lang="en-US" altLang="zh-CN"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 name="组合 1"/>
          <p:cNvGrpSpPr/>
          <p:nvPr/>
        </p:nvGrpSpPr>
        <p:grpSpPr>
          <a:xfrm>
            <a:off x="2490399" y="2418799"/>
            <a:ext cx="6855089" cy="2246650"/>
            <a:chOff x="2490399" y="2418799"/>
            <a:chExt cx="6855089" cy="2246650"/>
          </a:xfrm>
        </p:grpSpPr>
        <p:sp>
          <p:nvSpPr>
            <p:cNvPr id="3" name="任意多边形 2"/>
            <p:cNvSpPr/>
            <p:nvPr/>
          </p:nvSpPr>
          <p:spPr>
            <a:xfrm>
              <a:off x="2618747" y="2879506"/>
              <a:ext cx="1474387" cy="1338133"/>
            </a:xfrm>
            <a:custGeom>
              <a:avLst/>
              <a:gdLst>
                <a:gd name="connsiteX0" fmla="*/ 0 w 1474387"/>
                <a:gd name="connsiteY0" fmla="*/ 669067 h 1338133"/>
                <a:gd name="connsiteX1" fmla="*/ 737194 w 1474387"/>
                <a:gd name="connsiteY1" fmla="*/ 0 h 1338133"/>
                <a:gd name="connsiteX2" fmla="*/ 1474388 w 1474387"/>
                <a:gd name="connsiteY2" fmla="*/ 669067 h 1338133"/>
                <a:gd name="connsiteX3" fmla="*/ 737194 w 1474387"/>
                <a:gd name="connsiteY3" fmla="*/ 1338134 h 1338133"/>
                <a:gd name="connsiteX4" fmla="*/ 0 w 1474387"/>
                <a:gd name="connsiteY4" fmla="*/ 669067 h 13381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4387" h="1338133">
                  <a:moveTo>
                    <a:pt x="0" y="669067"/>
                  </a:moveTo>
                  <a:cubicBezTo>
                    <a:pt x="0" y="299551"/>
                    <a:pt x="330053" y="0"/>
                    <a:pt x="737194" y="0"/>
                  </a:cubicBezTo>
                  <a:cubicBezTo>
                    <a:pt x="1144335" y="0"/>
                    <a:pt x="1474388" y="299551"/>
                    <a:pt x="1474388" y="669067"/>
                  </a:cubicBezTo>
                  <a:cubicBezTo>
                    <a:pt x="1474388" y="1038583"/>
                    <a:pt x="1144335" y="1338134"/>
                    <a:pt x="737194" y="1338134"/>
                  </a:cubicBezTo>
                  <a:cubicBezTo>
                    <a:pt x="330053" y="1338134"/>
                    <a:pt x="0" y="1038583"/>
                    <a:pt x="0" y="669067"/>
                  </a:cubicBezTo>
                  <a:close/>
                </a:path>
              </a:pathLst>
            </a:custGeom>
            <a:solidFill>
              <a:srgbClr val="15C2FF"/>
            </a:solidFill>
          </p:spPr>
          <p:style>
            <a:lnRef idx="2">
              <a:schemeClr val="lt1">
                <a:hueOff val="0"/>
                <a:satOff val="0"/>
                <a:lumOff val="0"/>
                <a:alphaOff val="0"/>
              </a:schemeClr>
            </a:lnRef>
            <a:fillRef idx="1">
              <a:scrgbClr r="0" g="0" b="0"/>
            </a:fillRef>
            <a:effectRef idx="0">
              <a:schemeClr val="accent6">
                <a:shade val="80000"/>
                <a:hueOff val="0"/>
                <a:satOff val="0"/>
                <a:lumOff val="0"/>
                <a:alphaOff val="0"/>
              </a:schemeClr>
            </a:effectRef>
            <a:fontRef idx="minor">
              <a:schemeClr val="lt1"/>
            </a:fontRef>
          </p:style>
          <p:txBody>
            <a:bodyPr spcFirstLastPara="0" vert="horz" wrap="square" lIns="238779" tIns="218825" rIns="238779" bIns="218825" numCol="1" spcCol="1270" anchor="ctr" anchorCtr="0">
              <a:noAutofit/>
            </a:bodyPr>
            <a:lstStyle/>
            <a:p>
              <a:pPr lvl="0" algn="ctr" defTabSz="800100">
                <a:lnSpc>
                  <a:spcPct val="90000"/>
                </a:lnSpc>
                <a:spcBef>
                  <a:spcPct val="0"/>
                </a:spcBef>
                <a:spcAft>
                  <a:spcPct val="35000"/>
                </a:spcAft>
                <a:buNone/>
              </a:pPr>
              <a:r>
                <a:rPr lang="zh-CN" altLang="en-US" sz="1800" b="1" kern="1200" dirty="0" smtClean="0">
                  <a:solidFill>
                    <a:schemeClr val="bg1"/>
                  </a:solidFill>
                  <a:latin typeface="微软雅黑" panose="020B0503020204020204" pitchFamily="34" charset="-122"/>
                  <a:ea typeface="微软雅黑" panose="020B0503020204020204" pitchFamily="34" charset="-122"/>
                </a:rPr>
                <a:t>劳动合同变更形式</a:t>
              </a:r>
              <a:endParaRPr lang="zh-CN" altLang="en-US" sz="1800" b="1" kern="1200" dirty="0">
                <a:solidFill>
                  <a:schemeClr val="bg1"/>
                </a:solidFill>
                <a:latin typeface="微软雅黑" panose="020B0503020204020204" pitchFamily="34" charset="-122"/>
                <a:ea typeface="微软雅黑" panose="020B0503020204020204" pitchFamily="34" charset="-122"/>
              </a:endParaRPr>
            </a:p>
          </p:txBody>
        </p:sp>
        <p:sp>
          <p:nvSpPr>
            <p:cNvPr id="8" name="空心弧 7"/>
            <p:cNvSpPr/>
            <p:nvPr/>
          </p:nvSpPr>
          <p:spPr>
            <a:xfrm>
              <a:off x="2490399" y="2418799"/>
              <a:ext cx="2155082" cy="2246650"/>
            </a:xfrm>
            <a:prstGeom prst="blockArc">
              <a:avLst>
                <a:gd name="adj1" fmla="val 17747832"/>
                <a:gd name="adj2" fmla="val 3872736"/>
                <a:gd name="adj3" fmla="val 5580"/>
              </a:avLst>
            </a:prstGeom>
            <a:solidFill>
              <a:srgbClr val="15C2FF"/>
            </a:solidFill>
          </p:spPr>
          <p:style>
            <a:lnRef idx="2">
              <a:schemeClr val="lt1">
                <a:hueOff val="0"/>
                <a:satOff val="0"/>
                <a:lumOff val="0"/>
                <a:alphaOff val="0"/>
              </a:schemeClr>
            </a:lnRef>
            <a:fillRef idx="1">
              <a:scrgbClr r="0" g="0" b="0"/>
            </a:fillRef>
            <a:effectRef idx="0">
              <a:schemeClr val="accent6">
                <a:shade val="80000"/>
                <a:hueOff val="-116002"/>
                <a:satOff val="-9941"/>
                <a:lumOff val="32786"/>
                <a:alphaOff val="0"/>
              </a:schemeClr>
            </a:effectRef>
            <a:fontRef idx="minor">
              <a:schemeClr val="lt1"/>
            </a:fontRef>
          </p:style>
        </p:sp>
        <p:sp>
          <p:nvSpPr>
            <p:cNvPr id="9" name="椭圆 8"/>
            <p:cNvSpPr/>
            <p:nvPr/>
          </p:nvSpPr>
          <p:spPr>
            <a:xfrm>
              <a:off x="4304992" y="2680116"/>
              <a:ext cx="572744" cy="572895"/>
            </a:xfrm>
            <a:prstGeom prst="ellipse">
              <a:avLst/>
            </a:prstGeom>
            <a: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6">
                <a:tint val="50000"/>
                <a:hueOff val="0"/>
                <a:satOff val="0"/>
                <a:lumOff val="0"/>
                <a:alphaOff val="0"/>
              </a:schemeClr>
            </a:effectRef>
            <a:fontRef idx="minor">
              <a:schemeClr val="lt1">
                <a:hueOff val="0"/>
                <a:satOff val="0"/>
                <a:lumOff val="0"/>
                <a:alphaOff val="0"/>
              </a:schemeClr>
            </a:fontRef>
          </p:style>
        </p:sp>
        <p:sp>
          <p:nvSpPr>
            <p:cNvPr id="10" name="任意多边形 9"/>
            <p:cNvSpPr/>
            <p:nvPr/>
          </p:nvSpPr>
          <p:spPr>
            <a:xfrm>
              <a:off x="5185811" y="2564904"/>
              <a:ext cx="3824789" cy="655265"/>
            </a:xfrm>
            <a:custGeom>
              <a:avLst/>
              <a:gdLst>
                <a:gd name="connsiteX0" fmla="*/ 0 w 3824789"/>
                <a:gd name="connsiteY0" fmla="*/ 0 h 655265"/>
                <a:gd name="connsiteX1" fmla="*/ 3824789 w 3824789"/>
                <a:gd name="connsiteY1" fmla="*/ 0 h 655265"/>
                <a:gd name="connsiteX2" fmla="*/ 3824789 w 3824789"/>
                <a:gd name="connsiteY2" fmla="*/ 655265 h 655265"/>
                <a:gd name="connsiteX3" fmla="*/ 0 w 3824789"/>
                <a:gd name="connsiteY3" fmla="*/ 655265 h 655265"/>
                <a:gd name="connsiteX4" fmla="*/ 0 w 3824789"/>
                <a:gd name="connsiteY4" fmla="*/ 0 h 655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4789" h="655265">
                  <a:moveTo>
                    <a:pt x="0" y="0"/>
                  </a:moveTo>
                  <a:lnTo>
                    <a:pt x="3824789" y="0"/>
                  </a:lnTo>
                  <a:lnTo>
                    <a:pt x="3824789" y="655265"/>
                  </a:lnTo>
                  <a:lnTo>
                    <a:pt x="0" y="6552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l" defTabSz="800100">
                <a:lnSpc>
                  <a:spcPct val="90000"/>
                </a:lnSpc>
                <a:spcBef>
                  <a:spcPct val="0"/>
                </a:spcBef>
                <a:spcAft>
                  <a:spcPct val="10000"/>
                </a:spcAft>
              </a:pPr>
              <a:r>
                <a:rPr lang="zh-CN" altLang="en-US" sz="2000" b="0" kern="1200" dirty="0" smtClean="0">
                  <a:solidFill>
                    <a:schemeClr val="tx1"/>
                  </a:solidFill>
                  <a:latin typeface="微软雅黑" panose="020B0503020204020204" pitchFamily="34" charset="-122"/>
                  <a:ea typeface="微软雅黑" panose="020B0503020204020204" pitchFamily="34" charset="-122"/>
                </a:rPr>
                <a:t>书面形式</a:t>
              </a:r>
              <a:endParaRPr lang="zh-CN" altLang="en-US" sz="2000" b="0" kern="1200" dirty="0">
                <a:solidFill>
                  <a:schemeClr val="tx1"/>
                </a:solidFill>
                <a:latin typeface="微软雅黑" panose="020B0503020204020204" pitchFamily="34" charset="-122"/>
                <a:ea typeface="微软雅黑" panose="020B0503020204020204" pitchFamily="34" charset="-122"/>
              </a:endParaRPr>
            </a:p>
          </p:txBody>
        </p:sp>
        <p:sp>
          <p:nvSpPr>
            <p:cNvPr id="11" name="椭圆 10"/>
            <p:cNvSpPr/>
            <p:nvPr/>
          </p:nvSpPr>
          <p:spPr>
            <a:xfrm>
              <a:off x="4304992" y="3705188"/>
              <a:ext cx="572744" cy="572895"/>
            </a:xfrm>
            <a:prstGeom prst="ellipse">
              <a:avLst/>
            </a:prstGeom>
            <a: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6">
                <a:tint val="50000"/>
                <a:hueOff val="-9132"/>
                <a:satOff val="-487"/>
                <a:lumOff val="14792"/>
                <a:alphaOff val="0"/>
              </a:schemeClr>
            </a:effectRef>
            <a:fontRef idx="minor">
              <a:schemeClr val="lt1">
                <a:hueOff val="0"/>
                <a:satOff val="0"/>
                <a:lumOff val="0"/>
                <a:alphaOff val="0"/>
              </a:schemeClr>
            </a:fontRef>
          </p:style>
        </p:sp>
        <p:sp>
          <p:nvSpPr>
            <p:cNvPr id="13" name="任意多边形 12"/>
            <p:cNvSpPr/>
            <p:nvPr/>
          </p:nvSpPr>
          <p:spPr>
            <a:xfrm>
              <a:off x="5187402" y="3745834"/>
              <a:ext cx="4158086" cy="554473"/>
            </a:xfrm>
            <a:custGeom>
              <a:avLst/>
              <a:gdLst>
                <a:gd name="connsiteX0" fmla="*/ 0 w 4158086"/>
                <a:gd name="connsiteY0" fmla="*/ 0 h 554473"/>
                <a:gd name="connsiteX1" fmla="*/ 4158086 w 4158086"/>
                <a:gd name="connsiteY1" fmla="*/ 0 h 554473"/>
                <a:gd name="connsiteX2" fmla="*/ 4158086 w 4158086"/>
                <a:gd name="connsiteY2" fmla="*/ 554473 h 554473"/>
                <a:gd name="connsiteX3" fmla="*/ 0 w 4158086"/>
                <a:gd name="connsiteY3" fmla="*/ 554473 h 554473"/>
                <a:gd name="connsiteX4" fmla="*/ 0 w 4158086"/>
                <a:gd name="connsiteY4" fmla="*/ 0 h 554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8086" h="554473">
                  <a:moveTo>
                    <a:pt x="0" y="0"/>
                  </a:moveTo>
                  <a:lnTo>
                    <a:pt x="4158086" y="0"/>
                  </a:lnTo>
                  <a:lnTo>
                    <a:pt x="4158086" y="554473"/>
                  </a:lnTo>
                  <a:lnTo>
                    <a:pt x="0" y="55447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60" tIns="22860" rIns="22860" bIns="22860" numCol="1" spcCol="1270" anchor="ctr" anchorCtr="0">
              <a:noAutofit/>
            </a:bodyPr>
            <a:lstStyle/>
            <a:p>
              <a:pPr lvl="0" algn="l" defTabSz="800100">
                <a:lnSpc>
                  <a:spcPct val="90000"/>
                </a:lnSpc>
                <a:spcBef>
                  <a:spcPct val="0"/>
                </a:spcBef>
                <a:spcAft>
                  <a:spcPct val="10000"/>
                </a:spcAft>
              </a:pPr>
              <a:r>
                <a:rPr lang="zh-CN" altLang="en-US" sz="2000" b="0" kern="12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口头形式，实际履行口头变更的劳动合同超过一个月，且不违反法律法规、公序良俗的（</a:t>
              </a:r>
              <a:r>
                <a:rPr lang="en-US" altLang="zh-CN" sz="2000" b="0" kern="12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000" b="0" kern="12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劳动争议司法解释（四）</a:t>
              </a:r>
              <a:r>
                <a:rPr lang="en-US" altLang="zh-CN" sz="2000" b="0" kern="12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2000" b="0" kern="1200" dirty="0" smtClean="0">
                  <a:solidFill>
                    <a:schemeClr val="tx1"/>
                  </a:solidFill>
                  <a:latin typeface="微软雅黑" panose="020B0503020204020204" pitchFamily="34" charset="-122"/>
                  <a:ea typeface="微软雅黑" panose="020B0503020204020204" pitchFamily="34" charset="-122"/>
                  <a:cs typeface="Arial" panose="020B0604020202020204" pitchFamily="34" charset="0"/>
                </a:rPr>
                <a:t>）</a:t>
              </a:r>
              <a:endParaRPr lang="zh-CN" altLang="en-US" sz="2000" b="0" kern="1200" dirty="0">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grpSp>
    </p:spTree>
    <p:extLst>
      <p:ext uri="{BB962C8B-B14F-4D97-AF65-F5344CB8AC3E}">
        <p14:creationId xmlns:p14="http://schemas.microsoft.com/office/powerpoint/2010/main" val="3697110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3000"/>
          </a:stretch>
        </a:blipFill>
        <a:effectLst/>
      </p:bgPr>
    </p:bg>
    <p:spTree>
      <p:nvGrpSpPr>
        <p:cNvPr id="1" name=""/>
        <p:cNvGrpSpPr/>
        <p:nvPr/>
      </p:nvGrpSpPr>
      <p:grpSpPr>
        <a:xfrm>
          <a:off x="0" y="0"/>
          <a:ext cx="0" cy="0"/>
          <a:chOff x="0" y="0"/>
          <a:chExt cx="0" cy="0"/>
        </a:xfrm>
      </p:grpSpPr>
      <p:sp>
        <p:nvSpPr>
          <p:cNvPr id="2" name="文本框 2"/>
          <p:cNvSpPr txBox="1">
            <a:spLocks noChangeArrowheads="1"/>
          </p:cNvSpPr>
          <p:nvPr>
            <p:custDataLst>
              <p:tags r:id="rId1"/>
            </p:custDataLst>
          </p:nvPr>
        </p:nvSpPr>
        <p:spPr bwMode="auto">
          <a:xfrm>
            <a:off x="0" y="2996952"/>
            <a:ext cx="4205288"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auto">
              <a:spcBef>
                <a:spcPts val="0"/>
              </a:spcBef>
              <a:spcAft>
                <a:spcPts val="0"/>
              </a:spcAft>
              <a:buNone/>
            </a:pPr>
            <a:r>
              <a:rPr lang="zh-CN" altLang="en-US" sz="7200" b="0" dirty="0" smtClean="0">
                <a:solidFill>
                  <a:schemeClr val="bg1">
                    <a:lumMod val="50000"/>
                  </a:schemeClr>
                </a:solidFill>
                <a:latin typeface="Arial Black" panose="020B0A04020102020204" pitchFamily="34" charset="0"/>
                <a:ea typeface="微软雅黑" panose="020B0503020204020204" pitchFamily="34" charset="-122"/>
                <a:cs typeface="Times New Roman" panose="02020603050405020304" pitchFamily="18" charset="0"/>
              </a:rPr>
              <a:t>第一部分</a:t>
            </a:r>
            <a:endParaRPr lang="zh-CN" altLang="en-US" sz="7200" b="0" dirty="0">
              <a:solidFill>
                <a:schemeClr val="bg1">
                  <a:lumMod val="50000"/>
                </a:schemeClr>
              </a:solidFill>
              <a:latin typeface="Arial Black" panose="020B0A04020102020204" pitchFamily="34" charset="0"/>
              <a:ea typeface="微软雅黑" panose="020B0503020204020204" pitchFamily="34" charset="-122"/>
              <a:cs typeface="Times New Roman" panose="02020603050405020304" pitchFamily="18" charset="0"/>
            </a:endParaRPr>
          </a:p>
        </p:txBody>
      </p:sp>
      <p:sp>
        <p:nvSpPr>
          <p:cNvPr id="4" name="文本框 8"/>
          <p:cNvSpPr txBox="1">
            <a:spLocks noChangeArrowheads="1"/>
          </p:cNvSpPr>
          <p:nvPr>
            <p:custDataLst>
              <p:tags r:id="rId2"/>
            </p:custDataLst>
          </p:nvPr>
        </p:nvSpPr>
        <p:spPr bwMode="auto">
          <a:xfrm>
            <a:off x="4109580" y="1628800"/>
            <a:ext cx="5282280" cy="768163"/>
          </a:xfrm>
          <a:prstGeom prst="rect">
            <a:avLst/>
          </a:prstGeom>
          <a:solidFill>
            <a:srgbClr val="FFFFFF">
              <a:alpha val="74118"/>
            </a:srgbClr>
          </a:solidFill>
          <a:ln>
            <a:noFill/>
          </a:ln>
          <a:extLst/>
        </p:spPr>
        <p:txBody>
          <a:bodyPr anchor="b">
            <a:norm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auto">
              <a:spcBef>
                <a:spcPts val="0"/>
              </a:spcBef>
              <a:spcAft>
                <a:spcPts val="0"/>
              </a:spcAft>
              <a:buNone/>
              <a:defRPr/>
            </a:pPr>
            <a:r>
              <a:rPr lang="zh-CN" altLang="en-US" sz="4400" b="1" dirty="0" smtClean="0">
                <a:solidFill>
                  <a:schemeClr val="bg1">
                    <a:lumMod val="50000"/>
                  </a:schemeClr>
                </a:solidFill>
                <a:latin typeface="微软雅黑" panose="020B0503020204020204" pitchFamily="34" charset="-122"/>
                <a:ea typeface="微软雅黑" panose="020B0503020204020204" pitchFamily="34" charset="-122"/>
              </a:rPr>
              <a:t>劳动法年度案例分享</a:t>
            </a:r>
            <a:endParaRPr lang="zh-CN" altLang="en-US" sz="44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3991260" y="2549842"/>
            <a:ext cx="5786276" cy="3073277"/>
          </a:xfrm>
          <a:prstGeom prst="rect">
            <a:avLst/>
          </a:prstGeom>
          <a:noFill/>
        </p:spPr>
        <p:txBody>
          <a:bodyPr wrap="square" rtlCol="0">
            <a:spAutoFit/>
          </a:bodyPr>
          <a:lstStyle/>
          <a:p>
            <a:pPr marL="457200" indent="-457200">
              <a:buFont typeface="Wingdings" panose="05000000000000000000" pitchFamily="2" charset="2"/>
              <a:buChar char="Ø"/>
            </a:pPr>
            <a:endParaRPr lang="en-US" altLang="zh-CN" sz="28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marL="457200" indent="-457200">
              <a:lnSpc>
                <a:spcPts val="3000"/>
              </a:lnSpc>
              <a:spcBef>
                <a:spcPts val="0"/>
              </a:spcBef>
              <a:spcAft>
                <a:spcPts val="1200"/>
              </a:spcAft>
              <a:buFont typeface="Wingdings" panose="05000000000000000000" pitchFamily="2" charset="2"/>
              <a:buChar char="Ø"/>
            </a:pP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案例一</a:t>
            </a: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：企业单方调整员工工作地点的注意事项</a:t>
            </a:r>
            <a:endParaRPr lang="en-US" altLang="zh-CN"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marL="457200" indent="-457200">
              <a:lnSpc>
                <a:spcPts val="3000"/>
              </a:lnSpc>
              <a:spcBef>
                <a:spcPts val="0"/>
              </a:spcBef>
              <a:spcAft>
                <a:spcPts val="1200"/>
              </a:spcAft>
              <a:buFont typeface="Wingdings" panose="05000000000000000000" pitchFamily="2" charset="2"/>
              <a:buChar char="Ø"/>
            </a:pP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案例二</a:t>
            </a: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：客观情况发生重大变化</a:t>
            </a:r>
            <a:r>
              <a:rPr lang="en-US" altLang="zh-CN" dirty="0" smtClean="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劳动合同预告解除注意事项</a:t>
            </a:r>
            <a:endParaRPr lang="en-US" altLang="zh-CN"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marL="457200" indent="-457200">
              <a:lnSpc>
                <a:spcPts val="3000"/>
              </a:lnSpc>
              <a:spcBef>
                <a:spcPts val="0"/>
              </a:spcBef>
              <a:spcAft>
                <a:spcPts val="1200"/>
              </a:spcAft>
              <a:buFont typeface="Wingdings" panose="05000000000000000000" pitchFamily="2" charset="2"/>
              <a:buChar char="Ø"/>
            </a:pP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案例三：</a:t>
            </a:r>
            <a:r>
              <a:rPr lang="zh-CN" altLang="en-US" dirty="0" smtClean="0">
                <a:solidFill>
                  <a:schemeClr val="tx1">
                    <a:lumMod val="95000"/>
                    <a:lumOff val="5000"/>
                  </a:schemeClr>
                </a:solidFill>
                <a:latin typeface="微软雅黑" panose="020B0503020204020204" pitchFamily="34" charset="-122"/>
                <a:ea typeface="微软雅黑" panose="020B0503020204020204" pitchFamily="34" charset="-122"/>
              </a:rPr>
              <a:t>“三期”女职工管理与解除注意事项</a:t>
            </a:r>
            <a:endParaRPr lang="en-US" altLang="zh-CN"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534291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8464" y="1340768"/>
            <a:ext cx="9505055" cy="4243112"/>
            <a:chOff x="128464" y="1634160"/>
            <a:chExt cx="9505055" cy="4243112"/>
          </a:xfrm>
        </p:grpSpPr>
        <p:grpSp>
          <p:nvGrpSpPr>
            <p:cNvPr id="31" name="组合 30"/>
            <p:cNvGrpSpPr>
              <a:grpSpLocks/>
            </p:cNvGrpSpPr>
            <p:nvPr/>
          </p:nvGrpSpPr>
          <p:grpSpPr bwMode="auto">
            <a:xfrm>
              <a:off x="128464" y="1634160"/>
              <a:ext cx="9505055" cy="4243112"/>
              <a:chOff x="101040" y="2028231"/>
              <a:chExt cx="8625905" cy="3941161"/>
            </a:xfrm>
          </p:grpSpPr>
          <p:sp>
            <p:nvSpPr>
              <p:cNvPr id="32" name="MH_Other_1"/>
              <p:cNvSpPr/>
              <p:nvPr>
                <p:custDataLst>
                  <p:tags r:id="rId2"/>
                </p:custDataLst>
              </p:nvPr>
            </p:nvSpPr>
            <p:spPr>
              <a:xfrm flipV="1">
                <a:off x="1529945" y="3481505"/>
                <a:ext cx="6066565" cy="1371506"/>
              </a:xfrm>
              <a:custGeom>
                <a:avLst/>
                <a:gdLst>
                  <a:gd name="connsiteX0" fmla="*/ 4716760 w 6069011"/>
                  <a:gd name="connsiteY0" fmla="*/ 686328 h 1372657"/>
                  <a:gd name="connsiteX1" fmla="*/ 4891468 w 6069011"/>
                  <a:gd name="connsiteY1" fmla="*/ 686328 h 1372657"/>
                  <a:gd name="connsiteX2" fmla="*/ 4906152 w 6069011"/>
                  <a:gd name="connsiteY2" fmla="*/ 571775 h 1372657"/>
                  <a:gd name="connsiteX3" fmla="*/ 5145587 w 6069011"/>
                  <a:gd name="connsiteY3" fmla="*/ 250697 h 1372657"/>
                  <a:gd name="connsiteX4" fmla="*/ 5655516 w 6069011"/>
                  <a:gd name="connsiteY4" fmla="*/ 258992 h 1372657"/>
                  <a:gd name="connsiteX5" fmla="*/ 5885276 w 6069011"/>
                  <a:gd name="connsiteY5" fmla="*/ 587701 h 1372657"/>
                  <a:gd name="connsiteX6" fmla="*/ 5894941 w 6069011"/>
                  <a:gd name="connsiteY6" fmla="*/ 686328 h 1372657"/>
                  <a:gd name="connsiteX7" fmla="*/ 6069011 w 6069011"/>
                  <a:gd name="connsiteY7" fmla="*/ 686328 h 1372657"/>
                  <a:gd name="connsiteX8" fmla="*/ 6055169 w 6069011"/>
                  <a:gd name="connsiteY8" fmla="*/ 545090 h 1372657"/>
                  <a:gd name="connsiteX9" fmla="*/ 5745994 w 6069011"/>
                  <a:gd name="connsiteY9" fmla="*/ 102762 h 1372657"/>
                  <a:gd name="connsiteX10" fmla="*/ 5404349 w 6069011"/>
                  <a:gd name="connsiteY10" fmla="*/ 87 h 1372657"/>
                  <a:gd name="connsiteX11" fmla="*/ 5059812 w 6069011"/>
                  <a:gd name="connsiteY11" fmla="*/ 91599 h 1372657"/>
                  <a:gd name="connsiteX12" fmla="*/ 4737616 w 6069011"/>
                  <a:gd name="connsiteY12" fmla="*/ 523654 h 1372657"/>
                  <a:gd name="connsiteX13" fmla="*/ 2358380 w 6069011"/>
                  <a:gd name="connsiteY13" fmla="*/ 686328 h 1372657"/>
                  <a:gd name="connsiteX14" fmla="*/ 2533087 w 6069011"/>
                  <a:gd name="connsiteY14" fmla="*/ 686328 h 1372657"/>
                  <a:gd name="connsiteX15" fmla="*/ 2547772 w 6069011"/>
                  <a:gd name="connsiteY15" fmla="*/ 571775 h 1372657"/>
                  <a:gd name="connsiteX16" fmla="*/ 2787206 w 6069011"/>
                  <a:gd name="connsiteY16" fmla="*/ 250697 h 1372657"/>
                  <a:gd name="connsiteX17" fmla="*/ 3297136 w 6069011"/>
                  <a:gd name="connsiteY17" fmla="*/ 258992 h 1372657"/>
                  <a:gd name="connsiteX18" fmla="*/ 3526896 w 6069011"/>
                  <a:gd name="connsiteY18" fmla="*/ 587701 h 1372657"/>
                  <a:gd name="connsiteX19" fmla="*/ 3536561 w 6069011"/>
                  <a:gd name="connsiteY19" fmla="*/ 686328 h 1372657"/>
                  <a:gd name="connsiteX20" fmla="*/ 3710631 w 6069011"/>
                  <a:gd name="connsiteY20" fmla="*/ 686328 h 1372657"/>
                  <a:gd name="connsiteX21" fmla="*/ 3696788 w 6069011"/>
                  <a:gd name="connsiteY21" fmla="*/ 545090 h 1372657"/>
                  <a:gd name="connsiteX22" fmla="*/ 3387613 w 6069011"/>
                  <a:gd name="connsiteY22" fmla="*/ 102762 h 1372657"/>
                  <a:gd name="connsiteX23" fmla="*/ 3045969 w 6069011"/>
                  <a:gd name="connsiteY23" fmla="*/ 87 h 1372657"/>
                  <a:gd name="connsiteX24" fmla="*/ 2701431 w 6069011"/>
                  <a:gd name="connsiteY24" fmla="*/ 91599 h 1372657"/>
                  <a:gd name="connsiteX25" fmla="*/ 2379236 w 6069011"/>
                  <a:gd name="connsiteY25" fmla="*/ 523654 h 1372657"/>
                  <a:gd name="connsiteX26" fmla="*/ 0 w 6069011"/>
                  <a:gd name="connsiteY26" fmla="*/ 686328 h 1372657"/>
                  <a:gd name="connsiteX27" fmla="*/ 174707 w 6069011"/>
                  <a:gd name="connsiteY27" fmla="*/ 686328 h 1372657"/>
                  <a:gd name="connsiteX28" fmla="*/ 189392 w 6069011"/>
                  <a:gd name="connsiteY28" fmla="*/ 571775 h 1372657"/>
                  <a:gd name="connsiteX29" fmla="*/ 428827 w 6069011"/>
                  <a:gd name="connsiteY29" fmla="*/ 250697 h 1372657"/>
                  <a:gd name="connsiteX30" fmla="*/ 938756 w 6069011"/>
                  <a:gd name="connsiteY30" fmla="*/ 258992 h 1372657"/>
                  <a:gd name="connsiteX31" fmla="*/ 1168516 w 6069011"/>
                  <a:gd name="connsiteY31" fmla="*/ 587701 h 1372657"/>
                  <a:gd name="connsiteX32" fmla="*/ 1178181 w 6069011"/>
                  <a:gd name="connsiteY32" fmla="*/ 686328 h 1372657"/>
                  <a:gd name="connsiteX33" fmla="*/ 1352251 w 6069011"/>
                  <a:gd name="connsiteY33" fmla="*/ 686328 h 1372657"/>
                  <a:gd name="connsiteX34" fmla="*/ 1338408 w 6069011"/>
                  <a:gd name="connsiteY34" fmla="*/ 545090 h 1372657"/>
                  <a:gd name="connsiteX35" fmla="*/ 1029233 w 6069011"/>
                  <a:gd name="connsiteY35" fmla="*/ 102762 h 1372657"/>
                  <a:gd name="connsiteX36" fmla="*/ 687589 w 6069011"/>
                  <a:gd name="connsiteY36" fmla="*/ 87 h 1372657"/>
                  <a:gd name="connsiteX37" fmla="*/ 343051 w 6069011"/>
                  <a:gd name="connsiteY37" fmla="*/ 91599 h 1372657"/>
                  <a:gd name="connsiteX38" fmla="*/ 20856 w 6069011"/>
                  <a:gd name="connsiteY38" fmla="*/ 523654 h 1372657"/>
                  <a:gd name="connsiteX39" fmla="*/ 4225159 w 6069011"/>
                  <a:gd name="connsiteY39" fmla="*/ 1372571 h 1372657"/>
                  <a:gd name="connsiteX40" fmla="*/ 4566803 w 6069011"/>
                  <a:gd name="connsiteY40" fmla="*/ 1269895 h 1372657"/>
                  <a:gd name="connsiteX41" fmla="*/ 4875979 w 6069011"/>
                  <a:gd name="connsiteY41" fmla="*/ 827568 h 1372657"/>
                  <a:gd name="connsiteX42" fmla="*/ 4889821 w 6069011"/>
                  <a:gd name="connsiteY42" fmla="*/ 686329 h 1372657"/>
                  <a:gd name="connsiteX43" fmla="*/ 4715751 w 6069011"/>
                  <a:gd name="connsiteY43" fmla="*/ 686329 h 1372657"/>
                  <a:gd name="connsiteX44" fmla="*/ 4706086 w 6069011"/>
                  <a:gd name="connsiteY44" fmla="*/ 784956 h 1372657"/>
                  <a:gd name="connsiteX45" fmla="*/ 4476326 w 6069011"/>
                  <a:gd name="connsiteY45" fmla="*/ 1113666 h 1372657"/>
                  <a:gd name="connsiteX46" fmla="*/ 3966396 w 6069011"/>
                  <a:gd name="connsiteY46" fmla="*/ 1121960 h 1372657"/>
                  <a:gd name="connsiteX47" fmla="*/ 3726961 w 6069011"/>
                  <a:gd name="connsiteY47" fmla="*/ 800882 h 1372657"/>
                  <a:gd name="connsiteX48" fmla="*/ 3712277 w 6069011"/>
                  <a:gd name="connsiteY48" fmla="*/ 686329 h 1372657"/>
                  <a:gd name="connsiteX49" fmla="*/ 3537570 w 6069011"/>
                  <a:gd name="connsiteY49" fmla="*/ 686329 h 1372657"/>
                  <a:gd name="connsiteX50" fmla="*/ 3558426 w 6069011"/>
                  <a:gd name="connsiteY50" fmla="*/ 849003 h 1372657"/>
                  <a:gd name="connsiteX51" fmla="*/ 3880621 w 6069011"/>
                  <a:gd name="connsiteY51" fmla="*/ 1281058 h 1372657"/>
                  <a:gd name="connsiteX52" fmla="*/ 4225159 w 6069011"/>
                  <a:gd name="connsiteY52" fmla="*/ 1372571 h 1372657"/>
                  <a:gd name="connsiteX53" fmla="*/ 1866779 w 6069011"/>
                  <a:gd name="connsiteY53" fmla="*/ 1372571 h 1372657"/>
                  <a:gd name="connsiteX54" fmla="*/ 2208423 w 6069011"/>
                  <a:gd name="connsiteY54" fmla="*/ 1269895 h 1372657"/>
                  <a:gd name="connsiteX55" fmla="*/ 2517598 w 6069011"/>
                  <a:gd name="connsiteY55" fmla="*/ 827568 h 1372657"/>
                  <a:gd name="connsiteX56" fmla="*/ 2531441 w 6069011"/>
                  <a:gd name="connsiteY56" fmla="*/ 686329 h 1372657"/>
                  <a:gd name="connsiteX57" fmla="*/ 2357371 w 6069011"/>
                  <a:gd name="connsiteY57" fmla="*/ 686329 h 1372657"/>
                  <a:gd name="connsiteX58" fmla="*/ 2347706 w 6069011"/>
                  <a:gd name="connsiteY58" fmla="*/ 784956 h 1372657"/>
                  <a:gd name="connsiteX59" fmla="*/ 2117946 w 6069011"/>
                  <a:gd name="connsiteY59" fmla="*/ 1113666 h 1372657"/>
                  <a:gd name="connsiteX60" fmla="*/ 1608016 w 6069011"/>
                  <a:gd name="connsiteY60" fmla="*/ 1121960 h 1372657"/>
                  <a:gd name="connsiteX61" fmla="*/ 1368582 w 6069011"/>
                  <a:gd name="connsiteY61" fmla="*/ 800882 h 1372657"/>
                  <a:gd name="connsiteX62" fmla="*/ 1353897 w 6069011"/>
                  <a:gd name="connsiteY62" fmla="*/ 686329 h 1372657"/>
                  <a:gd name="connsiteX63" fmla="*/ 1179190 w 6069011"/>
                  <a:gd name="connsiteY63" fmla="*/ 686329 h 1372657"/>
                  <a:gd name="connsiteX64" fmla="*/ 1200046 w 6069011"/>
                  <a:gd name="connsiteY64" fmla="*/ 849003 h 1372657"/>
                  <a:gd name="connsiteX65" fmla="*/ 1522241 w 6069011"/>
                  <a:gd name="connsiteY65" fmla="*/ 1281058 h 1372657"/>
                  <a:gd name="connsiteX66" fmla="*/ 1866779 w 6069011"/>
                  <a:gd name="connsiteY66" fmla="*/ 1372571 h 13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6069011" h="1372657">
                    <a:moveTo>
                      <a:pt x="4716760" y="686328"/>
                    </a:moveTo>
                    <a:lnTo>
                      <a:pt x="4891468" y="686328"/>
                    </a:lnTo>
                    <a:lnTo>
                      <a:pt x="4906152" y="571775"/>
                    </a:lnTo>
                    <a:cubicBezTo>
                      <a:pt x="4941260" y="437447"/>
                      <a:pt x="5026375" y="320930"/>
                      <a:pt x="5145587" y="250697"/>
                    </a:cubicBezTo>
                    <a:cubicBezTo>
                      <a:pt x="5304540" y="157051"/>
                      <a:pt x="5499429" y="160223"/>
                      <a:pt x="5655516" y="258992"/>
                    </a:cubicBezTo>
                    <a:cubicBezTo>
                      <a:pt x="5772579" y="333070"/>
                      <a:pt x="5854187" y="452296"/>
                      <a:pt x="5885276" y="587701"/>
                    </a:cubicBezTo>
                    <a:lnTo>
                      <a:pt x="5894941" y="686328"/>
                    </a:lnTo>
                    <a:lnTo>
                      <a:pt x="6069011" y="686328"/>
                    </a:lnTo>
                    <a:lnTo>
                      <a:pt x="6055169" y="545090"/>
                    </a:lnTo>
                    <a:cubicBezTo>
                      <a:pt x="6013335" y="362882"/>
                      <a:pt x="5903520" y="202445"/>
                      <a:pt x="5745994" y="102762"/>
                    </a:cubicBezTo>
                    <a:cubicBezTo>
                      <a:pt x="5640977" y="36309"/>
                      <a:pt x="5522904" y="2016"/>
                      <a:pt x="5404349" y="87"/>
                    </a:cubicBezTo>
                    <a:cubicBezTo>
                      <a:pt x="5285794" y="-1843"/>
                      <a:pt x="5166757" y="28595"/>
                      <a:pt x="5059812" y="91599"/>
                    </a:cubicBezTo>
                    <a:cubicBezTo>
                      <a:pt x="4899396" y="186108"/>
                      <a:pt x="4784859" y="342897"/>
                      <a:pt x="4737616" y="523654"/>
                    </a:cubicBezTo>
                    <a:close/>
                    <a:moveTo>
                      <a:pt x="2358380" y="686328"/>
                    </a:moveTo>
                    <a:lnTo>
                      <a:pt x="2533087" y="686328"/>
                    </a:lnTo>
                    <a:lnTo>
                      <a:pt x="2547772" y="571775"/>
                    </a:lnTo>
                    <a:cubicBezTo>
                      <a:pt x="2582879" y="437447"/>
                      <a:pt x="2667994" y="320930"/>
                      <a:pt x="2787206" y="250697"/>
                    </a:cubicBezTo>
                    <a:cubicBezTo>
                      <a:pt x="2946159" y="157051"/>
                      <a:pt x="3141049" y="160223"/>
                      <a:pt x="3297136" y="258992"/>
                    </a:cubicBezTo>
                    <a:cubicBezTo>
                      <a:pt x="3414198" y="333070"/>
                      <a:pt x="3495806" y="452296"/>
                      <a:pt x="3526896" y="587701"/>
                    </a:cubicBezTo>
                    <a:lnTo>
                      <a:pt x="3536561" y="686328"/>
                    </a:lnTo>
                    <a:lnTo>
                      <a:pt x="3710631" y="686328"/>
                    </a:lnTo>
                    <a:lnTo>
                      <a:pt x="3696788" y="545090"/>
                    </a:lnTo>
                    <a:cubicBezTo>
                      <a:pt x="3654954" y="362882"/>
                      <a:pt x="3545140" y="202445"/>
                      <a:pt x="3387613" y="102762"/>
                    </a:cubicBezTo>
                    <a:cubicBezTo>
                      <a:pt x="3282597" y="36309"/>
                      <a:pt x="3164524" y="2016"/>
                      <a:pt x="3045969" y="87"/>
                    </a:cubicBezTo>
                    <a:cubicBezTo>
                      <a:pt x="2927413" y="-1843"/>
                      <a:pt x="2808376" y="28595"/>
                      <a:pt x="2701431" y="91599"/>
                    </a:cubicBezTo>
                    <a:cubicBezTo>
                      <a:pt x="2541015" y="186108"/>
                      <a:pt x="2426479" y="342897"/>
                      <a:pt x="2379236" y="523654"/>
                    </a:cubicBezTo>
                    <a:close/>
                    <a:moveTo>
                      <a:pt x="0" y="686328"/>
                    </a:moveTo>
                    <a:lnTo>
                      <a:pt x="174707" y="686328"/>
                    </a:lnTo>
                    <a:lnTo>
                      <a:pt x="189392" y="571775"/>
                    </a:lnTo>
                    <a:cubicBezTo>
                      <a:pt x="224499" y="437447"/>
                      <a:pt x="309614" y="320930"/>
                      <a:pt x="428827" y="250697"/>
                    </a:cubicBezTo>
                    <a:cubicBezTo>
                      <a:pt x="587779" y="157051"/>
                      <a:pt x="782669" y="160223"/>
                      <a:pt x="938756" y="258992"/>
                    </a:cubicBezTo>
                    <a:cubicBezTo>
                      <a:pt x="1055818" y="333070"/>
                      <a:pt x="1137426" y="452296"/>
                      <a:pt x="1168516" y="587701"/>
                    </a:cubicBezTo>
                    <a:lnTo>
                      <a:pt x="1178181" y="686328"/>
                    </a:lnTo>
                    <a:lnTo>
                      <a:pt x="1352251" y="686328"/>
                    </a:lnTo>
                    <a:lnTo>
                      <a:pt x="1338408" y="545090"/>
                    </a:lnTo>
                    <a:cubicBezTo>
                      <a:pt x="1296574" y="362882"/>
                      <a:pt x="1186760" y="202445"/>
                      <a:pt x="1029233" y="102762"/>
                    </a:cubicBezTo>
                    <a:cubicBezTo>
                      <a:pt x="924217" y="36309"/>
                      <a:pt x="806144" y="2016"/>
                      <a:pt x="687589" y="87"/>
                    </a:cubicBezTo>
                    <a:cubicBezTo>
                      <a:pt x="569033" y="-1843"/>
                      <a:pt x="449996" y="28595"/>
                      <a:pt x="343051" y="91599"/>
                    </a:cubicBezTo>
                    <a:cubicBezTo>
                      <a:pt x="182636" y="186108"/>
                      <a:pt x="68099" y="342897"/>
                      <a:pt x="20856" y="523654"/>
                    </a:cubicBezTo>
                    <a:close/>
                    <a:moveTo>
                      <a:pt x="4225159" y="1372571"/>
                    </a:moveTo>
                    <a:cubicBezTo>
                      <a:pt x="4343714" y="1370641"/>
                      <a:pt x="4461787" y="1336348"/>
                      <a:pt x="4566803" y="1269895"/>
                    </a:cubicBezTo>
                    <a:cubicBezTo>
                      <a:pt x="4724330" y="1170212"/>
                      <a:pt x="4834145" y="1009775"/>
                      <a:pt x="4875979" y="827568"/>
                    </a:cubicBezTo>
                    <a:lnTo>
                      <a:pt x="4889821" y="686329"/>
                    </a:lnTo>
                    <a:lnTo>
                      <a:pt x="4715751" y="686329"/>
                    </a:lnTo>
                    <a:lnTo>
                      <a:pt x="4706086" y="784956"/>
                    </a:lnTo>
                    <a:cubicBezTo>
                      <a:pt x="4674996" y="920361"/>
                      <a:pt x="4593388" y="1039588"/>
                      <a:pt x="4476326" y="1113666"/>
                    </a:cubicBezTo>
                    <a:cubicBezTo>
                      <a:pt x="4320239" y="1212434"/>
                      <a:pt x="4125349" y="1215606"/>
                      <a:pt x="3966396" y="1121960"/>
                    </a:cubicBezTo>
                    <a:cubicBezTo>
                      <a:pt x="3847184" y="1051728"/>
                      <a:pt x="3762069" y="935210"/>
                      <a:pt x="3726961" y="800882"/>
                    </a:cubicBezTo>
                    <a:lnTo>
                      <a:pt x="3712277" y="686329"/>
                    </a:lnTo>
                    <a:lnTo>
                      <a:pt x="3537570" y="686329"/>
                    </a:lnTo>
                    <a:lnTo>
                      <a:pt x="3558426" y="849003"/>
                    </a:lnTo>
                    <a:cubicBezTo>
                      <a:pt x="3605669" y="1029761"/>
                      <a:pt x="3720205" y="1186549"/>
                      <a:pt x="3880621" y="1281058"/>
                    </a:cubicBezTo>
                    <a:cubicBezTo>
                      <a:pt x="3987566" y="1344063"/>
                      <a:pt x="4106603" y="1374500"/>
                      <a:pt x="4225159" y="1372571"/>
                    </a:cubicBezTo>
                    <a:close/>
                    <a:moveTo>
                      <a:pt x="1866779" y="1372571"/>
                    </a:moveTo>
                    <a:cubicBezTo>
                      <a:pt x="1985334" y="1370641"/>
                      <a:pt x="2103407" y="1336348"/>
                      <a:pt x="2208423" y="1269895"/>
                    </a:cubicBezTo>
                    <a:cubicBezTo>
                      <a:pt x="2365950" y="1170212"/>
                      <a:pt x="2475764" y="1009775"/>
                      <a:pt x="2517598" y="827568"/>
                    </a:cubicBezTo>
                    <a:lnTo>
                      <a:pt x="2531441" y="686329"/>
                    </a:lnTo>
                    <a:lnTo>
                      <a:pt x="2357371" y="686329"/>
                    </a:lnTo>
                    <a:lnTo>
                      <a:pt x="2347706" y="784956"/>
                    </a:lnTo>
                    <a:cubicBezTo>
                      <a:pt x="2316616" y="920361"/>
                      <a:pt x="2235008" y="1039588"/>
                      <a:pt x="2117946" y="1113666"/>
                    </a:cubicBezTo>
                    <a:cubicBezTo>
                      <a:pt x="1961859" y="1212434"/>
                      <a:pt x="1766969" y="1215606"/>
                      <a:pt x="1608016" y="1121960"/>
                    </a:cubicBezTo>
                    <a:cubicBezTo>
                      <a:pt x="1488804" y="1051728"/>
                      <a:pt x="1403689" y="935210"/>
                      <a:pt x="1368582" y="800882"/>
                    </a:cubicBezTo>
                    <a:lnTo>
                      <a:pt x="1353897" y="686329"/>
                    </a:lnTo>
                    <a:lnTo>
                      <a:pt x="1179190" y="686329"/>
                    </a:lnTo>
                    <a:lnTo>
                      <a:pt x="1200046" y="849003"/>
                    </a:lnTo>
                    <a:cubicBezTo>
                      <a:pt x="1247289" y="1029761"/>
                      <a:pt x="1361825" y="1186549"/>
                      <a:pt x="1522241" y="1281058"/>
                    </a:cubicBezTo>
                    <a:cubicBezTo>
                      <a:pt x="1629186" y="1344063"/>
                      <a:pt x="1748223" y="1374500"/>
                      <a:pt x="1866779" y="1372571"/>
                    </a:cubicBezTo>
                    <a:close/>
                  </a:path>
                </a:pathLst>
              </a:custGeom>
              <a:solidFill>
                <a:srgbClr val="B3B3B9">
                  <a:alpha val="49804"/>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gradFill>
                    <a:gsLst>
                      <a:gs pos="75000">
                        <a:srgbClr val="FA5B6E"/>
                      </a:gs>
                      <a:gs pos="51000">
                        <a:srgbClr val="FB6167"/>
                      </a:gs>
                      <a:gs pos="25000">
                        <a:srgbClr val="FA4532"/>
                      </a:gs>
                      <a:gs pos="0">
                        <a:srgbClr val="FC5528"/>
                      </a:gs>
                      <a:gs pos="100000">
                        <a:srgbClr val="FA5575"/>
                      </a:gs>
                    </a:gsLst>
                    <a:lin ang="5400000" scaled="0"/>
                  </a:gradFill>
                  <a:effectLst/>
                  <a:uLnTx/>
                  <a:uFillTx/>
                  <a:latin typeface="Arial"/>
                  <a:ea typeface="微软雅黑"/>
                  <a:cs typeface="+mn-ea"/>
                  <a:sym typeface="+mn-lt"/>
                </a:endParaRPr>
              </a:p>
            </p:txBody>
          </p:sp>
          <p:sp>
            <p:nvSpPr>
              <p:cNvPr id="33" name="MH_Other_2"/>
              <p:cNvSpPr/>
              <p:nvPr>
                <p:custDataLst>
                  <p:tags r:id="rId3"/>
                </p:custDataLst>
              </p:nvPr>
            </p:nvSpPr>
            <p:spPr>
              <a:xfrm>
                <a:off x="1529945" y="3481505"/>
                <a:ext cx="6066565" cy="1371506"/>
              </a:xfrm>
              <a:custGeom>
                <a:avLst/>
                <a:gdLst>
                  <a:gd name="connsiteX0" fmla="*/ 3537570 w 6069011"/>
                  <a:gd name="connsiteY0" fmla="*/ 686329 h 1372657"/>
                  <a:gd name="connsiteX1" fmla="*/ 3712278 w 6069011"/>
                  <a:gd name="connsiteY1" fmla="*/ 686329 h 1372657"/>
                  <a:gd name="connsiteX2" fmla="*/ 3726962 w 6069011"/>
                  <a:gd name="connsiteY2" fmla="*/ 800882 h 1372657"/>
                  <a:gd name="connsiteX3" fmla="*/ 3966397 w 6069011"/>
                  <a:gd name="connsiteY3" fmla="*/ 1121960 h 1372657"/>
                  <a:gd name="connsiteX4" fmla="*/ 4476326 w 6069011"/>
                  <a:gd name="connsiteY4" fmla="*/ 1113666 h 1372657"/>
                  <a:gd name="connsiteX5" fmla="*/ 4706086 w 6069011"/>
                  <a:gd name="connsiteY5" fmla="*/ 784956 h 1372657"/>
                  <a:gd name="connsiteX6" fmla="*/ 4715751 w 6069011"/>
                  <a:gd name="connsiteY6" fmla="*/ 686329 h 1372657"/>
                  <a:gd name="connsiteX7" fmla="*/ 4889821 w 6069011"/>
                  <a:gd name="connsiteY7" fmla="*/ 686329 h 1372657"/>
                  <a:gd name="connsiteX8" fmla="*/ 4875979 w 6069011"/>
                  <a:gd name="connsiteY8" fmla="*/ 827568 h 1372657"/>
                  <a:gd name="connsiteX9" fmla="*/ 4566804 w 6069011"/>
                  <a:gd name="connsiteY9" fmla="*/ 1269895 h 1372657"/>
                  <a:gd name="connsiteX10" fmla="*/ 4225159 w 6069011"/>
                  <a:gd name="connsiteY10" fmla="*/ 1372571 h 1372657"/>
                  <a:gd name="connsiteX11" fmla="*/ 3880622 w 6069011"/>
                  <a:gd name="connsiteY11" fmla="*/ 1281058 h 1372657"/>
                  <a:gd name="connsiteX12" fmla="*/ 3558426 w 6069011"/>
                  <a:gd name="connsiteY12" fmla="*/ 849003 h 1372657"/>
                  <a:gd name="connsiteX13" fmla="*/ 1179190 w 6069011"/>
                  <a:gd name="connsiteY13" fmla="*/ 686329 h 1372657"/>
                  <a:gd name="connsiteX14" fmla="*/ 1353897 w 6069011"/>
                  <a:gd name="connsiteY14" fmla="*/ 686329 h 1372657"/>
                  <a:gd name="connsiteX15" fmla="*/ 1368582 w 6069011"/>
                  <a:gd name="connsiteY15" fmla="*/ 800882 h 1372657"/>
                  <a:gd name="connsiteX16" fmla="*/ 1608017 w 6069011"/>
                  <a:gd name="connsiteY16" fmla="*/ 1121960 h 1372657"/>
                  <a:gd name="connsiteX17" fmla="*/ 2117946 w 6069011"/>
                  <a:gd name="connsiteY17" fmla="*/ 1113666 h 1372657"/>
                  <a:gd name="connsiteX18" fmla="*/ 2347706 w 6069011"/>
                  <a:gd name="connsiteY18" fmla="*/ 784956 h 1372657"/>
                  <a:gd name="connsiteX19" fmla="*/ 2357371 w 6069011"/>
                  <a:gd name="connsiteY19" fmla="*/ 686329 h 1372657"/>
                  <a:gd name="connsiteX20" fmla="*/ 2531441 w 6069011"/>
                  <a:gd name="connsiteY20" fmla="*/ 686329 h 1372657"/>
                  <a:gd name="connsiteX21" fmla="*/ 2517599 w 6069011"/>
                  <a:gd name="connsiteY21" fmla="*/ 827568 h 1372657"/>
                  <a:gd name="connsiteX22" fmla="*/ 2208424 w 6069011"/>
                  <a:gd name="connsiteY22" fmla="*/ 1269895 h 1372657"/>
                  <a:gd name="connsiteX23" fmla="*/ 1866779 w 6069011"/>
                  <a:gd name="connsiteY23" fmla="*/ 1372571 h 1372657"/>
                  <a:gd name="connsiteX24" fmla="*/ 1522242 w 6069011"/>
                  <a:gd name="connsiteY24" fmla="*/ 1281058 h 1372657"/>
                  <a:gd name="connsiteX25" fmla="*/ 1200046 w 6069011"/>
                  <a:gd name="connsiteY25" fmla="*/ 849003 h 1372657"/>
                  <a:gd name="connsiteX26" fmla="*/ 5404349 w 6069011"/>
                  <a:gd name="connsiteY26" fmla="*/ 86 h 1372657"/>
                  <a:gd name="connsiteX27" fmla="*/ 5745994 w 6069011"/>
                  <a:gd name="connsiteY27" fmla="*/ 102762 h 1372657"/>
                  <a:gd name="connsiteX28" fmla="*/ 6055169 w 6069011"/>
                  <a:gd name="connsiteY28" fmla="*/ 545090 h 1372657"/>
                  <a:gd name="connsiteX29" fmla="*/ 6069011 w 6069011"/>
                  <a:gd name="connsiteY29" fmla="*/ 686328 h 1372657"/>
                  <a:gd name="connsiteX30" fmla="*/ 5894941 w 6069011"/>
                  <a:gd name="connsiteY30" fmla="*/ 686328 h 1372657"/>
                  <a:gd name="connsiteX31" fmla="*/ 5885276 w 6069011"/>
                  <a:gd name="connsiteY31" fmla="*/ 587701 h 1372657"/>
                  <a:gd name="connsiteX32" fmla="*/ 5655516 w 6069011"/>
                  <a:gd name="connsiteY32" fmla="*/ 258992 h 1372657"/>
                  <a:gd name="connsiteX33" fmla="*/ 5145587 w 6069011"/>
                  <a:gd name="connsiteY33" fmla="*/ 250697 h 1372657"/>
                  <a:gd name="connsiteX34" fmla="*/ 4906152 w 6069011"/>
                  <a:gd name="connsiteY34" fmla="*/ 571775 h 1372657"/>
                  <a:gd name="connsiteX35" fmla="*/ 4891468 w 6069011"/>
                  <a:gd name="connsiteY35" fmla="*/ 686328 h 1372657"/>
                  <a:gd name="connsiteX36" fmla="*/ 4716760 w 6069011"/>
                  <a:gd name="connsiteY36" fmla="*/ 686328 h 1372657"/>
                  <a:gd name="connsiteX37" fmla="*/ 4737616 w 6069011"/>
                  <a:gd name="connsiteY37" fmla="*/ 523654 h 1372657"/>
                  <a:gd name="connsiteX38" fmla="*/ 5059812 w 6069011"/>
                  <a:gd name="connsiteY38" fmla="*/ 91599 h 1372657"/>
                  <a:gd name="connsiteX39" fmla="*/ 5404349 w 6069011"/>
                  <a:gd name="connsiteY39" fmla="*/ 86 h 1372657"/>
                  <a:gd name="connsiteX40" fmla="*/ 3045969 w 6069011"/>
                  <a:gd name="connsiteY40" fmla="*/ 86 h 1372657"/>
                  <a:gd name="connsiteX41" fmla="*/ 3387614 w 6069011"/>
                  <a:gd name="connsiteY41" fmla="*/ 102762 h 1372657"/>
                  <a:gd name="connsiteX42" fmla="*/ 3696789 w 6069011"/>
                  <a:gd name="connsiteY42" fmla="*/ 545090 h 1372657"/>
                  <a:gd name="connsiteX43" fmla="*/ 3710631 w 6069011"/>
                  <a:gd name="connsiteY43" fmla="*/ 686328 h 1372657"/>
                  <a:gd name="connsiteX44" fmla="*/ 3536561 w 6069011"/>
                  <a:gd name="connsiteY44" fmla="*/ 686328 h 1372657"/>
                  <a:gd name="connsiteX45" fmla="*/ 3526896 w 6069011"/>
                  <a:gd name="connsiteY45" fmla="*/ 587701 h 1372657"/>
                  <a:gd name="connsiteX46" fmla="*/ 3297136 w 6069011"/>
                  <a:gd name="connsiteY46" fmla="*/ 258992 h 1372657"/>
                  <a:gd name="connsiteX47" fmla="*/ 2787207 w 6069011"/>
                  <a:gd name="connsiteY47" fmla="*/ 250697 h 1372657"/>
                  <a:gd name="connsiteX48" fmla="*/ 2547772 w 6069011"/>
                  <a:gd name="connsiteY48" fmla="*/ 571775 h 1372657"/>
                  <a:gd name="connsiteX49" fmla="*/ 2533087 w 6069011"/>
                  <a:gd name="connsiteY49" fmla="*/ 686328 h 1372657"/>
                  <a:gd name="connsiteX50" fmla="*/ 2358380 w 6069011"/>
                  <a:gd name="connsiteY50" fmla="*/ 686328 h 1372657"/>
                  <a:gd name="connsiteX51" fmla="*/ 2379236 w 6069011"/>
                  <a:gd name="connsiteY51" fmla="*/ 523654 h 1372657"/>
                  <a:gd name="connsiteX52" fmla="*/ 2701432 w 6069011"/>
                  <a:gd name="connsiteY52" fmla="*/ 91599 h 1372657"/>
                  <a:gd name="connsiteX53" fmla="*/ 3045969 w 6069011"/>
                  <a:gd name="connsiteY53" fmla="*/ 86 h 1372657"/>
                  <a:gd name="connsiteX54" fmla="*/ 687589 w 6069011"/>
                  <a:gd name="connsiteY54" fmla="*/ 86 h 1372657"/>
                  <a:gd name="connsiteX55" fmla="*/ 1029234 w 6069011"/>
                  <a:gd name="connsiteY55" fmla="*/ 102762 h 1372657"/>
                  <a:gd name="connsiteX56" fmla="*/ 1338409 w 6069011"/>
                  <a:gd name="connsiteY56" fmla="*/ 545090 h 1372657"/>
                  <a:gd name="connsiteX57" fmla="*/ 1352251 w 6069011"/>
                  <a:gd name="connsiteY57" fmla="*/ 686328 h 1372657"/>
                  <a:gd name="connsiteX58" fmla="*/ 1178181 w 6069011"/>
                  <a:gd name="connsiteY58" fmla="*/ 686328 h 1372657"/>
                  <a:gd name="connsiteX59" fmla="*/ 1168516 w 6069011"/>
                  <a:gd name="connsiteY59" fmla="*/ 587701 h 1372657"/>
                  <a:gd name="connsiteX60" fmla="*/ 938756 w 6069011"/>
                  <a:gd name="connsiteY60" fmla="*/ 258992 h 1372657"/>
                  <a:gd name="connsiteX61" fmla="*/ 428827 w 6069011"/>
                  <a:gd name="connsiteY61" fmla="*/ 250697 h 1372657"/>
                  <a:gd name="connsiteX62" fmla="*/ 189392 w 6069011"/>
                  <a:gd name="connsiteY62" fmla="*/ 571775 h 1372657"/>
                  <a:gd name="connsiteX63" fmla="*/ 174707 w 6069011"/>
                  <a:gd name="connsiteY63" fmla="*/ 686328 h 1372657"/>
                  <a:gd name="connsiteX64" fmla="*/ 0 w 6069011"/>
                  <a:gd name="connsiteY64" fmla="*/ 686328 h 1372657"/>
                  <a:gd name="connsiteX65" fmla="*/ 20856 w 6069011"/>
                  <a:gd name="connsiteY65" fmla="*/ 523654 h 1372657"/>
                  <a:gd name="connsiteX66" fmla="*/ 343052 w 6069011"/>
                  <a:gd name="connsiteY66" fmla="*/ 91599 h 1372657"/>
                  <a:gd name="connsiteX67" fmla="*/ 687589 w 6069011"/>
                  <a:gd name="connsiteY67" fmla="*/ 86 h 137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69011" h="1372657">
                    <a:moveTo>
                      <a:pt x="3537570" y="686329"/>
                    </a:moveTo>
                    <a:lnTo>
                      <a:pt x="3712278" y="686329"/>
                    </a:lnTo>
                    <a:lnTo>
                      <a:pt x="3726962" y="800882"/>
                    </a:lnTo>
                    <a:cubicBezTo>
                      <a:pt x="3762070" y="935210"/>
                      <a:pt x="3847185" y="1051728"/>
                      <a:pt x="3966397" y="1121960"/>
                    </a:cubicBezTo>
                    <a:cubicBezTo>
                      <a:pt x="4125350" y="1215606"/>
                      <a:pt x="4320239" y="1212434"/>
                      <a:pt x="4476326" y="1113666"/>
                    </a:cubicBezTo>
                    <a:cubicBezTo>
                      <a:pt x="4593389" y="1039588"/>
                      <a:pt x="4674997" y="920361"/>
                      <a:pt x="4706086" y="784956"/>
                    </a:cubicBezTo>
                    <a:lnTo>
                      <a:pt x="4715751" y="686329"/>
                    </a:lnTo>
                    <a:lnTo>
                      <a:pt x="4889821" y="686329"/>
                    </a:lnTo>
                    <a:lnTo>
                      <a:pt x="4875979" y="827568"/>
                    </a:lnTo>
                    <a:cubicBezTo>
                      <a:pt x="4834145" y="1009775"/>
                      <a:pt x="4724330" y="1170212"/>
                      <a:pt x="4566804" y="1269895"/>
                    </a:cubicBezTo>
                    <a:cubicBezTo>
                      <a:pt x="4461787" y="1336348"/>
                      <a:pt x="4343714" y="1370641"/>
                      <a:pt x="4225159" y="1372571"/>
                    </a:cubicBezTo>
                    <a:cubicBezTo>
                      <a:pt x="4106604" y="1374500"/>
                      <a:pt x="3987567" y="1344063"/>
                      <a:pt x="3880622" y="1281058"/>
                    </a:cubicBezTo>
                    <a:cubicBezTo>
                      <a:pt x="3720206" y="1186549"/>
                      <a:pt x="3605669" y="1029761"/>
                      <a:pt x="3558426" y="849003"/>
                    </a:cubicBezTo>
                    <a:close/>
                    <a:moveTo>
                      <a:pt x="1179190" y="686329"/>
                    </a:moveTo>
                    <a:lnTo>
                      <a:pt x="1353897" y="686329"/>
                    </a:lnTo>
                    <a:lnTo>
                      <a:pt x="1368582" y="800882"/>
                    </a:lnTo>
                    <a:cubicBezTo>
                      <a:pt x="1403690" y="935210"/>
                      <a:pt x="1488805" y="1051728"/>
                      <a:pt x="1608017" y="1121960"/>
                    </a:cubicBezTo>
                    <a:cubicBezTo>
                      <a:pt x="1766970" y="1215606"/>
                      <a:pt x="1961859" y="1212434"/>
                      <a:pt x="2117946" y="1113666"/>
                    </a:cubicBezTo>
                    <a:cubicBezTo>
                      <a:pt x="2235009" y="1039588"/>
                      <a:pt x="2316617" y="920361"/>
                      <a:pt x="2347706" y="784956"/>
                    </a:cubicBezTo>
                    <a:lnTo>
                      <a:pt x="2357371" y="686329"/>
                    </a:lnTo>
                    <a:lnTo>
                      <a:pt x="2531441" y="686329"/>
                    </a:lnTo>
                    <a:lnTo>
                      <a:pt x="2517599" y="827568"/>
                    </a:lnTo>
                    <a:cubicBezTo>
                      <a:pt x="2475765" y="1009775"/>
                      <a:pt x="2365950" y="1170212"/>
                      <a:pt x="2208424" y="1269895"/>
                    </a:cubicBezTo>
                    <a:cubicBezTo>
                      <a:pt x="2103407" y="1336348"/>
                      <a:pt x="1985334" y="1370641"/>
                      <a:pt x="1866779" y="1372571"/>
                    </a:cubicBezTo>
                    <a:cubicBezTo>
                      <a:pt x="1748224" y="1374500"/>
                      <a:pt x="1629186" y="1344063"/>
                      <a:pt x="1522242" y="1281058"/>
                    </a:cubicBezTo>
                    <a:cubicBezTo>
                      <a:pt x="1361826" y="1186549"/>
                      <a:pt x="1247289" y="1029761"/>
                      <a:pt x="1200046" y="849003"/>
                    </a:cubicBezTo>
                    <a:close/>
                    <a:moveTo>
                      <a:pt x="5404349" y="86"/>
                    </a:moveTo>
                    <a:cubicBezTo>
                      <a:pt x="5522904" y="2016"/>
                      <a:pt x="5640977" y="36309"/>
                      <a:pt x="5745994" y="102762"/>
                    </a:cubicBezTo>
                    <a:cubicBezTo>
                      <a:pt x="5903520" y="202445"/>
                      <a:pt x="6013335" y="362882"/>
                      <a:pt x="6055169" y="545090"/>
                    </a:cubicBezTo>
                    <a:lnTo>
                      <a:pt x="6069011" y="686328"/>
                    </a:lnTo>
                    <a:lnTo>
                      <a:pt x="5894941" y="686328"/>
                    </a:lnTo>
                    <a:lnTo>
                      <a:pt x="5885276" y="587701"/>
                    </a:lnTo>
                    <a:cubicBezTo>
                      <a:pt x="5854187" y="452296"/>
                      <a:pt x="5772579" y="333070"/>
                      <a:pt x="5655516" y="258992"/>
                    </a:cubicBezTo>
                    <a:cubicBezTo>
                      <a:pt x="5499429" y="160223"/>
                      <a:pt x="5304540" y="157051"/>
                      <a:pt x="5145587" y="250697"/>
                    </a:cubicBezTo>
                    <a:cubicBezTo>
                      <a:pt x="5026375" y="320930"/>
                      <a:pt x="4941260" y="437447"/>
                      <a:pt x="4906152" y="571775"/>
                    </a:cubicBezTo>
                    <a:lnTo>
                      <a:pt x="4891468" y="686328"/>
                    </a:lnTo>
                    <a:lnTo>
                      <a:pt x="4716760" y="686328"/>
                    </a:lnTo>
                    <a:lnTo>
                      <a:pt x="4737616" y="523654"/>
                    </a:lnTo>
                    <a:cubicBezTo>
                      <a:pt x="4784859" y="342897"/>
                      <a:pt x="4899396" y="186108"/>
                      <a:pt x="5059812" y="91599"/>
                    </a:cubicBezTo>
                    <a:cubicBezTo>
                      <a:pt x="5166757" y="28594"/>
                      <a:pt x="5285794" y="-1843"/>
                      <a:pt x="5404349" y="86"/>
                    </a:cubicBezTo>
                    <a:close/>
                    <a:moveTo>
                      <a:pt x="3045969" y="86"/>
                    </a:moveTo>
                    <a:cubicBezTo>
                      <a:pt x="3164524" y="2016"/>
                      <a:pt x="3282597" y="36309"/>
                      <a:pt x="3387614" y="102762"/>
                    </a:cubicBezTo>
                    <a:cubicBezTo>
                      <a:pt x="3545140" y="202445"/>
                      <a:pt x="3654955" y="362882"/>
                      <a:pt x="3696789" y="545090"/>
                    </a:cubicBezTo>
                    <a:lnTo>
                      <a:pt x="3710631" y="686328"/>
                    </a:lnTo>
                    <a:lnTo>
                      <a:pt x="3536561" y="686328"/>
                    </a:lnTo>
                    <a:lnTo>
                      <a:pt x="3526896" y="587701"/>
                    </a:lnTo>
                    <a:cubicBezTo>
                      <a:pt x="3495807" y="452296"/>
                      <a:pt x="3414199" y="333070"/>
                      <a:pt x="3297136" y="258992"/>
                    </a:cubicBezTo>
                    <a:cubicBezTo>
                      <a:pt x="3141049" y="160223"/>
                      <a:pt x="2946160" y="157051"/>
                      <a:pt x="2787207" y="250697"/>
                    </a:cubicBezTo>
                    <a:cubicBezTo>
                      <a:pt x="2667995" y="320930"/>
                      <a:pt x="2582880" y="437447"/>
                      <a:pt x="2547772" y="571775"/>
                    </a:cubicBezTo>
                    <a:lnTo>
                      <a:pt x="2533087" y="686328"/>
                    </a:lnTo>
                    <a:lnTo>
                      <a:pt x="2358380" y="686328"/>
                    </a:lnTo>
                    <a:lnTo>
                      <a:pt x="2379236" y="523654"/>
                    </a:lnTo>
                    <a:cubicBezTo>
                      <a:pt x="2426479" y="342897"/>
                      <a:pt x="2541016" y="186108"/>
                      <a:pt x="2701432" y="91599"/>
                    </a:cubicBezTo>
                    <a:cubicBezTo>
                      <a:pt x="2808377" y="28594"/>
                      <a:pt x="2927414" y="-1843"/>
                      <a:pt x="3045969" y="86"/>
                    </a:cubicBezTo>
                    <a:close/>
                    <a:moveTo>
                      <a:pt x="687589" y="86"/>
                    </a:moveTo>
                    <a:cubicBezTo>
                      <a:pt x="806144" y="2016"/>
                      <a:pt x="924217" y="36309"/>
                      <a:pt x="1029234" y="102762"/>
                    </a:cubicBezTo>
                    <a:cubicBezTo>
                      <a:pt x="1186760" y="202445"/>
                      <a:pt x="1296575" y="362882"/>
                      <a:pt x="1338409" y="545090"/>
                    </a:cubicBezTo>
                    <a:lnTo>
                      <a:pt x="1352251" y="686328"/>
                    </a:lnTo>
                    <a:lnTo>
                      <a:pt x="1178181" y="686328"/>
                    </a:lnTo>
                    <a:lnTo>
                      <a:pt x="1168516" y="587701"/>
                    </a:lnTo>
                    <a:cubicBezTo>
                      <a:pt x="1137427" y="452296"/>
                      <a:pt x="1055819" y="333070"/>
                      <a:pt x="938756" y="258992"/>
                    </a:cubicBezTo>
                    <a:cubicBezTo>
                      <a:pt x="782669" y="160223"/>
                      <a:pt x="587780" y="157051"/>
                      <a:pt x="428827" y="250697"/>
                    </a:cubicBezTo>
                    <a:cubicBezTo>
                      <a:pt x="309615" y="320930"/>
                      <a:pt x="224500" y="437447"/>
                      <a:pt x="189392" y="571775"/>
                    </a:cubicBezTo>
                    <a:lnTo>
                      <a:pt x="174707" y="686328"/>
                    </a:lnTo>
                    <a:lnTo>
                      <a:pt x="0" y="686328"/>
                    </a:lnTo>
                    <a:lnTo>
                      <a:pt x="20856" y="523654"/>
                    </a:lnTo>
                    <a:cubicBezTo>
                      <a:pt x="68099" y="342897"/>
                      <a:pt x="182636" y="186108"/>
                      <a:pt x="343052" y="91599"/>
                    </a:cubicBezTo>
                    <a:cubicBezTo>
                      <a:pt x="449997" y="28594"/>
                      <a:pt x="569034" y="-1843"/>
                      <a:pt x="687589" y="86"/>
                    </a:cubicBezTo>
                    <a:close/>
                  </a:path>
                </a:pathLst>
              </a:custGeom>
              <a:solidFill>
                <a:srgbClr val="15C2FF"/>
              </a:solidFill>
              <a:ln w="25400" cap="flat" cmpd="sng" algn="ctr">
                <a:solidFill>
                  <a:srgbClr val="15C2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400" b="0" i="0" u="none" strike="noStrike" kern="0" cap="none" spc="0" normalizeH="0" baseline="0" noProof="0">
                  <a:ln>
                    <a:noFill/>
                  </a:ln>
                  <a:solidFill>
                    <a:srgbClr val="15C2FF"/>
                  </a:solidFill>
                  <a:effectLst/>
                  <a:uLnTx/>
                  <a:uFillTx/>
                  <a:latin typeface="Arial"/>
                  <a:ea typeface="微软雅黑"/>
                  <a:cs typeface="+mn-ea"/>
                  <a:sym typeface="+mn-lt"/>
                </a:endParaRPr>
              </a:p>
            </p:txBody>
          </p:sp>
          <p:sp>
            <p:nvSpPr>
              <p:cNvPr id="34" name="MH_Other_7"/>
              <p:cNvSpPr>
                <a:spLocks noChangeArrowheads="1"/>
              </p:cNvSpPr>
              <p:nvPr>
                <p:custDataLst>
                  <p:tags r:id="rId4"/>
                </p:custDataLst>
              </p:nvPr>
            </p:nvSpPr>
            <p:spPr bwMode="auto">
              <a:xfrm flipH="1">
                <a:off x="6367010" y="3875091"/>
                <a:ext cx="1020618" cy="65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20000"/>
                  </a:lnSpc>
                  <a:spcBef>
                    <a:spcPct val="0"/>
                  </a:spcBef>
                  <a:spcAft>
                    <a:spcPts val="0"/>
                  </a:spcAft>
                  <a:buClrTx/>
                  <a:buSzTx/>
                  <a:buFontTx/>
                  <a:buNone/>
                  <a:tabLst/>
                  <a:defRPr/>
                </a:pPr>
                <a:r>
                  <a:rPr kumimoji="0" lang="en-US" altLang="zh-CN" sz="1400" b="1" i="0" u="none" strike="noStrike" kern="0" cap="none" spc="0" normalizeH="0" baseline="0" noProof="0" dirty="0" smtClean="0">
                    <a:ln>
                      <a:noFill/>
                    </a:ln>
                    <a:solidFill>
                      <a:srgbClr val="404040"/>
                    </a:solidFill>
                    <a:effectLst/>
                    <a:uLnTx/>
                    <a:uFillTx/>
                    <a:latin typeface="Arial"/>
                    <a:ea typeface="微软雅黑"/>
                    <a:cs typeface="+mn-ea"/>
                    <a:sym typeface="+mn-lt"/>
                  </a:rPr>
                  <a:t>2017/09</a:t>
                </a:r>
                <a:endParaRPr kumimoji="0" lang="da-DK" altLang="zh-CN" sz="1400" b="1" i="0" u="none" strike="noStrike" kern="0" cap="none" spc="0" normalizeH="0" baseline="0" noProof="0" dirty="0">
                  <a:ln>
                    <a:noFill/>
                  </a:ln>
                  <a:solidFill>
                    <a:srgbClr val="404040"/>
                  </a:solidFill>
                  <a:effectLst/>
                  <a:uLnTx/>
                  <a:uFillTx/>
                  <a:latin typeface="Arial"/>
                  <a:ea typeface="微软雅黑"/>
                  <a:cs typeface="+mn-ea"/>
                  <a:sym typeface="+mn-lt"/>
                </a:endParaRPr>
              </a:p>
            </p:txBody>
          </p:sp>
          <p:sp>
            <p:nvSpPr>
              <p:cNvPr id="35" name="MH_SubTitle_1"/>
              <p:cNvSpPr/>
              <p:nvPr>
                <p:custDataLst>
                  <p:tags r:id="rId5"/>
                </p:custDataLst>
              </p:nvPr>
            </p:nvSpPr>
            <p:spPr>
              <a:xfrm flipH="1">
                <a:off x="1244161" y="2161999"/>
                <a:ext cx="1906816" cy="1048130"/>
              </a:xfrm>
              <a:prstGeom prst="rect">
                <a:avLst/>
              </a:prstGeom>
            </p:spPr>
            <p:txBody>
              <a:bodyPr lIns="0" tIns="0" rIns="0" bIns="0" anchor="b">
                <a:normAutofit/>
              </a:bodyP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lumMod val="50000"/>
                    </a:srgbClr>
                  </a:solidFill>
                  <a:effectLst/>
                  <a:uLnTx/>
                  <a:uFillTx/>
                  <a:latin typeface="Arial"/>
                  <a:ea typeface="微软雅黑"/>
                  <a:cs typeface="+mn-ea"/>
                  <a:sym typeface="+mn-lt"/>
                </a:endParaRPr>
              </a:p>
            </p:txBody>
          </p:sp>
          <p:sp>
            <p:nvSpPr>
              <p:cNvPr id="36" name="MH_SubTitle_3"/>
              <p:cNvSpPr/>
              <p:nvPr>
                <p:custDataLst>
                  <p:tags r:id="rId6"/>
                </p:custDataLst>
              </p:nvPr>
            </p:nvSpPr>
            <p:spPr>
              <a:xfrm flipH="1">
                <a:off x="3695168" y="2389500"/>
                <a:ext cx="1829737" cy="1048130"/>
              </a:xfrm>
              <a:prstGeom prst="rect">
                <a:avLst/>
              </a:prstGeom>
            </p:spPr>
            <p:txBody>
              <a:bodyPr lIns="0" tIns="0" rIns="0" bIns="0" anchor="b">
                <a:normAutofit/>
              </a:bodyPr>
              <a:lstStyle/>
              <a:p>
                <a:pPr eaLnBrk="1" fontAlgn="auto" hangingPunct="1">
                  <a:lnSpc>
                    <a:spcPct val="120000"/>
                  </a:lnSpc>
                  <a:spcBef>
                    <a:spcPts val="0"/>
                  </a:spcBef>
                  <a:spcAft>
                    <a:spcPts val="0"/>
                  </a:spcAft>
                  <a:buNone/>
                  <a:defRPr/>
                </a:pPr>
                <a:r>
                  <a:rPr lang="zh-CN" altLang="en-US" sz="1400" kern="0" dirty="0">
                    <a:solidFill>
                      <a:schemeClr val="tx1"/>
                    </a:solidFill>
                    <a:latin typeface="Arial"/>
                    <a:ea typeface="微软雅黑"/>
                    <a:cs typeface="+mn-ea"/>
                    <a:sym typeface="+mn-lt"/>
                  </a:rPr>
                  <a:t>李某私自变更初诊检查费标准，由</a:t>
                </a:r>
                <a:r>
                  <a:rPr lang="en-US" altLang="zh-CN" sz="1400" kern="0" dirty="0">
                    <a:solidFill>
                      <a:schemeClr val="tx1"/>
                    </a:solidFill>
                    <a:latin typeface="Arial"/>
                    <a:ea typeface="微软雅黑"/>
                    <a:cs typeface="+mn-ea"/>
                    <a:sym typeface="+mn-lt"/>
                  </a:rPr>
                  <a:t>50</a:t>
                </a:r>
                <a:r>
                  <a:rPr lang="zh-CN" altLang="en-US" sz="1400" kern="0" dirty="0">
                    <a:solidFill>
                      <a:schemeClr val="tx1"/>
                    </a:solidFill>
                    <a:latin typeface="Arial"/>
                    <a:ea typeface="微软雅黑"/>
                    <a:cs typeface="+mn-ea"/>
                    <a:sym typeface="+mn-lt"/>
                  </a:rPr>
                  <a:t>元降低至</a:t>
                </a:r>
                <a:r>
                  <a:rPr lang="en-US" altLang="zh-CN" sz="1400" kern="0" dirty="0">
                    <a:solidFill>
                      <a:schemeClr val="tx1"/>
                    </a:solidFill>
                    <a:latin typeface="Arial"/>
                    <a:ea typeface="微软雅黑"/>
                    <a:cs typeface="+mn-ea"/>
                    <a:sym typeface="+mn-lt"/>
                  </a:rPr>
                  <a:t>20</a:t>
                </a:r>
                <a:r>
                  <a:rPr lang="zh-CN" altLang="en-US" sz="1400" kern="0" dirty="0">
                    <a:solidFill>
                      <a:schemeClr val="tx1"/>
                    </a:solidFill>
                    <a:latin typeface="Arial"/>
                    <a:ea typeface="微软雅黑"/>
                    <a:cs typeface="+mn-ea"/>
                    <a:sym typeface="+mn-lt"/>
                  </a:rPr>
                  <a:t>元，以吸引更多客户</a:t>
                </a:r>
                <a:r>
                  <a:rPr lang="zh-CN" altLang="en-US" sz="1400" kern="0" dirty="0" smtClean="0">
                    <a:solidFill>
                      <a:schemeClr val="tx1"/>
                    </a:solidFill>
                    <a:latin typeface="Arial"/>
                    <a:ea typeface="微软雅黑"/>
                    <a:cs typeface="+mn-ea"/>
                    <a:sym typeface="+mn-lt"/>
                  </a:rPr>
                  <a:t>。</a:t>
                </a:r>
                <a:endParaRPr lang="zh-CN" altLang="en-US" sz="1400" kern="0" dirty="0">
                  <a:solidFill>
                    <a:schemeClr val="tx1"/>
                  </a:solidFill>
                  <a:latin typeface="Arial"/>
                  <a:ea typeface="微软雅黑"/>
                  <a:cs typeface="+mn-ea"/>
                  <a:sym typeface="+mn-lt"/>
                </a:endParaRPr>
              </a:p>
            </p:txBody>
          </p:sp>
          <p:sp>
            <p:nvSpPr>
              <p:cNvPr id="37" name="MH_SubTitle_5"/>
              <p:cNvSpPr/>
              <p:nvPr>
                <p:custDataLst>
                  <p:tags r:id="rId7"/>
                </p:custDataLst>
              </p:nvPr>
            </p:nvSpPr>
            <p:spPr>
              <a:xfrm flipH="1">
                <a:off x="5975477" y="2366750"/>
                <a:ext cx="2751468" cy="1046505"/>
              </a:xfrm>
              <a:prstGeom prst="rect">
                <a:avLst/>
              </a:prstGeom>
            </p:spPr>
            <p:txBody>
              <a:bodyPr lIns="0" tIns="0" rIns="0" bIns="0" anchor="b"/>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tx1"/>
                    </a:solidFill>
                    <a:effectLst/>
                    <a:uLnTx/>
                    <a:uFillTx/>
                    <a:latin typeface="Arial"/>
                    <a:ea typeface="微软雅黑"/>
                    <a:cs typeface="+mn-ea"/>
                    <a:sym typeface="+mn-lt"/>
                  </a:rPr>
                  <a:t>公司发现李某私自变更收费标准行为，以严重违纪</a:t>
                </a:r>
                <a:r>
                  <a:rPr kumimoji="0" lang="zh-CN" altLang="en-US" sz="1400" b="0" i="0" u="none" strike="noStrike" kern="0" cap="none" spc="0" normalizeH="0" baseline="0" noProof="0" dirty="0" smtClean="0">
                    <a:ln>
                      <a:noFill/>
                    </a:ln>
                    <a:solidFill>
                      <a:schemeClr val="tx1"/>
                    </a:solidFill>
                    <a:effectLst/>
                    <a:uLnTx/>
                    <a:uFillTx/>
                    <a:latin typeface="Arial"/>
                    <a:ea typeface="微软雅黑"/>
                    <a:cs typeface="+mn-ea"/>
                    <a:sym typeface="+mn-lt"/>
                  </a:rPr>
                  <a:t>为由向正在医院休养的李某发出了</a:t>
                </a:r>
                <a:r>
                  <a:rPr kumimoji="0" lang="en-US" altLang="zh-CN" sz="1400" b="0" i="0" u="none" strike="noStrike" kern="0" cap="none" spc="0" normalizeH="0" baseline="0" noProof="0" dirty="0" smtClean="0">
                    <a:ln>
                      <a:noFill/>
                    </a:ln>
                    <a:solidFill>
                      <a:schemeClr val="tx1"/>
                    </a:solidFill>
                    <a:effectLst/>
                    <a:uLnTx/>
                    <a:uFillTx/>
                    <a:latin typeface="Arial"/>
                    <a:ea typeface="微软雅黑"/>
                    <a:cs typeface="+mn-ea"/>
                    <a:sym typeface="+mn-lt"/>
                  </a:rPr>
                  <a:t>《</a:t>
                </a:r>
                <a:r>
                  <a:rPr kumimoji="0" lang="zh-CN" altLang="en-US" sz="1400" b="0" i="0" u="none" strike="noStrike" kern="0" cap="none" spc="0" normalizeH="0" baseline="0" noProof="0" dirty="0" smtClean="0">
                    <a:ln>
                      <a:noFill/>
                    </a:ln>
                    <a:solidFill>
                      <a:schemeClr val="tx1"/>
                    </a:solidFill>
                    <a:effectLst/>
                    <a:uLnTx/>
                    <a:uFillTx/>
                    <a:latin typeface="Arial"/>
                    <a:ea typeface="微软雅黑"/>
                    <a:cs typeface="+mn-ea"/>
                    <a:sym typeface="+mn-lt"/>
                  </a:rPr>
                  <a:t>解除劳动合同通知书</a:t>
                </a:r>
                <a:r>
                  <a:rPr kumimoji="0" lang="en-US" altLang="zh-CN" sz="1400" b="0" i="0" u="none" strike="noStrike" kern="0" cap="none" spc="0" normalizeH="0" baseline="0" noProof="0" dirty="0" smtClean="0">
                    <a:ln>
                      <a:noFill/>
                    </a:ln>
                    <a:solidFill>
                      <a:schemeClr val="tx1"/>
                    </a:solidFill>
                    <a:effectLst/>
                    <a:uLnTx/>
                    <a:uFillTx/>
                    <a:latin typeface="Arial"/>
                    <a:ea typeface="微软雅黑"/>
                    <a:cs typeface="+mn-ea"/>
                    <a:sym typeface="+mn-lt"/>
                  </a:rPr>
                  <a:t>》</a:t>
                </a:r>
                <a:r>
                  <a:rPr kumimoji="0" lang="zh-CN" altLang="en-US" sz="1400" b="0" i="0" u="none" strike="noStrike" kern="0" cap="none" spc="0" normalizeH="0" baseline="0" noProof="0" dirty="0" smtClean="0">
                    <a:ln>
                      <a:noFill/>
                    </a:ln>
                    <a:solidFill>
                      <a:schemeClr val="tx1"/>
                    </a:solidFill>
                    <a:effectLst/>
                    <a:uLnTx/>
                    <a:uFillTx/>
                    <a:latin typeface="Arial"/>
                    <a:ea typeface="微软雅黑"/>
                    <a:cs typeface="+mn-ea"/>
                    <a:sym typeface="+mn-lt"/>
                  </a:rPr>
                  <a:t>。</a:t>
                </a:r>
                <a:endParaRPr kumimoji="0" lang="zh-CN" altLang="en-US" sz="1400" b="0" i="0" u="none" strike="noStrike" kern="0" cap="none" spc="0" normalizeH="0" baseline="0" noProof="0" dirty="0">
                  <a:ln>
                    <a:noFill/>
                  </a:ln>
                  <a:solidFill>
                    <a:schemeClr val="tx1"/>
                  </a:solidFill>
                  <a:effectLst/>
                  <a:uLnTx/>
                  <a:uFillTx/>
                  <a:latin typeface="Arial"/>
                  <a:ea typeface="微软雅黑"/>
                  <a:cs typeface="+mn-ea"/>
                  <a:sym typeface="+mn-lt"/>
                </a:endParaRPr>
              </a:p>
            </p:txBody>
          </p:sp>
          <p:sp>
            <p:nvSpPr>
              <p:cNvPr id="38" name="MH_SubTitle_2"/>
              <p:cNvSpPr/>
              <p:nvPr>
                <p:custDataLst>
                  <p:tags r:id="rId8"/>
                </p:custDataLst>
              </p:nvPr>
            </p:nvSpPr>
            <p:spPr>
              <a:xfrm flipH="1">
                <a:off x="2169784" y="4883887"/>
                <a:ext cx="2189424" cy="1085505"/>
              </a:xfrm>
              <a:prstGeom prst="rect">
                <a:avLst/>
              </a:prstGeom>
            </p:spPr>
            <p:txBody>
              <a:bodyPr lIns="0" tIns="0" rIns="0" bIns="0">
                <a:normAutofit/>
              </a:bodyPr>
              <a:lstStyle/>
              <a:p>
                <a:pPr marL="0" marR="0" lvl="0" indent="0" defTabSz="914400" eaLnBrk="1" fontAlgn="auto" latinLnBrk="0" hangingPunct="1">
                  <a:lnSpc>
                    <a:spcPct val="120000"/>
                  </a:lnSpc>
                  <a:spcBef>
                    <a:spcPts val="0"/>
                  </a:spcBef>
                  <a:spcAft>
                    <a:spcPts val="0"/>
                  </a:spcAft>
                  <a:buClrTx/>
                  <a:buSzTx/>
                  <a:buFontTx/>
                  <a:buNone/>
                  <a:tabLst/>
                  <a:defRPr/>
                </a:pPr>
                <a:endParaRPr kumimoji="0" lang="zh-CN" altLang="en-US" sz="1400" b="0" i="0" u="none" strike="noStrike" kern="0" cap="none" spc="0" normalizeH="0" baseline="0" noProof="0" dirty="0">
                  <a:ln>
                    <a:noFill/>
                  </a:ln>
                  <a:solidFill>
                    <a:srgbClr val="FFFFFF">
                      <a:lumMod val="50000"/>
                    </a:srgbClr>
                  </a:solidFill>
                  <a:effectLst/>
                  <a:uLnTx/>
                  <a:uFillTx/>
                  <a:latin typeface="Arial"/>
                  <a:ea typeface="微软雅黑"/>
                  <a:cs typeface="+mn-ea"/>
                  <a:sym typeface="+mn-lt"/>
                </a:endParaRPr>
              </a:p>
            </p:txBody>
          </p:sp>
          <p:sp>
            <p:nvSpPr>
              <p:cNvPr id="39" name="MH_SubTitle_4"/>
              <p:cNvSpPr/>
              <p:nvPr>
                <p:custDataLst>
                  <p:tags r:id="rId9"/>
                </p:custDataLst>
              </p:nvPr>
            </p:nvSpPr>
            <p:spPr>
              <a:xfrm flipH="1">
                <a:off x="5002122" y="4883887"/>
                <a:ext cx="2041809" cy="1085505"/>
              </a:xfrm>
              <a:prstGeom prst="rect">
                <a:avLst/>
              </a:prstGeom>
            </p:spPr>
            <p:txBody>
              <a:bodyPr lIns="0" tIns="0" rIns="0" bIns="0">
                <a:normAutofit/>
              </a:bodyPr>
              <a:lstStyle/>
              <a:p>
                <a:pPr marL="0" marR="0" lvl="0" indent="0" defTabSz="914400" eaLnBrk="1" fontAlgn="auto" latinLnBrk="0" hangingPunct="1">
                  <a:lnSpc>
                    <a:spcPct val="120000"/>
                  </a:lnSpc>
                  <a:spcBef>
                    <a:spcPts val="0"/>
                  </a:spcBef>
                  <a:spcAft>
                    <a:spcPts val="0"/>
                  </a:spcAft>
                  <a:buClrTx/>
                  <a:buSzTx/>
                  <a:buFontTx/>
                  <a:buNone/>
                  <a:tabLst/>
                  <a:defRPr/>
                </a:pPr>
                <a:r>
                  <a:rPr lang="zh-CN" altLang="en-US" sz="1400" kern="0" dirty="0">
                    <a:solidFill>
                      <a:schemeClr val="tx1"/>
                    </a:solidFill>
                    <a:latin typeface="Arial"/>
                    <a:ea typeface="微软雅黑"/>
                    <a:cs typeface="+mn-ea"/>
                    <a:sym typeface="+mn-lt"/>
                  </a:rPr>
                  <a:t>李某检查出怀孕</a:t>
                </a:r>
                <a:r>
                  <a:rPr lang="zh-CN" altLang="en-US" sz="1400" kern="0" dirty="0" smtClean="0">
                    <a:solidFill>
                      <a:schemeClr val="tx1"/>
                    </a:solidFill>
                    <a:latin typeface="Arial"/>
                    <a:ea typeface="微软雅黑"/>
                    <a:cs typeface="+mn-ea"/>
                    <a:sym typeface="+mn-lt"/>
                  </a:rPr>
                  <a:t>，此后开始</a:t>
                </a:r>
                <a:r>
                  <a:rPr lang="zh-CN" altLang="en-US" sz="1400" kern="0" dirty="0">
                    <a:solidFill>
                      <a:schemeClr val="tx1"/>
                    </a:solidFill>
                    <a:latin typeface="Arial"/>
                    <a:ea typeface="微软雅黑"/>
                    <a:cs typeface="+mn-ea"/>
                    <a:sym typeface="+mn-lt"/>
                  </a:rPr>
                  <a:t>请病假，不再来公司上班。</a:t>
                </a:r>
              </a:p>
            </p:txBody>
          </p:sp>
          <p:sp>
            <p:nvSpPr>
              <p:cNvPr id="40" name="MH_Other_3"/>
              <p:cNvSpPr>
                <a:spLocks noChangeArrowheads="1"/>
              </p:cNvSpPr>
              <p:nvPr>
                <p:custDataLst>
                  <p:tags r:id="rId10"/>
                </p:custDataLst>
              </p:nvPr>
            </p:nvSpPr>
            <p:spPr bwMode="auto">
              <a:xfrm flipH="1">
                <a:off x="1659086" y="3875091"/>
                <a:ext cx="1020618" cy="65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20000"/>
                  </a:lnSpc>
                  <a:spcBef>
                    <a:spcPct val="0"/>
                  </a:spcBef>
                  <a:spcAft>
                    <a:spcPts val="0"/>
                  </a:spcAft>
                  <a:buClrTx/>
                  <a:buSzTx/>
                  <a:buFontTx/>
                  <a:buNone/>
                  <a:tabLst/>
                  <a:defRPr/>
                </a:pPr>
                <a:r>
                  <a:rPr kumimoji="0" lang="en-US" altLang="zh-CN" sz="1400" b="1" i="0" u="none" strike="noStrike" kern="0" cap="none" spc="0" normalizeH="0" baseline="0" noProof="0" dirty="0" smtClean="0">
                    <a:ln>
                      <a:noFill/>
                    </a:ln>
                    <a:solidFill>
                      <a:srgbClr val="404040"/>
                    </a:solidFill>
                    <a:effectLst/>
                    <a:uLnTx/>
                    <a:uFillTx/>
                    <a:latin typeface="Arial"/>
                    <a:ea typeface="微软雅黑"/>
                    <a:cs typeface="+mn-ea"/>
                    <a:sym typeface="+mn-lt"/>
                  </a:rPr>
                  <a:t>2014/07</a:t>
                </a:r>
                <a:endParaRPr kumimoji="0" lang="da-DK" altLang="zh-CN" sz="1400" b="1" i="0" u="none" strike="noStrike" kern="0" cap="none" spc="0" normalizeH="0" baseline="0" noProof="0" dirty="0">
                  <a:ln>
                    <a:noFill/>
                  </a:ln>
                  <a:solidFill>
                    <a:srgbClr val="404040"/>
                  </a:solidFill>
                  <a:effectLst/>
                  <a:uLnTx/>
                  <a:uFillTx/>
                  <a:latin typeface="Arial"/>
                  <a:ea typeface="微软雅黑"/>
                  <a:cs typeface="+mn-ea"/>
                  <a:sym typeface="+mn-lt"/>
                </a:endParaRPr>
              </a:p>
            </p:txBody>
          </p:sp>
          <p:sp>
            <p:nvSpPr>
              <p:cNvPr id="41" name="MH_Other_4"/>
              <p:cNvSpPr>
                <a:spLocks noChangeArrowheads="1"/>
              </p:cNvSpPr>
              <p:nvPr>
                <p:custDataLst>
                  <p:tags r:id="rId11"/>
                </p:custDataLst>
              </p:nvPr>
            </p:nvSpPr>
            <p:spPr bwMode="auto">
              <a:xfrm flipH="1">
                <a:off x="2838275" y="3875091"/>
                <a:ext cx="1020618" cy="65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20000"/>
                  </a:lnSpc>
                  <a:spcBef>
                    <a:spcPct val="0"/>
                  </a:spcBef>
                  <a:spcAft>
                    <a:spcPts val="0"/>
                  </a:spcAft>
                  <a:buClrTx/>
                  <a:buSzTx/>
                  <a:buFontTx/>
                  <a:buNone/>
                  <a:tabLst/>
                  <a:defRPr/>
                </a:pPr>
                <a:r>
                  <a:rPr kumimoji="0" lang="en-US" altLang="zh-CN" sz="1400" b="1" i="0" u="none" strike="noStrike" kern="0" cap="none" spc="0" normalizeH="0" baseline="0" noProof="0" dirty="0" smtClean="0">
                    <a:ln>
                      <a:noFill/>
                    </a:ln>
                    <a:solidFill>
                      <a:srgbClr val="404040"/>
                    </a:solidFill>
                    <a:effectLst/>
                    <a:uLnTx/>
                    <a:uFillTx/>
                    <a:latin typeface="Arial"/>
                    <a:ea typeface="微软雅黑"/>
                    <a:cs typeface="+mn-ea"/>
                    <a:sym typeface="+mn-lt"/>
                  </a:rPr>
                  <a:t>2015/11</a:t>
                </a:r>
                <a:endParaRPr kumimoji="0" lang="da-DK" altLang="zh-CN" sz="1400" b="1" i="0" u="none" strike="noStrike" kern="0" cap="none" spc="0" normalizeH="0" baseline="0" noProof="0" dirty="0">
                  <a:ln>
                    <a:noFill/>
                  </a:ln>
                  <a:solidFill>
                    <a:srgbClr val="404040"/>
                  </a:solidFill>
                  <a:effectLst/>
                  <a:uLnTx/>
                  <a:uFillTx/>
                  <a:latin typeface="Arial"/>
                  <a:ea typeface="微软雅黑"/>
                  <a:cs typeface="+mn-ea"/>
                  <a:sym typeface="+mn-lt"/>
                </a:endParaRPr>
              </a:p>
            </p:txBody>
          </p:sp>
          <p:sp>
            <p:nvSpPr>
              <p:cNvPr id="42" name="MH_Other_5"/>
              <p:cNvSpPr>
                <a:spLocks noChangeArrowheads="1"/>
              </p:cNvSpPr>
              <p:nvPr>
                <p:custDataLst>
                  <p:tags r:id="rId12"/>
                </p:custDataLst>
              </p:nvPr>
            </p:nvSpPr>
            <p:spPr bwMode="auto">
              <a:xfrm flipH="1">
                <a:off x="4031357" y="3875091"/>
                <a:ext cx="1020618" cy="65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20000"/>
                  </a:lnSpc>
                  <a:spcBef>
                    <a:spcPct val="0"/>
                  </a:spcBef>
                  <a:spcAft>
                    <a:spcPts val="0"/>
                  </a:spcAft>
                  <a:buClrTx/>
                  <a:buSzTx/>
                  <a:buFontTx/>
                  <a:buNone/>
                  <a:tabLst/>
                  <a:defRPr/>
                </a:pPr>
                <a:r>
                  <a:rPr kumimoji="0" lang="en-US" altLang="zh-CN" sz="1400" b="1" i="0" u="none" strike="noStrike" kern="0" cap="none" spc="0" normalizeH="0" baseline="0" noProof="0" dirty="0" smtClean="0">
                    <a:ln>
                      <a:noFill/>
                    </a:ln>
                    <a:solidFill>
                      <a:srgbClr val="404040"/>
                    </a:solidFill>
                    <a:effectLst/>
                    <a:uLnTx/>
                    <a:uFillTx/>
                    <a:latin typeface="Arial"/>
                    <a:ea typeface="微软雅黑"/>
                    <a:cs typeface="+mn-ea"/>
                    <a:sym typeface="+mn-lt"/>
                  </a:rPr>
                  <a:t>2017/05</a:t>
                </a:r>
                <a:endParaRPr kumimoji="0" lang="da-DK" altLang="zh-CN" sz="1400" b="1" i="0" u="none" strike="noStrike" kern="0" cap="none" spc="0" normalizeH="0" baseline="0" noProof="0" dirty="0">
                  <a:ln>
                    <a:noFill/>
                  </a:ln>
                  <a:solidFill>
                    <a:srgbClr val="404040"/>
                  </a:solidFill>
                  <a:effectLst/>
                  <a:uLnTx/>
                  <a:uFillTx/>
                  <a:latin typeface="Arial"/>
                  <a:ea typeface="微软雅黑"/>
                  <a:cs typeface="+mn-ea"/>
                  <a:sym typeface="+mn-lt"/>
                </a:endParaRPr>
              </a:p>
            </p:txBody>
          </p:sp>
          <p:sp>
            <p:nvSpPr>
              <p:cNvPr id="43" name="MH_Other_6"/>
              <p:cNvSpPr>
                <a:spLocks noChangeArrowheads="1"/>
              </p:cNvSpPr>
              <p:nvPr>
                <p:custDataLst>
                  <p:tags r:id="rId13"/>
                </p:custDataLst>
              </p:nvPr>
            </p:nvSpPr>
            <p:spPr bwMode="auto">
              <a:xfrm flipH="1">
                <a:off x="5210547" y="3875091"/>
                <a:ext cx="1020618" cy="65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eaLnBrk="1" fontAlgn="auto" latinLnBrk="0" hangingPunct="1">
                  <a:lnSpc>
                    <a:spcPct val="120000"/>
                  </a:lnSpc>
                  <a:spcBef>
                    <a:spcPct val="0"/>
                  </a:spcBef>
                  <a:spcAft>
                    <a:spcPts val="0"/>
                  </a:spcAft>
                  <a:buClrTx/>
                  <a:buSzTx/>
                  <a:buFontTx/>
                  <a:buNone/>
                  <a:tabLst/>
                  <a:defRPr/>
                </a:pPr>
                <a:r>
                  <a:rPr kumimoji="0" lang="en-US" altLang="zh-CN" sz="1400" b="1" i="0" u="none" strike="noStrike" kern="0" cap="none" spc="0" normalizeH="0" baseline="0" noProof="0" dirty="0" smtClean="0">
                    <a:ln>
                      <a:noFill/>
                    </a:ln>
                    <a:solidFill>
                      <a:srgbClr val="404040"/>
                    </a:solidFill>
                    <a:effectLst/>
                    <a:uLnTx/>
                    <a:uFillTx/>
                    <a:latin typeface="Arial"/>
                    <a:ea typeface="微软雅黑"/>
                    <a:cs typeface="+mn-ea"/>
                    <a:sym typeface="+mn-lt"/>
                  </a:rPr>
                  <a:t>2017/07</a:t>
                </a:r>
                <a:endParaRPr kumimoji="0" lang="da-DK" altLang="zh-CN" sz="1400" b="1" i="0" u="none" strike="noStrike" kern="0" cap="none" spc="0" normalizeH="0" baseline="0" noProof="0" dirty="0">
                  <a:ln>
                    <a:noFill/>
                  </a:ln>
                  <a:solidFill>
                    <a:srgbClr val="404040"/>
                  </a:solidFill>
                  <a:effectLst/>
                  <a:uLnTx/>
                  <a:uFillTx/>
                  <a:latin typeface="Arial"/>
                  <a:ea typeface="微软雅黑"/>
                  <a:cs typeface="+mn-ea"/>
                  <a:sym typeface="+mn-lt"/>
                </a:endParaRPr>
              </a:p>
            </p:txBody>
          </p:sp>
          <p:sp>
            <p:nvSpPr>
              <p:cNvPr id="44" name="MH_SubTitle_3"/>
              <p:cNvSpPr/>
              <p:nvPr>
                <p:custDataLst>
                  <p:tags r:id="rId14"/>
                </p:custDataLst>
              </p:nvPr>
            </p:nvSpPr>
            <p:spPr>
              <a:xfrm flipH="1">
                <a:off x="231734" y="2441751"/>
                <a:ext cx="2681875" cy="1046505"/>
              </a:xfrm>
              <a:prstGeom prst="rect">
                <a:avLst/>
              </a:prstGeom>
            </p:spPr>
            <p:txBody>
              <a:bodyPr lIns="0" tIns="0" rIns="0" bIns="0" anchor="b">
                <a:norm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schemeClr val="tx1"/>
                    </a:solidFill>
                    <a:effectLst/>
                    <a:uLnTx/>
                    <a:uFillTx/>
                    <a:latin typeface="Arial"/>
                    <a:ea typeface="微软雅黑"/>
                    <a:cs typeface="+mn-ea"/>
                    <a:sym typeface="+mn-lt"/>
                  </a:rPr>
                  <a:t>李某入职</a:t>
                </a:r>
                <a:r>
                  <a:rPr kumimoji="0" lang="zh-CN" altLang="en-US" sz="1400" b="0" i="0" u="none" strike="noStrike" kern="0" cap="none" spc="0" normalizeH="0" baseline="0" noProof="0" dirty="0" smtClean="0">
                    <a:ln>
                      <a:noFill/>
                    </a:ln>
                    <a:solidFill>
                      <a:schemeClr val="tx1"/>
                    </a:solidFill>
                    <a:effectLst/>
                    <a:uLnTx/>
                    <a:uFillTx/>
                    <a:latin typeface="Arial"/>
                    <a:ea typeface="微软雅黑"/>
                    <a:cs typeface="+mn-ea"/>
                    <a:sym typeface="+mn-lt"/>
                  </a:rPr>
                  <a:t>某中医院，担任验光师；双方订立劳动合同，约定除</a:t>
                </a:r>
                <a:r>
                  <a:rPr kumimoji="0" lang="zh-CN" altLang="en-US" sz="1400" b="0" i="0" u="none" strike="noStrike" kern="0" cap="none" spc="0" normalizeH="0" baseline="0" noProof="0" dirty="0">
                    <a:ln>
                      <a:noFill/>
                    </a:ln>
                    <a:solidFill>
                      <a:schemeClr val="tx1"/>
                    </a:solidFill>
                    <a:effectLst/>
                    <a:uLnTx/>
                    <a:uFillTx/>
                    <a:latin typeface="Arial"/>
                    <a:ea typeface="微软雅黑"/>
                    <a:cs typeface="+mn-ea"/>
                    <a:sym typeface="+mn-lt"/>
                  </a:rPr>
                  <a:t>工资外，李某</a:t>
                </a:r>
                <a:r>
                  <a:rPr kumimoji="0" lang="zh-CN" altLang="en-US" sz="1400" b="0" i="0" u="none" strike="noStrike" kern="0" cap="none" spc="0" normalizeH="0" baseline="0" noProof="0" dirty="0" smtClean="0">
                    <a:ln>
                      <a:noFill/>
                    </a:ln>
                    <a:solidFill>
                      <a:schemeClr val="tx1"/>
                    </a:solidFill>
                    <a:effectLst/>
                    <a:uLnTx/>
                    <a:uFillTx/>
                    <a:latin typeface="Arial"/>
                    <a:ea typeface="微软雅黑"/>
                    <a:cs typeface="+mn-ea"/>
                    <a:sym typeface="+mn-lt"/>
                  </a:rPr>
                  <a:t>按照收费单数量</a:t>
                </a:r>
                <a:r>
                  <a:rPr kumimoji="0" lang="zh-CN" altLang="en-US" sz="1400" b="0" i="0" u="none" strike="noStrike" kern="0" cap="none" spc="0" normalizeH="0" baseline="0" noProof="0" dirty="0">
                    <a:ln>
                      <a:noFill/>
                    </a:ln>
                    <a:solidFill>
                      <a:schemeClr val="tx1"/>
                    </a:solidFill>
                    <a:effectLst/>
                    <a:uLnTx/>
                    <a:uFillTx/>
                    <a:latin typeface="Arial"/>
                    <a:ea typeface="微软雅黑"/>
                    <a:cs typeface="+mn-ea"/>
                    <a:sym typeface="+mn-lt"/>
                  </a:rPr>
                  <a:t>领取提成。</a:t>
                </a:r>
              </a:p>
            </p:txBody>
          </p:sp>
          <p:sp>
            <p:nvSpPr>
              <p:cNvPr id="45" name="TextBox 19"/>
              <p:cNvSpPr txBox="1">
                <a:spLocks noChangeArrowheads="1"/>
              </p:cNvSpPr>
              <p:nvPr/>
            </p:nvSpPr>
            <p:spPr bwMode="auto">
              <a:xfrm>
                <a:off x="101040" y="2028231"/>
                <a:ext cx="7972428" cy="4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zh-CN" altLang="en-US" b="1" i="0" u="none" strike="noStrike" kern="0" cap="none" spc="0" normalizeH="0" baseline="0" noProof="0" dirty="0" smtClean="0">
                    <a:ln>
                      <a:noFill/>
                    </a:ln>
                    <a:solidFill>
                      <a:srgbClr val="404040"/>
                    </a:solidFill>
                    <a:effectLst/>
                    <a:uLnTx/>
                    <a:uFillTx/>
                    <a:latin typeface="Arial"/>
                    <a:ea typeface="微软雅黑"/>
                    <a:cs typeface="+mn-ea"/>
                    <a:sym typeface="+mn-lt"/>
                  </a:rPr>
                  <a:t>基本案情：员工</a:t>
                </a:r>
                <a:r>
                  <a:rPr kumimoji="0" lang="zh-CN" altLang="en-US" b="1" i="0" u="none" strike="noStrike" kern="0" cap="none" spc="0" normalizeH="0" baseline="0" noProof="0" dirty="0">
                    <a:ln>
                      <a:noFill/>
                    </a:ln>
                    <a:solidFill>
                      <a:srgbClr val="404040"/>
                    </a:solidFill>
                    <a:effectLst/>
                    <a:uLnTx/>
                    <a:uFillTx/>
                    <a:latin typeface="Arial"/>
                    <a:ea typeface="微软雅黑"/>
                    <a:cs typeface="+mn-ea"/>
                    <a:sym typeface="+mn-lt"/>
                  </a:rPr>
                  <a:t>为增加提成，私自更改</a:t>
                </a:r>
                <a:r>
                  <a:rPr kumimoji="0" lang="zh-CN" altLang="en-US" b="1" i="0" u="none" strike="noStrike" kern="0" cap="none" spc="0" normalizeH="0" baseline="0" noProof="0" dirty="0" smtClean="0">
                    <a:ln>
                      <a:noFill/>
                    </a:ln>
                    <a:solidFill>
                      <a:srgbClr val="404040"/>
                    </a:solidFill>
                    <a:effectLst/>
                    <a:uLnTx/>
                    <a:uFillTx/>
                    <a:latin typeface="Arial"/>
                    <a:ea typeface="微软雅黑"/>
                    <a:cs typeface="+mn-ea"/>
                    <a:sym typeface="+mn-lt"/>
                  </a:rPr>
                  <a:t>定价，此后进入孕期。</a:t>
                </a:r>
                <a:endParaRPr kumimoji="0" lang="zh-CN" altLang="en-US" b="1" i="0" u="none" strike="noStrike" kern="0" cap="none" spc="0" normalizeH="0" baseline="0" noProof="0" dirty="0">
                  <a:ln>
                    <a:noFill/>
                  </a:ln>
                  <a:solidFill>
                    <a:srgbClr val="404040"/>
                  </a:solidFill>
                  <a:effectLst/>
                  <a:uLnTx/>
                  <a:uFillTx/>
                  <a:latin typeface="Arial"/>
                  <a:ea typeface="微软雅黑"/>
                  <a:cs typeface="+mn-ea"/>
                  <a:sym typeface="+mn-lt"/>
                </a:endParaRPr>
              </a:p>
            </p:txBody>
          </p:sp>
        </p:grpSp>
        <p:sp>
          <p:nvSpPr>
            <p:cNvPr id="50" name="MH_SubTitle_4"/>
            <p:cNvSpPr/>
            <p:nvPr>
              <p:custDataLst>
                <p:tags r:id="rId1"/>
              </p:custDataLst>
            </p:nvPr>
          </p:nvSpPr>
          <p:spPr bwMode="auto">
            <a:xfrm flipH="1">
              <a:off x="2666516" y="4744814"/>
              <a:ext cx="2286484" cy="1060450"/>
            </a:xfrm>
            <a:prstGeom prst="rect">
              <a:avLst/>
            </a:prstGeom>
          </p:spPr>
          <p:txBody>
            <a:bodyPr lIns="0" tIns="0" rIns="0" bIns="0">
              <a:normAutofit/>
            </a:bodyPr>
            <a:lstStyle/>
            <a:p>
              <a:pPr marL="0" marR="0" lvl="0" indent="0" defTabSz="914400" eaLnBrk="1" fontAlgn="auto" latinLnBrk="0" hangingPunct="1">
                <a:lnSpc>
                  <a:spcPct val="120000"/>
                </a:lnSpc>
                <a:spcBef>
                  <a:spcPts val="0"/>
                </a:spcBef>
                <a:spcAft>
                  <a:spcPts val="0"/>
                </a:spcAft>
                <a:buClrTx/>
                <a:buSzTx/>
                <a:buFontTx/>
                <a:buNone/>
                <a:tabLst/>
                <a:defRPr/>
              </a:pPr>
              <a:r>
                <a:rPr lang="zh-CN" altLang="en-US" sz="1400" kern="0" dirty="0" smtClean="0">
                  <a:solidFill>
                    <a:schemeClr val="tx1"/>
                  </a:solidFill>
                  <a:latin typeface="Arial"/>
                  <a:ea typeface="微软雅黑"/>
                  <a:cs typeface="+mn-ea"/>
                  <a:sym typeface="+mn-lt"/>
                </a:rPr>
                <a:t>中医院出台规章制度，规定工作人员应当严格遵守财务纪律，不得私自更改定价。</a:t>
              </a:r>
              <a:endParaRPr lang="zh-CN" altLang="en-US" sz="1400" kern="0" dirty="0">
                <a:solidFill>
                  <a:schemeClr val="tx1"/>
                </a:solidFill>
                <a:latin typeface="Arial"/>
                <a:ea typeface="微软雅黑"/>
                <a:cs typeface="+mn-ea"/>
                <a:sym typeface="+mn-lt"/>
              </a:endParaRPr>
            </a:p>
          </p:txBody>
        </p:sp>
      </p:grpSp>
      <p:sp>
        <p:nvSpPr>
          <p:cNvPr id="4" name="TextBox 3"/>
          <p:cNvSpPr txBox="1"/>
          <p:nvPr/>
        </p:nvSpPr>
        <p:spPr>
          <a:xfrm>
            <a:off x="1932445" y="5979830"/>
            <a:ext cx="6620955" cy="480131"/>
          </a:xfrm>
          <a:prstGeom prst="rect">
            <a:avLst/>
          </a:prstGeom>
        </p:spPr>
        <p:txBody>
          <a:bodyPr wrap="square" rtlCol="0">
            <a:spAutoFit/>
          </a:bodyPr>
          <a:lstStyle/>
          <a:p>
            <a:pPr marL="0" indent="0">
              <a:buFont typeface="Wingdings 2"/>
              <a:buNone/>
            </a:pPr>
            <a:r>
              <a:rPr lang="zh-CN" altLang="en-US" sz="2800" dirty="0" smtClean="0">
                <a:solidFill>
                  <a:schemeClr val="accent4">
                    <a:lumMod val="50000"/>
                  </a:schemeClr>
                </a:solidFill>
                <a:latin typeface="微软雅黑" panose="020B0503020204020204" pitchFamily="34" charset="-122"/>
                <a:ea typeface="微软雅黑" panose="020B0503020204020204" pitchFamily="34" charset="-122"/>
              </a:rPr>
              <a:t>中医院解除“三期”女员工合法吗？</a:t>
            </a:r>
          </a:p>
        </p:txBody>
      </p:sp>
      <p:pic>
        <p:nvPicPr>
          <p:cNvPr id="51" name="图片 5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79907" y="4772558"/>
            <a:ext cx="1575048" cy="1968810"/>
          </a:xfrm>
          <a:prstGeom prst="rect">
            <a:avLst/>
          </a:prstGeom>
        </p:spPr>
      </p:pic>
    </p:spTree>
    <p:extLst>
      <p:ext uri="{BB962C8B-B14F-4D97-AF65-F5344CB8AC3E}">
        <p14:creationId xmlns:p14="http://schemas.microsoft.com/office/powerpoint/2010/main" val="23308930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19"/>
          <p:cNvSpPr txBox="1">
            <a:spLocks noChangeArrowheads="1"/>
          </p:cNvSpPr>
          <p:nvPr/>
        </p:nvSpPr>
        <p:spPr bwMode="auto">
          <a:xfrm>
            <a:off x="593682" y="1585914"/>
            <a:ext cx="38656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zh-CN" altLang="en-US" sz="2000" b="1" i="0" u="none" strike="noStrike" kern="0" cap="none" spc="0" normalizeH="0" baseline="0" noProof="0" dirty="0" smtClean="0">
                <a:ln>
                  <a:noFill/>
                </a:ln>
                <a:solidFill>
                  <a:srgbClr val="404040"/>
                </a:solidFill>
                <a:effectLst/>
                <a:uLnTx/>
                <a:uFillTx/>
                <a:latin typeface="Arial"/>
                <a:ea typeface="微软雅黑"/>
                <a:cs typeface="+mn-ea"/>
                <a:sym typeface="+mn-lt"/>
              </a:rPr>
              <a:t>法院认为：解除合法</a:t>
            </a:r>
            <a:endParaRPr kumimoji="0" lang="zh-CN" altLang="en-US" sz="2000" b="1" i="0" u="none" strike="noStrike" kern="0" cap="none" spc="0" normalizeH="0" baseline="0" noProof="0" dirty="0">
              <a:ln>
                <a:noFill/>
              </a:ln>
              <a:solidFill>
                <a:srgbClr val="404040"/>
              </a:solidFill>
              <a:effectLst/>
              <a:uLnTx/>
              <a:uFillTx/>
              <a:latin typeface="Arial"/>
              <a:ea typeface="微软雅黑"/>
              <a:cs typeface="+mn-ea"/>
              <a:sym typeface="+mn-lt"/>
            </a:endParaRPr>
          </a:p>
        </p:txBody>
      </p:sp>
      <p:sp>
        <p:nvSpPr>
          <p:cNvPr id="5" name="矩形 4"/>
          <p:cNvSpPr/>
          <p:nvPr/>
        </p:nvSpPr>
        <p:spPr>
          <a:xfrm>
            <a:off x="593682" y="2163628"/>
            <a:ext cx="8607790" cy="3785652"/>
          </a:xfrm>
          <a:prstGeom prst="rect">
            <a:avLst/>
          </a:prstGeom>
        </p:spPr>
        <p:txBody>
          <a:bodyPr wrap="square">
            <a:spAutoFit/>
          </a:bodyPr>
          <a:lstStyle/>
          <a:p>
            <a:pPr>
              <a:lnSpc>
                <a:spcPct val="150000"/>
              </a:lnSpc>
              <a:spcBef>
                <a:spcPts val="0"/>
              </a:spcBef>
              <a:buNone/>
            </a:pPr>
            <a:r>
              <a:rPr lang="zh-CN" altLang="en-US" sz="2000" dirty="0">
                <a:solidFill>
                  <a:schemeClr val="tx1"/>
                </a:solidFill>
                <a:latin typeface="微软雅黑" panose="020B0503020204020204" pitchFamily="34" charset="-122"/>
                <a:ea typeface="微软雅黑" panose="020B0503020204020204" pitchFamily="34" charset="-122"/>
              </a:rPr>
              <a:t>本案中，依据双方订立的</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劳动合同书</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的约定，存在</a:t>
            </a:r>
            <a:r>
              <a:rPr lang="zh-CN" altLang="en-US" sz="2000" dirty="0" smtClean="0">
                <a:solidFill>
                  <a:schemeClr val="tx1"/>
                </a:solidFill>
                <a:latin typeface="微软雅黑" panose="020B0503020204020204" pitchFamily="34" charset="-122"/>
                <a:ea typeface="微软雅黑" panose="020B0503020204020204" pitchFamily="34" charset="-122"/>
              </a:rPr>
              <a:t>违反中医</a:t>
            </a:r>
            <a:r>
              <a:rPr lang="zh-CN" altLang="en-US" sz="2000" dirty="0">
                <a:solidFill>
                  <a:schemeClr val="tx1"/>
                </a:solidFill>
                <a:latin typeface="微软雅黑" panose="020B0503020204020204" pitchFamily="34" charset="-122"/>
                <a:ea typeface="微软雅黑" panose="020B0503020204020204" pitchFamily="34" charset="-122"/>
              </a:rPr>
              <a:t>公司财务纪律造成一定后果，如未经允许随意变更治疗价目等行为的</a:t>
            </a:r>
            <a:r>
              <a:rPr lang="zh-CN" altLang="en-US" sz="2000" dirty="0" smtClean="0">
                <a:solidFill>
                  <a:schemeClr val="tx1"/>
                </a:solidFill>
                <a:latin typeface="微软雅黑" panose="020B0503020204020204" pitchFamily="34" charset="-122"/>
                <a:ea typeface="微软雅黑" panose="020B0503020204020204" pitchFamily="34" charset="-122"/>
              </a:rPr>
              <a:t>，中医</a:t>
            </a:r>
            <a:r>
              <a:rPr lang="zh-CN" altLang="en-US" sz="2000" dirty="0">
                <a:solidFill>
                  <a:schemeClr val="tx1"/>
                </a:solidFill>
                <a:latin typeface="微软雅黑" panose="020B0503020204020204" pitchFamily="34" charset="-122"/>
                <a:ea typeface="微软雅黑" panose="020B0503020204020204" pitchFamily="34" charset="-122"/>
              </a:rPr>
              <a:t>公司可解除劳动合同</a:t>
            </a:r>
            <a:r>
              <a:rPr lang="zh-CN" altLang="en-US" sz="2000" dirty="0" smtClean="0">
                <a:solidFill>
                  <a:schemeClr val="tx1"/>
                </a:solidFill>
                <a:latin typeface="微软雅黑" panose="020B0503020204020204" pitchFamily="34" charset="-122"/>
                <a:ea typeface="微软雅黑" panose="020B0503020204020204" pitchFamily="34" charset="-122"/>
              </a:rPr>
              <a:t>。</a:t>
            </a:r>
            <a:endParaRPr lang="en-US" altLang="zh-CN" sz="2000" dirty="0" smtClean="0">
              <a:solidFill>
                <a:schemeClr val="tx1"/>
              </a:solidFill>
              <a:latin typeface="微软雅黑" panose="020B0503020204020204" pitchFamily="34" charset="-122"/>
              <a:ea typeface="微软雅黑" panose="020B0503020204020204" pitchFamily="34" charset="-122"/>
            </a:endParaRPr>
          </a:p>
          <a:p>
            <a:pPr>
              <a:lnSpc>
                <a:spcPct val="150000"/>
              </a:lnSpc>
              <a:spcBef>
                <a:spcPts val="0"/>
              </a:spcBef>
              <a:buNone/>
            </a:pPr>
            <a:endParaRPr lang="en-US" altLang="zh-CN" sz="2000" dirty="0" smtClean="0">
              <a:solidFill>
                <a:schemeClr val="tx1"/>
              </a:solidFill>
              <a:latin typeface="微软雅黑" panose="020B0503020204020204" pitchFamily="34" charset="-122"/>
              <a:ea typeface="微软雅黑" panose="020B0503020204020204" pitchFamily="34" charset="-122"/>
            </a:endParaRPr>
          </a:p>
          <a:p>
            <a:pPr>
              <a:lnSpc>
                <a:spcPct val="150000"/>
              </a:lnSpc>
              <a:spcBef>
                <a:spcPts val="0"/>
              </a:spcBef>
              <a:buNone/>
            </a:pPr>
            <a:r>
              <a:rPr lang="zh-CN" altLang="en-US" sz="2000" dirty="0" smtClean="0">
                <a:solidFill>
                  <a:schemeClr val="tx1"/>
                </a:solidFill>
                <a:latin typeface="微软雅黑" panose="020B0503020204020204" pitchFamily="34" charset="-122"/>
                <a:ea typeface="微软雅黑" panose="020B0503020204020204" pitchFamily="34" charset="-122"/>
              </a:rPr>
              <a:t>公司提供的证据可以</a:t>
            </a:r>
            <a:r>
              <a:rPr lang="zh-CN" altLang="en-US" sz="2000" dirty="0">
                <a:solidFill>
                  <a:schemeClr val="tx1"/>
                </a:solidFill>
                <a:latin typeface="微软雅黑" panose="020B0503020204020204" pitchFamily="34" charset="-122"/>
                <a:ea typeface="微软雅黑" panose="020B0503020204020204" pitchFamily="34" charset="-122"/>
              </a:rPr>
              <a:t>证实</a:t>
            </a:r>
            <a:r>
              <a:rPr lang="zh-CN" altLang="en-US" sz="2000" dirty="0" smtClean="0">
                <a:solidFill>
                  <a:schemeClr val="tx1"/>
                </a:solidFill>
                <a:latin typeface="微软雅黑" panose="020B0503020204020204" pitchFamily="34" charset="-122"/>
                <a:ea typeface="微软雅黑" panose="020B0503020204020204" pitchFamily="34" charset="-122"/>
              </a:rPr>
              <a:t>李</a:t>
            </a:r>
            <a:r>
              <a:rPr lang="zh-CN" altLang="en-US" sz="2000" dirty="0">
                <a:solidFill>
                  <a:schemeClr val="tx1"/>
                </a:solidFill>
                <a:latin typeface="微软雅黑" panose="020B0503020204020204" pitchFamily="34" charset="-122"/>
                <a:ea typeface="微软雅黑" panose="020B0503020204020204" pitchFamily="34" charset="-122"/>
              </a:rPr>
              <a:t>某</a:t>
            </a:r>
            <a:r>
              <a:rPr lang="zh-CN" altLang="en-US" sz="2000" dirty="0" smtClean="0">
                <a:solidFill>
                  <a:schemeClr val="tx1"/>
                </a:solidFill>
                <a:latin typeface="微软雅黑" panose="020B0503020204020204" pitchFamily="34" charset="-122"/>
                <a:ea typeface="微软雅黑" panose="020B0503020204020204" pitchFamily="34" charset="-122"/>
              </a:rPr>
              <a:t>在明知中医</a:t>
            </a:r>
            <a:r>
              <a:rPr lang="zh-CN" altLang="en-US" sz="2000" dirty="0">
                <a:solidFill>
                  <a:schemeClr val="tx1"/>
                </a:solidFill>
                <a:latin typeface="微软雅黑" panose="020B0503020204020204" pitchFamily="34" charset="-122"/>
                <a:ea typeface="微软雅黑" panose="020B0503020204020204" pitchFamily="34" charset="-122"/>
              </a:rPr>
              <a:t>公司的眼科验光费收费标准的情况下，未经公司允许擅自降低初诊收费标准导致了公司初诊费损失且其上述行为持续了相当长一段时期，</a:t>
            </a:r>
            <a:r>
              <a:rPr lang="zh-CN" altLang="en-US" sz="2000" dirty="0" smtClean="0">
                <a:solidFill>
                  <a:schemeClr val="tx1"/>
                </a:solidFill>
                <a:latin typeface="微软雅黑" panose="020B0503020204020204" pitchFamily="34" charset="-122"/>
                <a:ea typeface="微软雅黑" panose="020B0503020204020204" pitchFamily="34" charset="-122"/>
              </a:rPr>
              <a:t>现中医</a:t>
            </a:r>
            <a:r>
              <a:rPr lang="zh-CN" altLang="en-US" sz="2000" dirty="0">
                <a:solidFill>
                  <a:schemeClr val="tx1"/>
                </a:solidFill>
                <a:latin typeface="微软雅黑" panose="020B0503020204020204" pitchFamily="34" charset="-122"/>
                <a:ea typeface="微软雅黑" panose="020B0503020204020204" pitchFamily="34" charset="-122"/>
              </a:rPr>
              <a:t>公司以此为由依据</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劳动合同书</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的相应条款与其解除劳动关系，并无不</a:t>
            </a:r>
            <a:r>
              <a:rPr lang="zh-CN" altLang="en-US" sz="2000" dirty="0" smtClean="0">
                <a:solidFill>
                  <a:schemeClr val="tx1"/>
                </a:solidFill>
                <a:latin typeface="微软雅黑" panose="020B0503020204020204" pitchFamily="34" charset="-122"/>
                <a:ea typeface="微软雅黑" panose="020B0503020204020204" pitchFamily="34" charset="-122"/>
              </a:rPr>
              <a:t>当。</a:t>
            </a:r>
            <a:endParaRPr lang="zh-CN" altLang="en-US"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21176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19"/>
          <p:cNvSpPr txBox="1">
            <a:spLocks noChangeArrowheads="1"/>
          </p:cNvSpPr>
          <p:nvPr/>
        </p:nvSpPr>
        <p:spPr bwMode="auto">
          <a:xfrm>
            <a:off x="593682" y="1585914"/>
            <a:ext cx="38656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zh-CN" altLang="en-US" sz="2000" b="1" i="0" u="none" strike="noStrike" kern="0" cap="none" spc="0" normalizeH="0" baseline="0" noProof="0" dirty="0" smtClean="0">
                <a:ln>
                  <a:noFill/>
                </a:ln>
                <a:solidFill>
                  <a:srgbClr val="404040"/>
                </a:solidFill>
                <a:effectLst/>
                <a:uLnTx/>
                <a:uFillTx/>
                <a:latin typeface="Arial"/>
                <a:ea typeface="微软雅黑"/>
                <a:cs typeface="+mn-ea"/>
                <a:sym typeface="+mn-lt"/>
              </a:rPr>
              <a:t>法院认为：解除合法</a:t>
            </a:r>
            <a:endParaRPr kumimoji="0" lang="zh-CN" altLang="en-US" sz="2000" b="1" i="0" u="none" strike="noStrike" kern="0" cap="none" spc="0" normalizeH="0" baseline="0" noProof="0" dirty="0">
              <a:ln>
                <a:noFill/>
              </a:ln>
              <a:solidFill>
                <a:srgbClr val="404040"/>
              </a:solidFill>
              <a:effectLst/>
              <a:uLnTx/>
              <a:uFillTx/>
              <a:latin typeface="Arial"/>
              <a:ea typeface="微软雅黑"/>
              <a:cs typeface="+mn-ea"/>
              <a:sym typeface="+mn-lt"/>
            </a:endParaRPr>
          </a:p>
        </p:txBody>
      </p:sp>
      <p:sp>
        <p:nvSpPr>
          <p:cNvPr id="5" name="矩形 4"/>
          <p:cNvSpPr/>
          <p:nvPr/>
        </p:nvSpPr>
        <p:spPr>
          <a:xfrm>
            <a:off x="665690" y="2482094"/>
            <a:ext cx="8679798" cy="2308324"/>
          </a:xfrm>
          <a:prstGeom prst="rect">
            <a:avLst/>
          </a:prstGeom>
        </p:spPr>
        <p:txBody>
          <a:bodyPr wrap="square">
            <a:spAutoFit/>
          </a:bodyPr>
          <a:lstStyle/>
          <a:p>
            <a:pPr>
              <a:lnSpc>
                <a:spcPct val="150000"/>
              </a:lnSpc>
              <a:spcBef>
                <a:spcPts val="0"/>
              </a:spcBef>
              <a:buNone/>
            </a:pPr>
            <a:r>
              <a:rPr lang="zh-CN" altLang="en-US" dirty="0" smtClean="0">
                <a:solidFill>
                  <a:schemeClr val="tx1"/>
                </a:solidFill>
                <a:latin typeface="微软雅黑" panose="020B0503020204020204" pitchFamily="34" charset="-122"/>
                <a:ea typeface="微软雅黑" panose="020B0503020204020204" pitchFamily="34" charset="-122"/>
              </a:rPr>
              <a:t>李某当时</a:t>
            </a:r>
            <a:r>
              <a:rPr lang="zh-CN" altLang="en-US" dirty="0">
                <a:solidFill>
                  <a:schemeClr val="tx1"/>
                </a:solidFill>
                <a:latin typeface="微软雅黑" panose="020B0503020204020204" pitchFamily="34" charset="-122"/>
                <a:ea typeface="微软雅黑" panose="020B0503020204020204" pitchFamily="34" charset="-122"/>
              </a:rPr>
              <a:t>虽已怀孕</a:t>
            </a:r>
            <a:r>
              <a:rPr lang="zh-CN" altLang="en-US" dirty="0" smtClean="0">
                <a:solidFill>
                  <a:schemeClr val="tx1"/>
                </a:solidFill>
                <a:latin typeface="微软雅黑" panose="020B0503020204020204" pitchFamily="34" charset="-122"/>
                <a:ea typeface="微软雅黑" panose="020B0503020204020204" pitchFamily="34" charset="-122"/>
              </a:rPr>
              <a:t>，并且处于医疗期内，</a:t>
            </a:r>
            <a:r>
              <a:rPr lang="zh-CN" altLang="en-US" dirty="0" smtClean="0">
                <a:solidFill>
                  <a:srgbClr val="C00000"/>
                </a:solidFill>
                <a:latin typeface="微软雅黑" panose="020B0503020204020204" pitchFamily="34" charset="-122"/>
                <a:ea typeface="微软雅黑" panose="020B0503020204020204" pitchFamily="34" charset="-122"/>
              </a:rPr>
              <a:t>但</a:t>
            </a:r>
            <a:r>
              <a:rPr lang="zh-CN" altLang="en-US" dirty="0">
                <a:solidFill>
                  <a:srgbClr val="C00000"/>
                </a:solidFill>
                <a:latin typeface="微软雅黑" panose="020B0503020204020204" pitchFamily="34" charset="-122"/>
                <a:ea typeface="微软雅黑" panose="020B0503020204020204" pitchFamily="34" charset="-122"/>
              </a:rPr>
              <a:t>本案情形并非劳动合同法规定不得与孕期女</a:t>
            </a:r>
            <a:r>
              <a:rPr lang="zh-CN" altLang="en-US" dirty="0" smtClean="0">
                <a:solidFill>
                  <a:srgbClr val="C00000"/>
                </a:solidFill>
                <a:latin typeface="微软雅黑" panose="020B0503020204020204" pitchFamily="34" charset="-122"/>
                <a:ea typeface="微软雅黑" panose="020B0503020204020204" pitchFamily="34" charset="-122"/>
              </a:rPr>
              <a:t>职工以及医疗期职工解除</a:t>
            </a:r>
            <a:r>
              <a:rPr lang="zh-CN" altLang="en-US" dirty="0">
                <a:solidFill>
                  <a:srgbClr val="C00000"/>
                </a:solidFill>
                <a:latin typeface="微软雅黑" panose="020B0503020204020204" pitchFamily="34" charset="-122"/>
                <a:ea typeface="微软雅黑" panose="020B0503020204020204" pitchFamily="34" charset="-122"/>
              </a:rPr>
              <a:t>劳动合同的情形</a:t>
            </a:r>
            <a:r>
              <a:rPr lang="zh-CN" altLang="en-US" dirty="0">
                <a:solidFill>
                  <a:schemeClr val="tx1"/>
                </a:solidFill>
                <a:latin typeface="微软雅黑" panose="020B0503020204020204" pitchFamily="34" charset="-122"/>
                <a:ea typeface="微软雅黑" panose="020B0503020204020204" pitchFamily="34" charset="-122"/>
              </a:rPr>
              <a:t>。综上</a:t>
            </a:r>
            <a:r>
              <a:rPr lang="zh-CN" altLang="en-US" dirty="0" smtClean="0">
                <a:solidFill>
                  <a:schemeClr val="tx1"/>
                </a:solidFill>
                <a:latin typeface="微软雅黑" panose="020B0503020204020204" pitchFamily="34" charset="-122"/>
                <a:ea typeface="微软雅黑" panose="020B0503020204020204" pitchFamily="34" charset="-122"/>
              </a:rPr>
              <a:t>，中医</a:t>
            </a:r>
            <a:r>
              <a:rPr lang="zh-CN" altLang="en-US" dirty="0">
                <a:solidFill>
                  <a:schemeClr val="tx1"/>
                </a:solidFill>
                <a:latin typeface="微软雅黑" panose="020B0503020204020204" pitchFamily="34" charset="-122"/>
                <a:ea typeface="微软雅黑" panose="020B0503020204020204" pitchFamily="34" charset="-122"/>
              </a:rPr>
              <a:t>公司无需向</a:t>
            </a:r>
            <a:r>
              <a:rPr lang="zh-CN" altLang="en-US" dirty="0" smtClean="0">
                <a:solidFill>
                  <a:schemeClr val="tx1"/>
                </a:solidFill>
                <a:latin typeface="微软雅黑" panose="020B0503020204020204" pitchFamily="34" charset="-122"/>
                <a:ea typeface="微软雅黑" panose="020B0503020204020204" pitchFamily="34" charset="-122"/>
              </a:rPr>
              <a:t>李某支付</a:t>
            </a:r>
            <a:r>
              <a:rPr lang="zh-CN" altLang="en-US" dirty="0">
                <a:solidFill>
                  <a:schemeClr val="tx1"/>
                </a:solidFill>
                <a:latin typeface="微软雅黑" panose="020B0503020204020204" pitchFamily="34" charset="-122"/>
                <a:ea typeface="微软雅黑" panose="020B0503020204020204" pitchFamily="34" charset="-122"/>
              </a:rPr>
              <a:t>违法解除劳动合同赔偿金。</a:t>
            </a:r>
          </a:p>
        </p:txBody>
      </p:sp>
    </p:spTree>
    <p:extLst>
      <p:ext uri="{BB962C8B-B14F-4D97-AF65-F5344CB8AC3E}">
        <p14:creationId xmlns:p14="http://schemas.microsoft.com/office/powerpoint/2010/main" val="32141857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9907" y="1420092"/>
            <a:ext cx="8203998" cy="424732"/>
          </a:xfrm>
          <a:prstGeom prst="rect">
            <a:avLst/>
          </a:prstGeom>
          <a:noFill/>
        </p:spPr>
        <p:txBody>
          <a:bodyPr wrap="square" rtlCol="0">
            <a:spAutoFit/>
          </a:bodyPr>
          <a:lstStyle/>
          <a:p>
            <a:pPr>
              <a:buNone/>
            </a:pPr>
            <a:r>
              <a:rPr lang="en-US" altLang="zh-CN" b="1" dirty="0" smtClean="0">
                <a:solidFill>
                  <a:schemeClr val="tx1"/>
                </a:solidFill>
                <a:latin typeface="微软雅黑" panose="020B0503020204020204" pitchFamily="34" charset="-122"/>
                <a:ea typeface="微软雅黑" panose="020B0503020204020204" pitchFamily="34" charset="-122"/>
              </a:rPr>
              <a:t>1. </a:t>
            </a:r>
            <a:r>
              <a:rPr lang="zh-CN" altLang="en-US" b="1" dirty="0" smtClean="0">
                <a:solidFill>
                  <a:schemeClr val="tx1"/>
                </a:solidFill>
                <a:latin typeface="微软雅黑" panose="020B0503020204020204" pitchFamily="34" charset="-122"/>
                <a:ea typeface="微软雅黑" panose="020B0503020204020204" pitchFamily="34" charset="-122"/>
              </a:rPr>
              <a:t>有关“三期”女员工的基本法律概念</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36" name="灯片编号占位符 1"/>
          <p:cNvSpPr txBox="1">
            <a:spLocks/>
          </p:cNvSpPr>
          <p:nvPr/>
        </p:nvSpPr>
        <p:spPr bwMode="auto">
          <a:xfrm>
            <a:off x="8578478" y="7012689"/>
            <a:ext cx="334962" cy="201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179388" rtl="0" fontAlgn="base">
              <a:spcBef>
                <a:spcPct val="0"/>
              </a:spcBef>
              <a:spcAft>
                <a:spcPct val="0"/>
              </a:spcAft>
              <a:defRPr sz="800" kern="1200">
                <a:solidFill>
                  <a:schemeClr val="tx1"/>
                </a:solidFill>
                <a:latin typeface="Arial" panose="020B0604020202020204" pitchFamily="34" charset="0"/>
                <a:ea typeface="宋体" panose="02010600030101010101" pitchFamily="2" charset="-122"/>
                <a:cs typeface="+mn-cs"/>
              </a:defRPr>
            </a:lvl1pPr>
            <a:lvl2pPr marL="742950" indent="-285750" algn="l" defTabSz="179388"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143000" indent="-228600" algn="l" defTabSz="179388"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00200" indent="-228600" algn="l" defTabSz="179388"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057400" indent="-228600" algn="l" defTabSz="179388"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514600" indent="-228600" algn="l" defTabSz="179388" rtl="0" eaLnBrk="1" fontAlgn="base" latinLnBrk="0" hangingPunct="1">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6pPr>
            <a:lvl7pPr marL="2971800" indent="-228600" algn="l" defTabSz="179388" rtl="0" eaLnBrk="1" fontAlgn="base" latinLnBrk="0" hangingPunct="1">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7pPr>
            <a:lvl8pPr marL="3429000" indent="-228600" algn="l" defTabSz="179388" rtl="0" eaLnBrk="1" fontAlgn="base" latinLnBrk="0" hangingPunct="1">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8pPr>
            <a:lvl9pPr marL="3886200" indent="-228600" algn="l" defTabSz="179388" rtl="0" eaLnBrk="1" fontAlgn="base" latinLnBrk="0" hangingPunct="1">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00000"/>
              </a:lnSpc>
              <a:spcBef>
                <a:spcPts val="0"/>
              </a:spcBef>
              <a:spcAft>
                <a:spcPts val="0"/>
              </a:spcAft>
              <a:buFontTx/>
              <a:buNone/>
            </a:pPr>
            <a:fld id="{80EAA8BA-E36C-4A04-A1BF-EFFFCAA14658}" type="slidenum">
              <a:rPr lang="en-AU" altLang="zh-CN" smtClean="0">
                <a:solidFill>
                  <a:srgbClr val="808285"/>
                </a:solidFill>
                <a:latin typeface="Arial"/>
                <a:ea typeface="微软雅黑"/>
                <a:cs typeface="+mn-ea"/>
                <a:sym typeface="+mn-lt"/>
              </a:rPr>
              <a:pPr eaLnBrk="1" hangingPunct="1">
                <a:lnSpc>
                  <a:spcPct val="100000"/>
                </a:lnSpc>
                <a:spcBef>
                  <a:spcPts val="0"/>
                </a:spcBef>
                <a:spcAft>
                  <a:spcPts val="0"/>
                </a:spcAft>
                <a:buFontTx/>
                <a:buNone/>
              </a:pPr>
              <a:t>33</a:t>
            </a:fld>
            <a:endParaRPr lang="en-AU" altLang="zh-CN">
              <a:solidFill>
                <a:srgbClr val="808285"/>
              </a:solidFill>
              <a:latin typeface="Arial"/>
              <a:ea typeface="微软雅黑"/>
              <a:cs typeface="+mn-ea"/>
              <a:sym typeface="+mn-lt"/>
            </a:endParaRPr>
          </a:p>
        </p:txBody>
      </p:sp>
      <p:sp>
        <p:nvSpPr>
          <p:cNvPr id="38" name="左大括号 37"/>
          <p:cNvSpPr/>
          <p:nvPr/>
        </p:nvSpPr>
        <p:spPr>
          <a:xfrm rot="16200000">
            <a:off x="5713074" y="2298645"/>
            <a:ext cx="533211" cy="3254762"/>
          </a:xfrm>
          <a:prstGeom prst="leftBrace">
            <a:avLst/>
          </a:prstGeom>
          <a:noFill/>
          <a:ln w="19050" cap="flat" cmpd="sng" algn="ctr">
            <a:solidFill>
              <a:srgbClr val="15C2FF"/>
            </a:solidFill>
            <a:prstDash val="solid"/>
          </a:ln>
          <a:effectLst/>
        </p:spPr>
        <p:txBody>
          <a:bodyPr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404040"/>
              </a:solidFill>
              <a:effectLst/>
              <a:uLnTx/>
              <a:uFillTx/>
              <a:latin typeface="Arial"/>
              <a:ea typeface="微软雅黑"/>
            </a:endParaRPr>
          </a:p>
        </p:txBody>
      </p:sp>
      <p:sp>
        <p:nvSpPr>
          <p:cNvPr id="39" name="TextBox 38"/>
          <p:cNvSpPr txBox="1"/>
          <p:nvPr/>
        </p:nvSpPr>
        <p:spPr>
          <a:xfrm>
            <a:off x="2362383" y="4247459"/>
            <a:ext cx="1426063" cy="369332"/>
          </a:xfrm>
          <a:prstGeom prst="rect">
            <a:avLst/>
          </a:prstGeom>
          <a:solidFill>
            <a:srgbClr val="FFFFFF">
              <a:lumMod val="95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800" b="0" i="0" u="none" strike="noStrike" kern="0" cap="none" spc="0" normalizeH="0" baseline="0" noProof="0" dirty="0" smtClean="0">
                <a:ln>
                  <a:noFill/>
                </a:ln>
                <a:solidFill>
                  <a:srgbClr val="404040"/>
                </a:solidFill>
                <a:effectLst/>
                <a:uLnTx/>
                <a:uFillTx/>
                <a:latin typeface="微软雅黑"/>
                <a:ea typeface="微软雅黑"/>
              </a:rPr>
              <a:t>1. </a:t>
            </a:r>
            <a:r>
              <a:rPr kumimoji="0" lang="zh-CN" altLang="en-US" sz="1800" b="0" i="0" u="none" strike="noStrike" kern="0" cap="none" spc="0" normalizeH="0" baseline="0" noProof="0" dirty="0" smtClean="0">
                <a:ln>
                  <a:noFill/>
                </a:ln>
                <a:solidFill>
                  <a:srgbClr val="404040"/>
                </a:solidFill>
                <a:effectLst/>
                <a:uLnTx/>
                <a:uFillTx/>
                <a:latin typeface="微软雅黑"/>
                <a:ea typeface="微软雅黑"/>
              </a:rPr>
              <a:t>孕期</a:t>
            </a:r>
          </a:p>
        </p:txBody>
      </p:sp>
      <p:sp>
        <p:nvSpPr>
          <p:cNvPr id="40" name="燕尾形箭头 39"/>
          <p:cNvSpPr/>
          <p:nvPr/>
        </p:nvSpPr>
        <p:spPr>
          <a:xfrm>
            <a:off x="1020852" y="3184172"/>
            <a:ext cx="7515109" cy="633670"/>
          </a:xfrm>
          <a:prstGeom prst="notchedRightArrow">
            <a:avLst/>
          </a:prstGeom>
          <a:solidFill>
            <a:srgbClr val="FFFFFF">
              <a:lumMod val="95000"/>
            </a:srgbClr>
          </a:solidFill>
          <a:ln>
            <a:noFill/>
          </a:ln>
          <a:effectLst>
            <a:outerShdw blurRad="50800" dist="38100" dir="2700000" algn="tl" rotWithShape="0">
              <a:prstClr val="black">
                <a:alpha val="40000"/>
              </a:prstClr>
            </a:outerShdw>
          </a:effectLst>
        </p:spPr>
      </p:sp>
      <p:sp>
        <p:nvSpPr>
          <p:cNvPr id="41" name="任意多边形 40"/>
          <p:cNvSpPr/>
          <p:nvPr/>
        </p:nvSpPr>
        <p:spPr>
          <a:xfrm>
            <a:off x="559325" y="2741974"/>
            <a:ext cx="2339134" cy="633670"/>
          </a:xfrm>
          <a:custGeom>
            <a:avLst/>
            <a:gdLst>
              <a:gd name="connsiteX0" fmla="*/ 0 w 2339134"/>
              <a:gd name="connsiteY0" fmla="*/ 0 h 633670"/>
              <a:gd name="connsiteX1" fmla="*/ 2339134 w 2339134"/>
              <a:gd name="connsiteY1" fmla="*/ 0 h 633670"/>
              <a:gd name="connsiteX2" fmla="*/ 2339134 w 2339134"/>
              <a:gd name="connsiteY2" fmla="*/ 633670 h 633670"/>
              <a:gd name="connsiteX3" fmla="*/ 0 w 2339134"/>
              <a:gd name="connsiteY3" fmla="*/ 633670 h 633670"/>
              <a:gd name="connsiteX4" fmla="*/ 0 w 2339134"/>
              <a:gd name="connsiteY4" fmla="*/ 0 h 633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134" h="633670">
                <a:moveTo>
                  <a:pt x="0" y="0"/>
                </a:moveTo>
                <a:lnTo>
                  <a:pt x="2339134" y="0"/>
                </a:lnTo>
                <a:lnTo>
                  <a:pt x="2339134" y="633670"/>
                </a:lnTo>
                <a:lnTo>
                  <a:pt x="0" y="633670"/>
                </a:lnTo>
                <a:lnTo>
                  <a:pt x="0" y="0"/>
                </a:lnTo>
                <a:close/>
              </a:path>
            </a:pathLst>
          </a:custGeom>
          <a:noFill/>
          <a:ln>
            <a:noFill/>
          </a:ln>
          <a:effectLst/>
        </p:spPr>
        <p:txBody>
          <a:bodyPr spcFirstLastPara="0" vert="horz" wrap="square" lIns="106680" tIns="106680" rIns="106680" bIns="106680" numCol="1" spcCol="1270" anchor="b" anchorCtr="0">
            <a:noAutofit/>
          </a:bodyPr>
          <a:lstStyle/>
          <a:p>
            <a:pPr marL="0" marR="0" lvl="0" indent="0" algn="ctr" defTabSz="666750" eaLnBrk="1" fontAlgn="auto" latinLnBrk="0" hangingPunct="1">
              <a:lnSpc>
                <a:spcPct val="100000"/>
              </a:lnSpc>
              <a:spcBef>
                <a:spcPct val="0"/>
              </a:spcBef>
              <a:spcAft>
                <a:spcPct val="35000"/>
              </a:spcAft>
              <a:buClrTx/>
              <a:buSzTx/>
              <a:buFontTx/>
              <a:buNone/>
              <a:tabLst/>
              <a:defRPr/>
            </a:pPr>
            <a:r>
              <a:rPr kumimoji="0" lang="zh-CN" altLang="en-US" sz="1800" b="0" i="0" u="none" strike="noStrike" kern="0" cap="none" spc="0" normalizeH="0" baseline="0" noProof="0" dirty="0" smtClean="0">
                <a:ln>
                  <a:noFill/>
                </a:ln>
                <a:solidFill>
                  <a:srgbClr val="FFFFFF">
                    <a:lumMod val="50000"/>
                  </a:srgbClr>
                </a:solidFill>
                <a:effectLst/>
                <a:uLnTx/>
                <a:uFillTx/>
                <a:latin typeface="Arial"/>
                <a:ea typeface="微软雅黑"/>
              </a:rPr>
              <a:t>怀孕之日</a:t>
            </a:r>
          </a:p>
        </p:txBody>
      </p:sp>
      <p:sp>
        <p:nvSpPr>
          <p:cNvPr id="42" name="椭圆 41"/>
          <p:cNvSpPr/>
          <p:nvPr/>
        </p:nvSpPr>
        <p:spPr>
          <a:xfrm>
            <a:off x="1740932" y="3421799"/>
            <a:ext cx="158417" cy="158417"/>
          </a:xfrm>
          <a:prstGeom prst="ellipse">
            <a:avLst/>
          </a:prstGeom>
          <a:solidFill>
            <a:srgbClr val="15C2FF"/>
          </a:solidFill>
          <a:ln w="25400" cap="flat" cmpd="sng" algn="ctr">
            <a:solidFill>
              <a:srgbClr val="15C2FF"/>
            </a:solidFill>
            <a:prstDash val="solid"/>
          </a:ln>
          <a:effectLst/>
        </p:spPr>
      </p:sp>
      <p:sp>
        <p:nvSpPr>
          <p:cNvPr id="43" name="任意多边形 42"/>
          <p:cNvSpPr/>
          <p:nvPr/>
        </p:nvSpPr>
        <p:spPr>
          <a:xfrm>
            <a:off x="3182730" y="2869616"/>
            <a:ext cx="2339134" cy="633670"/>
          </a:xfrm>
          <a:custGeom>
            <a:avLst/>
            <a:gdLst>
              <a:gd name="connsiteX0" fmla="*/ 0 w 2339134"/>
              <a:gd name="connsiteY0" fmla="*/ 0 h 633670"/>
              <a:gd name="connsiteX1" fmla="*/ 2339134 w 2339134"/>
              <a:gd name="connsiteY1" fmla="*/ 0 h 633670"/>
              <a:gd name="connsiteX2" fmla="*/ 2339134 w 2339134"/>
              <a:gd name="connsiteY2" fmla="*/ 633670 h 633670"/>
              <a:gd name="connsiteX3" fmla="*/ 0 w 2339134"/>
              <a:gd name="connsiteY3" fmla="*/ 633670 h 633670"/>
              <a:gd name="connsiteX4" fmla="*/ 0 w 2339134"/>
              <a:gd name="connsiteY4" fmla="*/ 0 h 633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134" h="633670">
                <a:moveTo>
                  <a:pt x="0" y="0"/>
                </a:moveTo>
                <a:lnTo>
                  <a:pt x="2339134" y="0"/>
                </a:lnTo>
                <a:lnTo>
                  <a:pt x="2339134" y="633670"/>
                </a:lnTo>
                <a:lnTo>
                  <a:pt x="0" y="633670"/>
                </a:lnTo>
                <a:lnTo>
                  <a:pt x="0" y="0"/>
                </a:lnTo>
                <a:close/>
              </a:path>
            </a:pathLst>
          </a:custGeom>
          <a:noFill/>
          <a:ln>
            <a:noFill/>
          </a:ln>
          <a:effectLst/>
        </p:spPr>
        <p:txBody>
          <a:bodyPr spcFirstLastPara="0" vert="horz" wrap="square" lIns="106680" tIns="106680" rIns="106680" bIns="106680" numCol="1" spcCol="1270" anchor="t" anchorCtr="0">
            <a:noAutofit/>
          </a:bodyPr>
          <a:lstStyle/>
          <a:p>
            <a:pPr marL="0" marR="0" lvl="0" indent="0" algn="ctr" defTabSz="666750" eaLnBrk="1" fontAlgn="auto" latinLnBrk="0" hangingPunct="1">
              <a:lnSpc>
                <a:spcPct val="100000"/>
              </a:lnSpc>
              <a:spcBef>
                <a:spcPct val="0"/>
              </a:spcBef>
              <a:spcAft>
                <a:spcPct val="35000"/>
              </a:spcAft>
              <a:buClrTx/>
              <a:buSzTx/>
              <a:buFontTx/>
              <a:buNone/>
              <a:tabLst/>
              <a:defRPr/>
            </a:pPr>
            <a:r>
              <a:rPr kumimoji="0" lang="zh-CN" altLang="en-US" sz="1800" b="0" i="0" u="none" strike="noStrike" kern="0" cap="none" spc="0" normalizeH="0" baseline="0" noProof="0" dirty="0" smtClean="0">
                <a:ln>
                  <a:noFill/>
                </a:ln>
                <a:solidFill>
                  <a:srgbClr val="FFFFFF">
                    <a:lumMod val="50000"/>
                  </a:srgbClr>
                </a:solidFill>
                <a:effectLst/>
                <a:uLnTx/>
                <a:uFillTx/>
                <a:latin typeface="Arial"/>
                <a:ea typeface="微软雅黑"/>
              </a:rPr>
              <a:t>生产之日</a:t>
            </a:r>
          </a:p>
        </p:txBody>
      </p:sp>
      <p:sp>
        <p:nvSpPr>
          <p:cNvPr id="44" name="椭圆 43"/>
          <p:cNvSpPr/>
          <p:nvPr/>
        </p:nvSpPr>
        <p:spPr>
          <a:xfrm>
            <a:off x="4273088" y="3424078"/>
            <a:ext cx="158417" cy="158417"/>
          </a:xfrm>
          <a:prstGeom prst="ellipse">
            <a:avLst/>
          </a:prstGeom>
          <a:solidFill>
            <a:srgbClr val="15C2FF"/>
          </a:solidFill>
          <a:ln w="25400" cap="flat" cmpd="sng" algn="ctr">
            <a:solidFill>
              <a:srgbClr val="15C2FF"/>
            </a:solidFill>
            <a:prstDash val="solid"/>
          </a:ln>
          <a:effectLst/>
        </p:spPr>
      </p:sp>
      <p:sp>
        <p:nvSpPr>
          <p:cNvPr id="45" name="任意多边形 44"/>
          <p:cNvSpPr/>
          <p:nvPr/>
        </p:nvSpPr>
        <p:spPr>
          <a:xfrm>
            <a:off x="6358282" y="2708920"/>
            <a:ext cx="2339134" cy="633670"/>
          </a:xfrm>
          <a:custGeom>
            <a:avLst/>
            <a:gdLst>
              <a:gd name="connsiteX0" fmla="*/ 0 w 2339134"/>
              <a:gd name="connsiteY0" fmla="*/ 0 h 633670"/>
              <a:gd name="connsiteX1" fmla="*/ 2339134 w 2339134"/>
              <a:gd name="connsiteY1" fmla="*/ 0 h 633670"/>
              <a:gd name="connsiteX2" fmla="*/ 2339134 w 2339134"/>
              <a:gd name="connsiteY2" fmla="*/ 633670 h 633670"/>
              <a:gd name="connsiteX3" fmla="*/ 0 w 2339134"/>
              <a:gd name="connsiteY3" fmla="*/ 633670 h 633670"/>
              <a:gd name="connsiteX4" fmla="*/ 0 w 2339134"/>
              <a:gd name="connsiteY4" fmla="*/ 0 h 633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9134" h="633670">
                <a:moveTo>
                  <a:pt x="0" y="0"/>
                </a:moveTo>
                <a:lnTo>
                  <a:pt x="2339134" y="0"/>
                </a:lnTo>
                <a:lnTo>
                  <a:pt x="2339134" y="633670"/>
                </a:lnTo>
                <a:lnTo>
                  <a:pt x="0" y="633670"/>
                </a:lnTo>
                <a:lnTo>
                  <a:pt x="0" y="0"/>
                </a:lnTo>
                <a:close/>
              </a:path>
            </a:pathLst>
          </a:custGeom>
          <a:noFill/>
          <a:ln>
            <a:noFill/>
          </a:ln>
          <a:effectLst/>
        </p:spPr>
        <p:txBody>
          <a:bodyPr spcFirstLastPara="0" vert="horz" wrap="square" lIns="106680" tIns="106680" rIns="106680" bIns="106680" numCol="1" spcCol="1270" anchor="b" anchorCtr="0">
            <a:noAutofit/>
          </a:bodyPr>
          <a:lstStyle/>
          <a:p>
            <a:pPr marL="0" marR="0" lvl="0" indent="0" algn="ctr" defTabSz="666750" eaLnBrk="1" fontAlgn="auto" latinLnBrk="0" hangingPunct="1">
              <a:lnSpc>
                <a:spcPct val="100000"/>
              </a:lnSpc>
              <a:spcBef>
                <a:spcPct val="0"/>
              </a:spcBef>
              <a:spcAft>
                <a:spcPct val="35000"/>
              </a:spcAft>
              <a:buClrTx/>
              <a:buSzTx/>
              <a:buFontTx/>
              <a:buNone/>
              <a:tabLst/>
              <a:defRPr/>
            </a:pPr>
            <a:r>
              <a:rPr kumimoji="0" lang="zh-CN" altLang="en-US" sz="1800" b="0" i="0" u="none" strike="noStrike" kern="0" cap="none" spc="0" normalizeH="0" baseline="0" noProof="0" dirty="0" smtClean="0">
                <a:ln>
                  <a:noFill/>
                </a:ln>
                <a:solidFill>
                  <a:srgbClr val="FFFFFF">
                    <a:lumMod val="50000"/>
                  </a:srgbClr>
                </a:solidFill>
                <a:effectLst/>
                <a:uLnTx/>
                <a:uFillTx/>
                <a:latin typeface="Arial"/>
                <a:ea typeface="微软雅黑"/>
              </a:rPr>
              <a:t>婴儿满一周岁之日</a:t>
            </a:r>
          </a:p>
        </p:txBody>
      </p:sp>
      <p:sp>
        <p:nvSpPr>
          <p:cNvPr id="46" name="椭圆 45"/>
          <p:cNvSpPr/>
          <p:nvPr/>
        </p:nvSpPr>
        <p:spPr>
          <a:xfrm>
            <a:off x="7527849" y="3429000"/>
            <a:ext cx="158417" cy="158417"/>
          </a:xfrm>
          <a:prstGeom prst="ellipse">
            <a:avLst/>
          </a:prstGeom>
          <a:solidFill>
            <a:srgbClr val="15C2FF"/>
          </a:solidFill>
          <a:ln w="25400" cap="flat" cmpd="sng" algn="ctr">
            <a:solidFill>
              <a:srgbClr val="15C2FF"/>
            </a:solidFill>
            <a:prstDash val="solid"/>
          </a:ln>
          <a:effectLst/>
        </p:spPr>
      </p:sp>
      <p:sp>
        <p:nvSpPr>
          <p:cNvPr id="47" name="左大括号 46"/>
          <p:cNvSpPr/>
          <p:nvPr/>
        </p:nvSpPr>
        <p:spPr>
          <a:xfrm rot="16200000">
            <a:off x="2848909" y="2659949"/>
            <a:ext cx="474616" cy="2532153"/>
          </a:xfrm>
          <a:prstGeom prst="leftBrace">
            <a:avLst/>
          </a:prstGeom>
          <a:noFill/>
          <a:ln w="19050" cap="flat" cmpd="sng" algn="ctr">
            <a:solidFill>
              <a:srgbClr val="15C2FF"/>
            </a:solidFill>
            <a:prstDash val="solid"/>
          </a:ln>
          <a:effectLst/>
        </p:spPr>
        <p:txBody>
          <a:bodyPr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404040"/>
              </a:solidFill>
              <a:effectLst/>
              <a:uLnTx/>
              <a:uFillTx/>
              <a:latin typeface="Arial"/>
              <a:ea typeface="微软雅黑"/>
            </a:endParaRPr>
          </a:p>
        </p:txBody>
      </p:sp>
      <p:sp>
        <p:nvSpPr>
          <p:cNvPr id="48" name="TextBox 47"/>
          <p:cNvSpPr txBox="1"/>
          <p:nvPr/>
        </p:nvSpPr>
        <p:spPr>
          <a:xfrm>
            <a:off x="5230790" y="4247459"/>
            <a:ext cx="1616090" cy="369332"/>
          </a:xfrm>
          <a:prstGeom prst="rect">
            <a:avLst/>
          </a:prstGeom>
          <a:solidFill>
            <a:srgbClr val="FFFFFF">
              <a:lumMod val="95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800" b="0" i="0" u="none" strike="noStrike" kern="0" cap="none" spc="0" normalizeH="0" baseline="0" noProof="0" dirty="0" smtClean="0">
                <a:ln>
                  <a:noFill/>
                </a:ln>
                <a:solidFill>
                  <a:srgbClr val="404040"/>
                </a:solidFill>
                <a:effectLst/>
                <a:uLnTx/>
                <a:uFillTx/>
                <a:latin typeface="微软雅黑"/>
                <a:ea typeface="微软雅黑"/>
              </a:rPr>
              <a:t>3. </a:t>
            </a:r>
            <a:r>
              <a:rPr kumimoji="0" lang="zh-CN" altLang="en-US" sz="1800" b="0" i="0" u="none" strike="noStrike" kern="0" cap="none" spc="0" normalizeH="0" baseline="0" noProof="0" dirty="0" smtClean="0">
                <a:ln>
                  <a:noFill/>
                </a:ln>
                <a:solidFill>
                  <a:srgbClr val="404040"/>
                </a:solidFill>
                <a:effectLst/>
                <a:uLnTx/>
                <a:uFillTx/>
                <a:latin typeface="微软雅黑"/>
                <a:ea typeface="微软雅黑"/>
              </a:rPr>
              <a:t>哺乳期</a:t>
            </a:r>
          </a:p>
        </p:txBody>
      </p:sp>
      <p:sp>
        <p:nvSpPr>
          <p:cNvPr id="49" name="左大括号 48"/>
          <p:cNvSpPr/>
          <p:nvPr/>
        </p:nvSpPr>
        <p:spPr>
          <a:xfrm rot="16200000">
            <a:off x="4027946" y="3848733"/>
            <a:ext cx="1547419" cy="1166785"/>
          </a:xfrm>
          <a:prstGeom prst="leftBrace">
            <a:avLst/>
          </a:prstGeom>
          <a:noFill/>
          <a:ln w="19050" cap="flat" cmpd="sng" algn="ctr">
            <a:solidFill>
              <a:srgbClr val="15C2FF"/>
            </a:solidFill>
            <a:prstDash val="lgDash"/>
          </a:ln>
          <a:effectLst/>
        </p:spPr>
        <p:txBody>
          <a:bodyPr rtlCol="0" anchor="ct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zh-CN" altLang="en-US" sz="1800" b="0" i="0" u="none" strike="noStrike" kern="0" cap="none" spc="0" normalizeH="0" baseline="0" noProof="0" smtClean="0">
              <a:ln>
                <a:noFill/>
              </a:ln>
              <a:solidFill>
                <a:srgbClr val="404040"/>
              </a:solidFill>
              <a:effectLst/>
              <a:uLnTx/>
              <a:uFillTx/>
              <a:latin typeface="Arial"/>
              <a:ea typeface="微软雅黑"/>
            </a:endParaRPr>
          </a:p>
        </p:txBody>
      </p:sp>
      <p:sp>
        <p:nvSpPr>
          <p:cNvPr id="50" name="TextBox 49"/>
          <p:cNvSpPr txBox="1"/>
          <p:nvPr/>
        </p:nvSpPr>
        <p:spPr>
          <a:xfrm>
            <a:off x="3909183" y="5267818"/>
            <a:ext cx="1616090" cy="369332"/>
          </a:xfrm>
          <a:prstGeom prst="rect">
            <a:avLst/>
          </a:prstGeom>
          <a:solidFill>
            <a:srgbClr val="FFFFFF">
              <a:lumMod val="95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zh-CN" sz="1800" b="0" i="0" u="none" strike="noStrike" kern="0" cap="none" spc="0" normalizeH="0" baseline="0" noProof="0" dirty="0" smtClean="0">
                <a:ln>
                  <a:noFill/>
                </a:ln>
                <a:solidFill>
                  <a:srgbClr val="404040"/>
                </a:solidFill>
                <a:effectLst/>
                <a:uLnTx/>
                <a:uFillTx/>
                <a:latin typeface="微软雅黑"/>
                <a:ea typeface="微软雅黑"/>
              </a:rPr>
              <a:t>2. </a:t>
            </a:r>
            <a:r>
              <a:rPr kumimoji="0" lang="zh-CN" altLang="en-US" sz="1800" b="0" i="0" u="none" strike="noStrike" kern="0" cap="none" spc="0" normalizeH="0" baseline="0" noProof="0" dirty="0" smtClean="0">
                <a:ln>
                  <a:noFill/>
                </a:ln>
                <a:solidFill>
                  <a:srgbClr val="404040"/>
                </a:solidFill>
                <a:effectLst/>
                <a:uLnTx/>
                <a:uFillTx/>
                <a:latin typeface="微软雅黑"/>
                <a:ea typeface="微软雅黑"/>
              </a:rPr>
              <a:t>产假期间</a:t>
            </a:r>
          </a:p>
        </p:txBody>
      </p:sp>
      <p:sp>
        <p:nvSpPr>
          <p:cNvPr id="2" name="矩形 1"/>
          <p:cNvSpPr/>
          <p:nvPr/>
        </p:nvSpPr>
        <p:spPr>
          <a:xfrm>
            <a:off x="431621" y="1916832"/>
            <a:ext cx="7095801" cy="425758"/>
          </a:xfrm>
          <a:prstGeom prst="rect">
            <a:avLst/>
          </a:prstGeom>
        </p:spPr>
        <p:txBody>
          <a:bodyPr wrap="square">
            <a:spAutoFit/>
          </a:bodyPr>
          <a:lstStyle/>
          <a:p>
            <a:pPr>
              <a:lnSpc>
                <a:spcPts val="2600"/>
              </a:lnSpc>
              <a:spcBef>
                <a:spcPts val="600"/>
              </a:spcBef>
              <a:buNone/>
            </a:pPr>
            <a:r>
              <a:rPr lang="zh-CN" altLang="en-US" dirty="0">
                <a:solidFill>
                  <a:srgbClr val="67564D"/>
                </a:solidFill>
                <a:latin typeface="微软雅黑" panose="020B0503020204020204" pitchFamily="34" charset="-122"/>
                <a:ea typeface="微软雅黑" panose="020B0503020204020204" pitchFamily="34" charset="-122"/>
              </a:rPr>
              <a:t>“三期”，是指孕期、产期和哺乳期。</a:t>
            </a:r>
          </a:p>
        </p:txBody>
      </p:sp>
      <p:grpSp>
        <p:nvGrpSpPr>
          <p:cNvPr id="18" name="组合 17"/>
          <p:cNvGrpSpPr/>
          <p:nvPr/>
        </p:nvGrpSpPr>
        <p:grpSpPr>
          <a:xfrm>
            <a:off x="7401272" y="4536736"/>
            <a:ext cx="1893653" cy="1338198"/>
            <a:chOff x="2915816" y="332656"/>
            <a:chExt cx="2661608" cy="2040828"/>
          </a:xfrm>
        </p:grpSpPr>
        <p:pic>
          <p:nvPicPr>
            <p:cNvPr id="19" name="图片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4671" y="933324"/>
              <a:ext cx="1402753" cy="1440160"/>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816" y="332656"/>
              <a:ext cx="1651306" cy="1896339"/>
            </a:xfrm>
            <a:prstGeom prst="rect">
              <a:avLst/>
            </a:prstGeom>
          </p:spPr>
        </p:pic>
      </p:grpSp>
    </p:spTree>
    <p:extLst>
      <p:ext uri="{BB962C8B-B14F-4D97-AF65-F5344CB8AC3E}">
        <p14:creationId xmlns:p14="http://schemas.microsoft.com/office/powerpoint/2010/main" val="27812532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4489" y="1556792"/>
            <a:ext cx="9142512" cy="424732"/>
          </a:xfrm>
          <a:prstGeom prst="rect">
            <a:avLst/>
          </a:prstGeom>
        </p:spPr>
        <p:txBody>
          <a:bodyPr wrap="square" rtlCol="0">
            <a:spAutoFit/>
          </a:bodyPr>
          <a:lstStyle/>
          <a:p>
            <a:pPr algn="ctr">
              <a:buNone/>
            </a:pPr>
            <a:r>
              <a:rPr lang="zh-CN" altLang="en-US" b="1" dirty="0" smtClean="0">
                <a:solidFill>
                  <a:schemeClr val="bg1"/>
                </a:solidFill>
                <a:latin typeface="微软雅黑" panose="020B0503020204020204" pitchFamily="34" charset="-122"/>
                <a:ea typeface="微软雅黑" panose="020B0503020204020204" pitchFamily="34" charset="-122"/>
              </a:rPr>
              <a:t>“三期”女员工享有哪些特殊保护？</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72" name="MH_Other_3"/>
          <p:cNvSpPr>
            <a:spLocks/>
          </p:cNvSpPr>
          <p:nvPr>
            <p:custDataLst>
              <p:tags r:id="rId1"/>
            </p:custDataLst>
          </p:nvPr>
        </p:nvSpPr>
        <p:spPr bwMode="auto">
          <a:xfrm>
            <a:off x="6019998" y="2975893"/>
            <a:ext cx="881063" cy="1760537"/>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bg1">
              <a:lumMod val="50000"/>
            </a:schemeClr>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chemeClr val="bg1">
                    <a:lumMod val="50000"/>
                  </a:schemeClr>
                </a:solidFill>
                <a:effectLst/>
                <a:uLnTx/>
                <a:uFillTx/>
                <a:latin typeface="Arial"/>
                <a:ea typeface="微软雅黑"/>
                <a:cs typeface="+mn-ea"/>
                <a:sym typeface="+mn-lt"/>
              </a:rPr>
              <a:t>A</a:t>
            </a:r>
            <a:endParaRPr kumimoji="0" lang="zh-CN" altLang="en-US" sz="3600" b="1" i="0" u="none" strike="noStrike" kern="0" cap="none" spc="0" normalizeH="0" baseline="0" noProof="0" dirty="0">
              <a:ln>
                <a:noFill/>
              </a:ln>
              <a:solidFill>
                <a:schemeClr val="bg1">
                  <a:lumMod val="50000"/>
                </a:schemeClr>
              </a:solidFill>
              <a:effectLst/>
              <a:uLnTx/>
              <a:uFillTx/>
              <a:latin typeface="Arial"/>
              <a:ea typeface="微软雅黑"/>
              <a:cs typeface="+mn-ea"/>
              <a:sym typeface="+mn-lt"/>
            </a:endParaRPr>
          </a:p>
        </p:txBody>
      </p:sp>
      <p:pic>
        <p:nvPicPr>
          <p:cNvPr id="73" name="MH_Other_4"/>
          <p:cNvPicPr>
            <a:picLocks/>
          </p:cNvPicPr>
          <p:nvPr>
            <p:custDataLst>
              <p:tags r:id="rId2"/>
            </p:custDataLst>
          </p:nvPr>
        </p:nvPicPr>
        <p:blipFill>
          <a:blip r:embed="rId12">
            <a:extLst>
              <a:ext uri="{28A0092B-C50C-407E-A947-70E740481C1C}">
                <a14:useLocalDpi xmlns:a14="http://schemas.microsoft.com/office/drawing/2010/main" val="0"/>
              </a:ext>
            </a:extLst>
          </a:blip>
          <a:srcRect l="50887"/>
          <a:stretch>
            <a:fillRect/>
          </a:stretch>
        </p:blipFill>
        <p:spPr bwMode="auto">
          <a:xfrm>
            <a:off x="6022772" y="2791567"/>
            <a:ext cx="7302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MH_Other_5"/>
          <p:cNvSpPr>
            <a:spLocks/>
          </p:cNvSpPr>
          <p:nvPr>
            <p:custDataLst>
              <p:tags r:id="rId3"/>
            </p:custDataLst>
          </p:nvPr>
        </p:nvSpPr>
        <p:spPr bwMode="auto">
          <a:xfrm>
            <a:off x="5197673" y="3582318"/>
            <a:ext cx="881063" cy="1760537"/>
          </a:xfrm>
          <a:custGeom>
            <a:avLst/>
            <a:gdLst>
              <a:gd name="T0" fmla="*/ 0 w 880533"/>
              <a:gd name="T1" fmla="*/ 0 h 1761068"/>
              <a:gd name="T2" fmla="*/ 177564 w 880533"/>
              <a:gd name="T3" fmla="*/ 17885 h 1761068"/>
              <a:gd name="T4" fmla="*/ 881062 w 880533"/>
              <a:gd name="T5" fmla="*/ 880269 h 1761068"/>
              <a:gd name="T6" fmla="*/ 177564 w 880533"/>
              <a:gd name="T7" fmla="*/ 1742653 h 1761068"/>
              <a:gd name="T8" fmla="*/ 0 w 880533"/>
              <a:gd name="T9" fmla="*/ 1760537 h 1761068"/>
              <a:gd name="T10" fmla="*/ 0 w 880533"/>
              <a:gd name="T11" fmla="*/ 1409275 h 1761068"/>
              <a:gd name="T12" fmla="*/ 106708 w 880533"/>
              <a:gd name="T13" fmla="*/ 1398528 h 1761068"/>
              <a:gd name="T14" fmla="*/ 529483 w 880533"/>
              <a:gd name="T15" fmla="*/ 880268 h 1761068"/>
              <a:gd name="T16" fmla="*/ 106708 w 880533"/>
              <a:gd name="T17" fmla="*/ 362008 h 1761068"/>
              <a:gd name="T18" fmla="*/ 0 w 880533"/>
              <a:gd name="T19" fmla="*/ 351260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rgbClr val="00AEEE"/>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a:ln>
                  <a:noFill/>
                </a:ln>
                <a:solidFill>
                  <a:srgbClr val="00AEEE"/>
                </a:solidFill>
                <a:effectLst/>
                <a:uLnTx/>
                <a:uFillTx/>
                <a:latin typeface="Arial"/>
                <a:ea typeface="微软雅黑"/>
                <a:cs typeface="+mn-ea"/>
                <a:sym typeface="+mn-lt"/>
              </a:rPr>
              <a:t>B</a:t>
            </a:r>
            <a:endParaRPr kumimoji="0" lang="zh-CN" altLang="en-US" sz="3600" b="1" i="0" u="none" strike="noStrike" kern="0" cap="none" spc="0" normalizeH="0" baseline="0" noProof="0">
              <a:ln>
                <a:noFill/>
              </a:ln>
              <a:solidFill>
                <a:srgbClr val="00AEEE"/>
              </a:solidFill>
              <a:effectLst/>
              <a:uLnTx/>
              <a:uFillTx/>
              <a:latin typeface="Arial"/>
              <a:ea typeface="微软雅黑"/>
              <a:cs typeface="+mn-ea"/>
              <a:sym typeface="+mn-lt"/>
            </a:endParaRPr>
          </a:p>
        </p:txBody>
      </p:sp>
      <p:pic>
        <p:nvPicPr>
          <p:cNvPr id="75" name="MH_Other_6"/>
          <p:cNvPicPr>
            <a:picLocks/>
          </p:cNvPicPr>
          <p:nvPr>
            <p:custDataLst>
              <p:tags r:id="rId4"/>
            </p:custDataLst>
          </p:nvPr>
        </p:nvPicPr>
        <p:blipFill>
          <a:blip r:embed="rId12">
            <a:extLst>
              <a:ext uri="{28A0092B-C50C-407E-A947-70E740481C1C}">
                <a14:useLocalDpi xmlns:a14="http://schemas.microsoft.com/office/drawing/2010/main" val="0"/>
              </a:ext>
            </a:extLst>
          </a:blip>
          <a:srcRect l="50887"/>
          <a:stretch>
            <a:fillRect/>
          </a:stretch>
        </p:blipFill>
        <p:spPr bwMode="auto">
          <a:xfrm>
            <a:off x="5168007" y="3430308"/>
            <a:ext cx="7302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MH_Other_7"/>
          <p:cNvSpPr>
            <a:spLocks/>
          </p:cNvSpPr>
          <p:nvPr>
            <p:custDataLst>
              <p:tags r:id="rId5"/>
            </p:custDataLst>
          </p:nvPr>
        </p:nvSpPr>
        <p:spPr bwMode="auto">
          <a:xfrm>
            <a:off x="4376936" y="4188743"/>
            <a:ext cx="879475" cy="1760537"/>
          </a:xfrm>
          <a:custGeom>
            <a:avLst/>
            <a:gdLst>
              <a:gd name="T0" fmla="*/ 0 w 880533"/>
              <a:gd name="T1" fmla="*/ 0 h 1761068"/>
              <a:gd name="T2" fmla="*/ 177457 w 880533"/>
              <a:gd name="T3" fmla="*/ 17890 h 1761068"/>
              <a:gd name="T4" fmla="*/ 880533 w 880533"/>
              <a:gd name="T5" fmla="*/ 880534 h 1761068"/>
              <a:gd name="T6" fmla="*/ 177457 w 880533"/>
              <a:gd name="T7" fmla="*/ 1743179 h 1761068"/>
              <a:gd name="T8" fmla="*/ 0 w 880533"/>
              <a:gd name="T9" fmla="*/ 1761068 h 1761068"/>
              <a:gd name="T10" fmla="*/ 0 w 880533"/>
              <a:gd name="T11" fmla="*/ 1409700 h 1761068"/>
              <a:gd name="T12" fmla="*/ 106644 w 880533"/>
              <a:gd name="T13" fmla="*/ 1398950 h 1761068"/>
              <a:gd name="T14" fmla="*/ 529165 w 880533"/>
              <a:gd name="T15" fmla="*/ 880533 h 1761068"/>
              <a:gd name="T16" fmla="*/ 106644 w 880533"/>
              <a:gd name="T17" fmla="*/ 362117 h 1761068"/>
              <a:gd name="T18" fmla="*/ 0 w 880533"/>
              <a:gd name="T19" fmla="*/ 351366 h 17610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80533"/>
              <a:gd name="T31" fmla="*/ 0 h 1761068"/>
              <a:gd name="T32" fmla="*/ 880533 w 880533"/>
              <a:gd name="T33" fmla="*/ 1761068 h 17610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80533" h="1761068">
                <a:moveTo>
                  <a:pt x="0" y="0"/>
                </a:moveTo>
                <a:lnTo>
                  <a:pt x="177457" y="17890"/>
                </a:lnTo>
                <a:cubicBezTo>
                  <a:pt x="578702" y="99996"/>
                  <a:pt x="880533" y="455017"/>
                  <a:pt x="880533" y="880534"/>
                </a:cubicBezTo>
                <a:cubicBezTo>
                  <a:pt x="880533" y="1306051"/>
                  <a:pt x="578702" y="1661072"/>
                  <a:pt x="177457" y="1743179"/>
                </a:cubicBezTo>
                <a:lnTo>
                  <a:pt x="0" y="1761068"/>
                </a:lnTo>
                <a:lnTo>
                  <a:pt x="0" y="1409700"/>
                </a:lnTo>
                <a:lnTo>
                  <a:pt x="106644" y="1398950"/>
                </a:lnTo>
                <a:cubicBezTo>
                  <a:pt x="347776" y="1349607"/>
                  <a:pt x="529165" y="1136253"/>
                  <a:pt x="529165" y="880533"/>
                </a:cubicBezTo>
                <a:cubicBezTo>
                  <a:pt x="529165" y="624814"/>
                  <a:pt x="347776" y="411460"/>
                  <a:pt x="106644" y="362117"/>
                </a:cubicBezTo>
                <a:lnTo>
                  <a:pt x="0" y="351366"/>
                </a:lnTo>
                <a:lnTo>
                  <a:pt x="0" y="0"/>
                </a:lnTo>
                <a:close/>
              </a:path>
            </a:pathLst>
          </a:custGeom>
          <a:solidFill>
            <a:schemeClr val="bg1">
              <a:lumMod val="50000"/>
            </a:schemeClr>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chemeClr val="bg1">
                    <a:lumMod val="50000"/>
                  </a:schemeClr>
                </a:solidFill>
                <a:effectLst/>
                <a:uLnTx/>
                <a:uFillTx/>
                <a:latin typeface="Arial"/>
                <a:ea typeface="微软雅黑"/>
                <a:cs typeface="+mn-ea"/>
                <a:sym typeface="+mn-lt"/>
              </a:rPr>
              <a:t>C</a:t>
            </a:r>
            <a:endParaRPr kumimoji="0" lang="zh-CN" altLang="en-US" sz="3600" b="1" i="0" u="none" strike="noStrike" kern="0" cap="none" spc="0" normalizeH="0" baseline="0" noProof="0" dirty="0">
              <a:ln>
                <a:noFill/>
              </a:ln>
              <a:solidFill>
                <a:schemeClr val="bg1">
                  <a:lumMod val="50000"/>
                </a:schemeClr>
              </a:solidFill>
              <a:effectLst/>
              <a:uLnTx/>
              <a:uFillTx/>
              <a:latin typeface="Arial"/>
              <a:ea typeface="微软雅黑"/>
              <a:cs typeface="+mn-ea"/>
              <a:sym typeface="+mn-lt"/>
            </a:endParaRPr>
          </a:p>
        </p:txBody>
      </p:sp>
      <p:pic>
        <p:nvPicPr>
          <p:cNvPr id="77" name="MH_Other_8"/>
          <p:cNvPicPr>
            <a:picLocks/>
          </p:cNvPicPr>
          <p:nvPr>
            <p:custDataLst>
              <p:tags r:id="rId6"/>
            </p:custDataLst>
          </p:nvPr>
        </p:nvPicPr>
        <p:blipFill>
          <a:blip r:embed="rId13">
            <a:extLst>
              <a:ext uri="{28A0092B-C50C-407E-A947-70E740481C1C}">
                <a14:useLocalDpi xmlns:a14="http://schemas.microsoft.com/office/drawing/2010/main" val="0"/>
              </a:ext>
            </a:extLst>
          </a:blip>
          <a:srcRect/>
          <a:stretch>
            <a:fillRect/>
          </a:stretch>
        </p:blipFill>
        <p:spPr bwMode="auto">
          <a:xfrm>
            <a:off x="4376936" y="4086225"/>
            <a:ext cx="71437"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MH_SubTitle_2"/>
          <p:cNvSpPr/>
          <p:nvPr>
            <p:custDataLst>
              <p:tags r:id="rId7"/>
            </p:custDataLst>
          </p:nvPr>
        </p:nvSpPr>
        <p:spPr>
          <a:xfrm>
            <a:off x="6969224" y="3879850"/>
            <a:ext cx="2808312" cy="812800"/>
          </a:xfrm>
          <a:prstGeom prst="rect">
            <a:avLst/>
          </a:prstGeom>
        </p:spPr>
        <p:txBody>
          <a:bodyPr anchor="ctr"/>
          <a:lstStyle/>
          <a:p>
            <a:pPr eaLnBrk="1" fontAlgn="auto" hangingPunct="1">
              <a:lnSpc>
                <a:spcPct val="100000"/>
              </a:lnSpc>
              <a:spcBef>
                <a:spcPts val="0"/>
              </a:spcBef>
              <a:spcAft>
                <a:spcPts val="0"/>
              </a:spcAft>
              <a:buFontTx/>
              <a:buNone/>
              <a:defRPr/>
            </a:pPr>
            <a:r>
              <a:rPr lang="en-US" altLang="zh-CN" sz="1800" b="1" dirty="0" smtClean="0">
                <a:solidFill>
                  <a:srgbClr val="15C2FF"/>
                </a:solidFill>
                <a:latin typeface="Arial"/>
                <a:ea typeface="微软雅黑"/>
                <a:cs typeface="+mn-ea"/>
                <a:sym typeface="+mn-lt"/>
              </a:rPr>
              <a:t>B </a:t>
            </a:r>
            <a:r>
              <a:rPr lang="zh-CN" altLang="en-US" sz="1800" b="1" dirty="0" smtClean="0">
                <a:solidFill>
                  <a:srgbClr val="15C2FF"/>
                </a:solidFill>
                <a:latin typeface="Arial"/>
                <a:ea typeface="微软雅黑"/>
                <a:cs typeface="+mn-ea"/>
                <a:sym typeface="+mn-lt"/>
              </a:rPr>
              <a:t>待遇</a:t>
            </a:r>
            <a:r>
              <a:rPr lang="zh-CN" altLang="en-US" sz="1800" b="1" dirty="0">
                <a:solidFill>
                  <a:srgbClr val="15C2FF"/>
                </a:solidFill>
                <a:latin typeface="Arial"/>
                <a:ea typeface="微软雅黑"/>
                <a:cs typeface="+mn-ea"/>
                <a:sym typeface="+mn-lt"/>
              </a:rPr>
              <a:t>保护</a:t>
            </a:r>
          </a:p>
          <a:p>
            <a:pPr marL="171450" indent="-171450" eaLnBrk="1" fontAlgn="auto" hangingPunct="1">
              <a:lnSpc>
                <a:spcPct val="150000"/>
              </a:lnSpc>
              <a:spcBef>
                <a:spcPts val="0"/>
              </a:spcBef>
              <a:spcAft>
                <a:spcPts val="0"/>
              </a:spcAft>
              <a:buFont typeface="Arial" panose="020B0604020202020204" pitchFamily="34" charset="0"/>
              <a:buChar char="•"/>
              <a:defRPr/>
            </a:pPr>
            <a:r>
              <a:rPr lang="zh-CN" altLang="en-US" sz="1200" dirty="0">
                <a:solidFill>
                  <a:srgbClr val="58595B"/>
                </a:solidFill>
                <a:latin typeface="Arial"/>
                <a:ea typeface="微软雅黑"/>
                <a:cs typeface="+mn-ea"/>
                <a:sym typeface="+mn-lt"/>
              </a:rPr>
              <a:t>不得因女职工三期而降低其工资；</a:t>
            </a:r>
            <a:endParaRPr lang="en-US" altLang="zh-CN" sz="1200" dirty="0">
              <a:solidFill>
                <a:srgbClr val="58595B"/>
              </a:solidFill>
              <a:latin typeface="Arial"/>
              <a:ea typeface="微软雅黑"/>
              <a:cs typeface="+mn-ea"/>
              <a:sym typeface="+mn-lt"/>
            </a:endParaRPr>
          </a:p>
          <a:p>
            <a:pPr marL="171450" indent="-171450" eaLnBrk="1" fontAlgn="auto" hangingPunct="1">
              <a:lnSpc>
                <a:spcPct val="150000"/>
              </a:lnSpc>
              <a:spcBef>
                <a:spcPts val="0"/>
              </a:spcBef>
              <a:spcAft>
                <a:spcPts val="0"/>
              </a:spcAft>
              <a:buFont typeface="Arial" panose="020B0604020202020204" pitchFamily="34" charset="0"/>
              <a:buChar char="•"/>
              <a:defRPr/>
            </a:pPr>
            <a:r>
              <a:rPr lang="zh-CN" altLang="en-US" sz="1200" dirty="0">
                <a:solidFill>
                  <a:srgbClr val="58595B"/>
                </a:solidFill>
                <a:latin typeface="Arial"/>
                <a:ea typeface="微软雅黑"/>
                <a:cs typeface="+mn-ea"/>
                <a:sym typeface="+mn-lt"/>
              </a:rPr>
              <a:t>产前检查时间计入劳动时间，正常发放工资；</a:t>
            </a:r>
            <a:endParaRPr lang="en-US" altLang="zh-CN" sz="1200" dirty="0">
              <a:solidFill>
                <a:srgbClr val="58595B"/>
              </a:solidFill>
              <a:latin typeface="Arial"/>
              <a:ea typeface="微软雅黑"/>
              <a:cs typeface="+mn-ea"/>
              <a:sym typeface="+mn-lt"/>
            </a:endParaRPr>
          </a:p>
          <a:p>
            <a:pPr marL="171450" indent="-171450" eaLnBrk="1" fontAlgn="auto" hangingPunct="1">
              <a:lnSpc>
                <a:spcPct val="150000"/>
              </a:lnSpc>
              <a:spcBef>
                <a:spcPts val="0"/>
              </a:spcBef>
              <a:spcAft>
                <a:spcPts val="0"/>
              </a:spcAft>
              <a:buFont typeface="Arial" panose="020B0604020202020204" pitchFamily="34" charset="0"/>
              <a:buChar char="•"/>
              <a:defRPr/>
            </a:pPr>
            <a:r>
              <a:rPr lang="zh-CN" altLang="en-US" sz="1200" dirty="0">
                <a:solidFill>
                  <a:srgbClr val="58595B"/>
                </a:solidFill>
                <a:latin typeface="Arial"/>
                <a:ea typeface="微软雅黑"/>
                <a:cs typeface="+mn-ea"/>
                <a:sym typeface="+mn-lt"/>
              </a:rPr>
              <a:t>产假期间，女职工有权领取产假工资；</a:t>
            </a:r>
            <a:endParaRPr lang="en-US" altLang="zh-CN" sz="1200" dirty="0">
              <a:solidFill>
                <a:srgbClr val="58595B"/>
              </a:solidFill>
              <a:latin typeface="Arial"/>
              <a:ea typeface="微软雅黑"/>
              <a:cs typeface="+mn-ea"/>
              <a:sym typeface="+mn-lt"/>
            </a:endParaRPr>
          </a:p>
          <a:p>
            <a:pPr marL="171450" indent="-171450" eaLnBrk="1" fontAlgn="auto" hangingPunct="1">
              <a:lnSpc>
                <a:spcPct val="150000"/>
              </a:lnSpc>
              <a:spcBef>
                <a:spcPts val="0"/>
              </a:spcBef>
              <a:spcAft>
                <a:spcPts val="0"/>
              </a:spcAft>
              <a:buFont typeface="Arial" panose="020B0604020202020204" pitchFamily="34" charset="0"/>
              <a:buChar char="•"/>
              <a:defRPr/>
            </a:pPr>
            <a:r>
              <a:rPr lang="zh-CN" altLang="en-US" sz="1200" dirty="0">
                <a:solidFill>
                  <a:srgbClr val="58595B"/>
                </a:solidFill>
                <a:latin typeface="Arial"/>
                <a:ea typeface="微软雅黑"/>
                <a:cs typeface="+mn-ea"/>
                <a:sym typeface="+mn-lt"/>
              </a:rPr>
              <a:t>孕期和哺乳期内，按照法定标准发放工资。</a:t>
            </a:r>
            <a:endParaRPr lang="en-US" altLang="zh-CN" sz="1200" dirty="0">
              <a:solidFill>
                <a:srgbClr val="58595B"/>
              </a:solidFill>
              <a:latin typeface="Arial"/>
              <a:ea typeface="微软雅黑"/>
              <a:cs typeface="+mn-ea"/>
              <a:sym typeface="+mn-lt"/>
            </a:endParaRPr>
          </a:p>
        </p:txBody>
      </p:sp>
      <p:sp>
        <p:nvSpPr>
          <p:cNvPr id="79" name="MH_SubTitle_3"/>
          <p:cNvSpPr/>
          <p:nvPr>
            <p:custDataLst>
              <p:tags r:id="rId8"/>
            </p:custDataLst>
          </p:nvPr>
        </p:nvSpPr>
        <p:spPr>
          <a:xfrm>
            <a:off x="440799" y="2427507"/>
            <a:ext cx="5502278" cy="1365031"/>
          </a:xfrm>
          <a:prstGeom prst="rect">
            <a:avLst/>
          </a:prstGeom>
        </p:spPr>
        <p:txBody>
          <a:bodyPr anchor="ctr"/>
          <a:lstStyle/>
          <a:p>
            <a:pPr eaLnBrk="1" fontAlgn="auto" hangingPunct="1">
              <a:lnSpc>
                <a:spcPct val="100000"/>
              </a:lnSpc>
              <a:spcBef>
                <a:spcPts val="0"/>
              </a:spcBef>
              <a:spcAft>
                <a:spcPts val="0"/>
              </a:spcAft>
              <a:buFontTx/>
              <a:buNone/>
              <a:defRPr/>
            </a:pPr>
            <a:r>
              <a:rPr lang="en-US" altLang="zh-CN" sz="1800" b="1" dirty="0" smtClean="0">
                <a:solidFill>
                  <a:srgbClr val="15C2FF"/>
                </a:solidFill>
                <a:latin typeface="Arial"/>
                <a:ea typeface="微软雅黑"/>
                <a:cs typeface="+mn-ea"/>
                <a:sym typeface="+mn-lt"/>
              </a:rPr>
              <a:t>A </a:t>
            </a:r>
            <a:r>
              <a:rPr lang="zh-CN" altLang="en-US" sz="1800" b="1" dirty="0" smtClean="0">
                <a:solidFill>
                  <a:srgbClr val="15C2FF"/>
                </a:solidFill>
                <a:latin typeface="Arial"/>
                <a:ea typeface="微软雅黑"/>
                <a:cs typeface="+mn-ea"/>
                <a:sym typeface="+mn-lt"/>
              </a:rPr>
              <a:t>严格的禁忌</a:t>
            </a:r>
            <a:r>
              <a:rPr lang="zh-CN" altLang="en-US" sz="1800" b="1" dirty="0">
                <a:solidFill>
                  <a:srgbClr val="15C2FF"/>
                </a:solidFill>
                <a:latin typeface="Arial"/>
                <a:ea typeface="微软雅黑"/>
                <a:cs typeface="+mn-ea"/>
                <a:sym typeface="+mn-lt"/>
              </a:rPr>
              <a:t>劳动</a:t>
            </a:r>
            <a:r>
              <a:rPr lang="zh-CN" altLang="en-US" sz="1800" b="1" dirty="0" smtClean="0">
                <a:solidFill>
                  <a:srgbClr val="15C2FF"/>
                </a:solidFill>
                <a:latin typeface="Arial"/>
                <a:ea typeface="微软雅黑"/>
                <a:cs typeface="+mn-ea"/>
                <a:sym typeface="+mn-lt"/>
              </a:rPr>
              <a:t>范围</a:t>
            </a:r>
            <a:endParaRPr lang="en-US" altLang="zh-CN" sz="1800" b="1" dirty="0">
              <a:solidFill>
                <a:srgbClr val="15C2FF"/>
              </a:solidFill>
              <a:latin typeface="Arial"/>
              <a:ea typeface="微软雅黑"/>
              <a:cs typeface="+mn-ea"/>
              <a:sym typeface="+mn-lt"/>
            </a:endParaRPr>
          </a:p>
          <a:p>
            <a:pPr marL="171450" indent="-171450" eaLnBrk="1" fontAlgn="auto" hangingPunct="1">
              <a:lnSpc>
                <a:spcPct val="150000"/>
              </a:lnSpc>
              <a:spcBef>
                <a:spcPts val="0"/>
              </a:spcBef>
              <a:spcAft>
                <a:spcPts val="0"/>
              </a:spcAft>
              <a:buFont typeface="Arial" panose="020B0604020202020204" pitchFamily="34" charset="0"/>
              <a:buChar char="•"/>
              <a:defRPr/>
            </a:pPr>
            <a:r>
              <a:rPr lang="zh-CN" altLang="en-US" sz="1200" dirty="0">
                <a:solidFill>
                  <a:srgbClr val="404040"/>
                </a:solidFill>
                <a:latin typeface="Arial"/>
                <a:ea typeface="微软雅黑"/>
                <a:cs typeface="+mn-ea"/>
                <a:sym typeface="+mn-lt"/>
              </a:rPr>
              <a:t>不得安排女职工在怀孕期间从事孕期禁忌从事的劳动；</a:t>
            </a:r>
            <a:endParaRPr lang="en-US" altLang="zh-CN" sz="1200" dirty="0">
              <a:solidFill>
                <a:srgbClr val="404040"/>
              </a:solidFill>
              <a:latin typeface="Arial"/>
              <a:ea typeface="微软雅黑"/>
              <a:cs typeface="+mn-ea"/>
              <a:sym typeface="+mn-lt"/>
            </a:endParaRPr>
          </a:p>
          <a:p>
            <a:pPr marL="171450" indent="-171450" eaLnBrk="1" fontAlgn="auto" hangingPunct="1">
              <a:lnSpc>
                <a:spcPct val="150000"/>
              </a:lnSpc>
              <a:spcBef>
                <a:spcPts val="0"/>
              </a:spcBef>
              <a:spcAft>
                <a:spcPts val="0"/>
              </a:spcAft>
              <a:buFont typeface="Arial" panose="020B0604020202020204" pitchFamily="34" charset="0"/>
              <a:buChar char="•"/>
              <a:defRPr/>
            </a:pPr>
            <a:r>
              <a:rPr lang="zh-CN" altLang="en-US" sz="1200" dirty="0">
                <a:solidFill>
                  <a:srgbClr val="404040"/>
                </a:solidFill>
                <a:latin typeface="Arial"/>
                <a:ea typeface="微软雅黑"/>
                <a:cs typeface="+mn-ea"/>
                <a:sym typeface="+mn-lt"/>
              </a:rPr>
              <a:t>对怀孕７个月以上的女职工，不得安排其延长工作时间和夜班劳动；</a:t>
            </a:r>
            <a:endParaRPr lang="en-US" altLang="zh-CN" sz="1200" dirty="0">
              <a:solidFill>
                <a:srgbClr val="404040"/>
              </a:solidFill>
              <a:latin typeface="Arial"/>
              <a:ea typeface="微软雅黑"/>
              <a:cs typeface="+mn-ea"/>
              <a:sym typeface="+mn-lt"/>
            </a:endParaRPr>
          </a:p>
          <a:p>
            <a:pPr marL="171450" indent="-171450" eaLnBrk="1" fontAlgn="auto" hangingPunct="1">
              <a:lnSpc>
                <a:spcPct val="150000"/>
              </a:lnSpc>
              <a:spcBef>
                <a:spcPts val="0"/>
              </a:spcBef>
              <a:spcAft>
                <a:spcPts val="0"/>
              </a:spcAft>
              <a:buFont typeface="Arial" panose="020B0604020202020204" pitchFamily="34" charset="0"/>
              <a:buChar char="•"/>
              <a:defRPr/>
            </a:pPr>
            <a:r>
              <a:rPr lang="zh-CN" altLang="en-US" sz="1200" dirty="0">
                <a:solidFill>
                  <a:srgbClr val="404040"/>
                </a:solidFill>
                <a:latin typeface="Arial"/>
                <a:ea typeface="微软雅黑"/>
                <a:cs typeface="+mn-ea"/>
                <a:sym typeface="+mn-lt"/>
              </a:rPr>
              <a:t>不得安排女职工在哺乳期从事哺乳期禁忌从事的其他</a:t>
            </a:r>
            <a:r>
              <a:rPr lang="zh-CN" altLang="en-US" sz="1200" dirty="0" smtClean="0">
                <a:solidFill>
                  <a:srgbClr val="404040"/>
                </a:solidFill>
                <a:latin typeface="Arial"/>
                <a:ea typeface="微软雅黑"/>
                <a:cs typeface="+mn-ea"/>
                <a:sym typeface="+mn-lt"/>
              </a:rPr>
              <a:t>劳动 ，不得</a:t>
            </a:r>
            <a:r>
              <a:rPr lang="zh-CN" altLang="en-US" sz="1200" dirty="0">
                <a:solidFill>
                  <a:srgbClr val="404040"/>
                </a:solidFill>
                <a:latin typeface="Arial"/>
                <a:ea typeface="微软雅黑"/>
                <a:cs typeface="+mn-ea"/>
                <a:sym typeface="+mn-lt"/>
              </a:rPr>
              <a:t>安排其延长工作时间和夜班劳动。</a:t>
            </a:r>
            <a:endParaRPr lang="en-US" altLang="zh-CN" sz="1200" dirty="0">
              <a:solidFill>
                <a:srgbClr val="404040"/>
              </a:solidFill>
              <a:latin typeface="Arial"/>
              <a:ea typeface="微软雅黑"/>
              <a:cs typeface="+mn-ea"/>
              <a:sym typeface="+mn-lt"/>
            </a:endParaRPr>
          </a:p>
        </p:txBody>
      </p:sp>
      <p:sp>
        <p:nvSpPr>
          <p:cNvPr id="80" name="MH_SubTitle_1"/>
          <p:cNvSpPr/>
          <p:nvPr>
            <p:custDataLst>
              <p:tags r:id="rId9"/>
            </p:custDataLst>
          </p:nvPr>
        </p:nvSpPr>
        <p:spPr>
          <a:xfrm>
            <a:off x="544512" y="4725988"/>
            <a:ext cx="3486150" cy="812800"/>
          </a:xfrm>
          <a:prstGeom prst="rect">
            <a:avLst/>
          </a:prstGeom>
        </p:spPr>
        <p:txBody>
          <a:bodyPr anchor="ctr"/>
          <a:lstStyle/>
          <a:p>
            <a:pPr eaLnBrk="1" fontAlgn="auto" hangingPunct="1">
              <a:lnSpc>
                <a:spcPct val="100000"/>
              </a:lnSpc>
              <a:spcBef>
                <a:spcPts val="0"/>
              </a:spcBef>
              <a:spcAft>
                <a:spcPts val="0"/>
              </a:spcAft>
              <a:buFontTx/>
              <a:buNone/>
              <a:defRPr/>
            </a:pPr>
            <a:r>
              <a:rPr lang="en-US" altLang="zh-CN" sz="1800" b="1" dirty="0" smtClean="0">
                <a:solidFill>
                  <a:srgbClr val="15C2FF"/>
                </a:solidFill>
                <a:latin typeface="Arial"/>
                <a:ea typeface="微软雅黑"/>
                <a:cs typeface="+mn-ea"/>
                <a:sym typeface="+mn-lt"/>
              </a:rPr>
              <a:t>C </a:t>
            </a:r>
            <a:r>
              <a:rPr lang="zh-CN" altLang="en-US" sz="1800" b="1" dirty="0" smtClean="0">
                <a:solidFill>
                  <a:srgbClr val="15C2FF"/>
                </a:solidFill>
                <a:latin typeface="Arial"/>
                <a:ea typeface="微软雅黑"/>
                <a:cs typeface="+mn-ea"/>
                <a:sym typeface="+mn-lt"/>
              </a:rPr>
              <a:t>解雇</a:t>
            </a:r>
            <a:r>
              <a:rPr lang="zh-CN" altLang="en-US" sz="1800" b="1" dirty="0">
                <a:solidFill>
                  <a:srgbClr val="15C2FF"/>
                </a:solidFill>
                <a:latin typeface="Arial"/>
                <a:ea typeface="微软雅黑"/>
                <a:cs typeface="+mn-ea"/>
                <a:sym typeface="+mn-lt"/>
              </a:rPr>
              <a:t>保护</a:t>
            </a:r>
          </a:p>
          <a:p>
            <a:pPr marL="171450" indent="-171450" eaLnBrk="1" fontAlgn="auto" hangingPunct="1">
              <a:lnSpc>
                <a:spcPct val="150000"/>
              </a:lnSpc>
              <a:spcBef>
                <a:spcPts val="0"/>
              </a:spcBef>
              <a:spcAft>
                <a:spcPts val="0"/>
              </a:spcAft>
              <a:buFont typeface="Arial" panose="020B0604020202020204" pitchFamily="34" charset="0"/>
              <a:buChar char="•"/>
              <a:defRPr/>
            </a:pPr>
            <a:r>
              <a:rPr lang="zh-CN" altLang="en-US" sz="1200" dirty="0">
                <a:solidFill>
                  <a:srgbClr val="58595B"/>
                </a:solidFill>
                <a:latin typeface="Arial"/>
                <a:ea typeface="微软雅黑"/>
                <a:cs typeface="+mn-ea"/>
                <a:sym typeface="+mn-lt"/>
              </a:rPr>
              <a:t>不得因女</a:t>
            </a:r>
            <a:r>
              <a:rPr lang="zh-CN" altLang="en-US" sz="1200" dirty="0" smtClean="0">
                <a:solidFill>
                  <a:srgbClr val="58595B"/>
                </a:solidFill>
                <a:latin typeface="Arial"/>
                <a:ea typeface="微软雅黑"/>
                <a:cs typeface="+mn-ea"/>
                <a:sym typeface="+mn-lt"/>
              </a:rPr>
              <a:t>职工“三期</a:t>
            </a:r>
            <a:r>
              <a:rPr lang="zh-CN" altLang="en-US" sz="1200" dirty="0">
                <a:solidFill>
                  <a:srgbClr val="58595B"/>
                </a:solidFill>
                <a:latin typeface="Arial"/>
                <a:ea typeface="微软雅黑"/>
                <a:cs typeface="+mn-ea"/>
                <a:sym typeface="+mn-lt"/>
              </a:rPr>
              <a:t>”</a:t>
            </a:r>
            <a:r>
              <a:rPr lang="zh-CN" altLang="en-US" sz="1200" dirty="0" smtClean="0">
                <a:solidFill>
                  <a:srgbClr val="58595B"/>
                </a:solidFill>
                <a:latin typeface="Arial"/>
                <a:ea typeface="微软雅黑"/>
                <a:cs typeface="+mn-ea"/>
                <a:sym typeface="+mn-lt"/>
              </a:rPr>
              <a:t>而</a:t>
            </a:r>
            <a:r>
              <a:rPr lang="zh-CN" altLang="en-US" sz="1200" dirty="0">
                <a:solidFill>
                  <a:srgbClr val="58595B"/>
                </a:solidFill>
                <a:latin typeface="Arial"/>
                <a:ea typeface="微软雅黑"/>
                <a:cs typeface="+mn-ea"/>
                <a:sym typeface="+mn-lt"/>
              </a:rPr>
              <a:t>予以辞退、与其解除</a:t>
            </a:r>
            <a:r>
              <a:rPr lang="zh-CN" altLang="en-US" sz="1200" dirty="0" smtClean="0">
                <a:solidFill>
                  <a:srgbClr val="58595B"/>
                </a:solidFill>
                <a:latin typeface="Arial"/>
                <a:ea typeface="微软雅黑"/>
                <a:cs typeface="+mn-ea"/>
                <a:sym typeface="+mn-lt"/>
              </a:rPr>
              <a:t>劳动合同；</a:t>
            </a:r>
            <a:endParaRPr lang="en-US" altLang="zh-CN" sz="1200" dirty="0">
              <a:solidFill>
                <a:srgbClr val="58595B"/>
              </a:solidFill>
              <a:latin typeface="Arial"/>
              <a:ea typeface="微软雅黑"/>
              <a:cs typeface="+mn-ea"/>
              <a:sym typeface="+mn-lt"/>
            </a:endParaRPr>
          </a:p>
          <a:p>
            <a:pPr marL="171450" indent="-171450" eaLnBrk="1" fontAlgn="auto" hangingPunct="1">
              <a:lnSpc>
                <a:spcPct val="150000"/>
              </a:lnSpc>
              <a:spcBef>
                <a:spcPts val="0"/>
              </a:spcBef>
              <a:spcAft>
                <a:spcPts val="0"/>
              </a:spcAft>
              <a:buFont typeface="Arial" panose="020B0604020202020204" pitchFamily="34" charset="0"/>
              <a:buChar char="•"/>
              <a:defRPr/>
            </a:pPr>
            <a:r>
              <a:rPr lang="zh-CN" altLang="en-US" sz="1200" dirty="0">
                <a:solidFill>
                  <a:srgbClr val="58595B"/>
                </a:solidFill>
                <a:latin typeface="Arial"/>
                <a:ea typeface="微软雅黑"/>
                <a:cs typeface="+mn-ea"/>
                <a:sym typeface="+mn-lt"/>
              </a:rPr>
              <a:t>不得以不胜任工作、患病或非因工负伤医疗期满、客观情况发生重大变化对其进行单方解除；</a:t>
            </a:r>
          </a:p>
          <a:p>
            <a:pPr marL="171450" indent="-171450" eaLnBrk="1" fontAlgn="auto" hangingPunct="1">
              <a:lnSpc>
                <a:spcPct val="150000"/>
              </a:lnSpc>
              <a:spcBef>
                <a:spcPts val="0"/>
              </a:spcBef>
              <a:spcAft>
                <a:spcPts val="0"/>
              </a:spcAft>
              <a:buFont typeface="Arial" panose="020B0604020202020204" pitchFamily="34" charset="0"/>
              <a:buChar char="•"/>
              <a:defRPr/>
            </a:pPr>
            <a:r>
              <a:rPr lang="zh-CN" altLang="en-US" sz="1200" dirty="0">
                <a:solidFill>
                  <a:srgbClr val="58595B"/>
                </a:solidFill>
                <a:latin typeface="Arial"/>
                <a:ea typeface="微软雅黑"/>
                <a:cs typeface="+mn-ea"/>
                <a:sym typeface="+mn-lt"/>
              </a:rPr>
              <a:t>不得对其进行经济性裁员；</a:t>
            </a:r>
          </a:p>
          <a:p>
            <a:pPr marL="171450" indent="-171450" eaLnBrk="1" fontAlgn="auto" hangingPunct="1">
              <a:lnSpc>
                <a:spcPct val="150000"/>
              </a:lnSpc>
              <a:spcBef>
                <a:spcPts val="0"/>
              </a:spcBef>
              <a:spcAft>
                <a:spcPts val="0"/>
              </a:spcAft>
              <a:buFont typeface="Arial" panose="020B0604020202020204" pitchFamily="34" charset="0"/>
              <a:buChar char="•"/>
              <a:defRPr/>
            </a:pPr>
            <a:r>
              <a:rPr lang="zh-CN" altLang="en-US" sz="1200" dirty="0">
                <a:solidFill>
                  <a:srgbClr val="58595B"/>
                </a:solidFill>
                <a:latin typeface="Arial"/>
                <a:ea typeface="微软雅黑"/>
                <a:cs typeface="+mn-ea"/>
                <a:sym typeface="+mn-lt"/>
              </a:rPr>
              <a:t>劳动合同期满，如遇女职工三期，则应当顺延至相应情形消失时</a:t>
            </a:r>
            <a:r>
              <a:rPr lang="zh-CN" altLang="en-US" sz="1200" dirty="0" smtClean="0">
                <a:solidFill>
                  <a:srgbClr val="58595B"/>
                </a:solidFill>
                <a:latin typeface="Arial"/>
                <a:ea typeface="微软雅黑"/>
                <a:cs typeface="+mn-ea"/>
                <a:sym typeface="+mn-lt"/>
              </a:rPr>
              <a:t>终止。</a:t>
            </a:r>
            <a:endParaRPr lang="zh-CN" altLang="en-US" sz="1200" dirty="0">
              <a:solidFill>
                <a:srgbClr val="58595B"/>
              </a:solidFill>
              <a:latin typeface="Arial"/>
              <a:ea typeface="微软雅黑"/>
              <a:cs typeface="+mn-ea"/>
              <a:sym typeface="+mn-lt"/>
            </a:endParaRPr>
          </a:p>
        </p:txBody>
      </p:sp>
      <p:sp>
        <p:nvSpPr>
          <p:cNvPr id="81" name="文本占位符 2"/>
          <p:cNvSpPr txBox="1">
            <a:spLocks/>
          </p:cNvSpPr>
          <p:nvPr/>
        </p:nvSpPr>
        <p:spPr>
          <a:xfrm>
            <a:off x="6077743" y="2424009"/>
            <a:ext cx="6696075" cy="435079"/>
          </a:xfrm>
          <a:prstGeom prst="rect">
            <a:avLst/>
          </a:prstGeom>
        </p:spPr>
        <p:txBody>
          <a:bodyPr vert="horz" lIns="0" tIns="0" rIns="0" bIns="0" rtlCol="0" anchor="ctr">
            <a:noAutofit/>
          </a:bodyPr>
          <a:lstStyle>
            <a:lvl1pPr marL="457200" indent="-457200" algn="l" defTabSz="269875" rtl="0" fontAlgn="base">
              <a:lnSpc>
                <a:spcPts val="3600"/>
              </a:lnSpc>
              <a:spcBef>
                <a:spcPct val="0"/>
              </a:spcBef>
              <a:spcAft>
                <a:spcPts val="1200"/>
              </a:spcAft>
              <a:buClr>
                <a:srgbClr val="8C8C8C"/>
              </a:buClr>
              <a:buFont typeface="Wingdings" panose="05000000000000000000" pitchFamily="2" charset="2"/>
              <a:defRPr lang="en-US" sz="3200" kern="1200" spc="-100" dirty="0">
                <a:solidFill>
                  <a:srgbClr val="58595B"/>
                </a:solidFill>
                <a:latin typeface="微软雅黑" panose="020B0503020204020204" pitchFamily="34" charset="-122"/>
                <a:ea typeface="微软雅黑" panose="020B0503020204020204" pitchFamily="34" charset="-122"/>
                <a:cs typeface="Arial" pitchFamily="34" charset="0"/>
              </a:defRPr>
            </a:lvl1pPr>
            <a:lvl2pPr marL="269875" indent="-269875" algn="l" defTabSz="269875" rtl="0" fontAlgn="base">
              <a:lnSpc>
                <a:spcPts val="3600"/>
              </a:lnSpc>
              <a:spcBef>
                <a:spcPct val="0"/>
              </a:spcBef>
              <a:spcAft>
                <a:spcPts val="1200"/>
              </a:spcAft>
              <a:buClr>
                <a:srgbClr val="A7A9AC"/>
              </a:buClr>
              <a:buSzPct val="130000"/>
              <a:buFont typeface="Arial" panose="020B0604020202020204" pitchFamily="34" charset="0"/>
              <a:buChar char="▪"/>
              <a:defRPr lang="en-US" sz="3200" kern="1200" spc="-100" dirty="0">
                <a:solidFill>
                  <a:srgbClr val="58595B"/>
                </a:solidFill>
                <a:latin typeface="微软雅黑" panose="020B0503020204020204" pitchFamily="34" charset="-122"/>
                <a:ea typeface="微软雅黑" panose="020B0503020204020204" pitchFamily="34" charset="-122"/>
                <a:cs typeface="Arial" pitchFamily="34" charset="0"/>
              </a:defRPr>
            </a:lvl2pPr>
            <a:lvl3pPr marL="539750" indent="-269875" algn="l" defTabSz="269875" rtl="0" fontAlgn="base">
              <a:lnSpc>
                <a:spcPts val="3600"/>
              </a:lnSpc>
              <a:spcBef>
                <a:spcPct val="0"/>
              </a:spcBef>
              <a:spcAft>
                <a:spcPts val="1200"/>
              </a:spcAft>
              <a:buClr>
                <a:srgbClr val="A7A9AC"/>
              </a:buClr>
              <a:buSzPct val="130000"/>
              <a:buFont typeface="Arial" panose="020B0604020202020204" pitchFamily="34" charset="0"/>
              <a:buChar char="▪"/>
              <a:defRPr lang="en-US" sz="3200" kern="1200" spc="-100" dirty="0">
                <a:solidFill>
                  <a:srgbClr val="58595B"/>
                </a:solidFill>
                <a:latin typeface="微软雅黑" panose="020B0503020204020204" pitchFamily="34" charset="-122"/>
                <a:ea typeface="微软雅黑" panose="020B0503020204020204" pitchFamily="34" charset="-122"/>
                <a:cs typeface="Arial" pitchFamily="34" charset="0"/>
              </a:defRPr>
            </a:lvl3pPr>
            <a:lvl4pPr marL="803275" indent="-266700" algn="l" defTabSz="269875" rtl="0" fontAlgn="base">
              <a:spcBef>
                <a:spcPct val="0"/>
              </a:spcBef>
              <a:spcAft>
                <a:spcPts val="1200"/>
              </a:spcAft>
              <a:buClr>
                <a:srgbClr val="A7A9AC"/>
              </a:buClr>
              <a:buFont typeface="Wingdings" panose="05000000000000000000" pitchFamily="2" charset="2"/>
              <a:buChar char="§"/>
              <a:defRPr lang="en-US" sz="2400" kern="1200" spc="-100" dirty="0">
                <a:solidFill>
                  <a:srgbClr val="58595B"/>
                </a:solidFill>
                <a:latin typeface="微软雅黑" panose="020B0503020204020204" pitchFamily="34" charset="-122"/>
                <a:ea typeface="微软雅黑" panose="020B0503020204020204" pitchFamily="34" charset="-122"/>
                <a:cs typeface="Arial" pitchFamily="34" charset="0"/>
              </a:defRPr>
            </a:lvl4pPr>
            <a:lvl5pPr marL="1076325" indent="-269875" algn="l" defTabSz="269875" rtl="0" fontAlgn="base">
              <a:spcBef>
                <a:spcPct val="0"/>
              </a:spcBef>
              <a:spcAft>
                <a:spcPts val="1200"/>
              </a:spcAft>
              <a:buClr>
                <a:srgbClr val="A7A9AC"/>
              </a:buClr>
              <a:buFont typeface="Wingdings" panose="05000000000000000000" pitchFamily="2" charset="2"/>
              <a:buChar char="§"/>
              <a:defRPr lang="en-AU" sz="2000" kern="1200" spc="-100" dirty="0">
                <a:solidFill>
                  <a:srgbClr val="58595B"/>
                </a:solidFill>
                <a:latin typeface="微软雅黑" panose="020B0503020204020204" pitchFamily="34" charset="-122"/>
                <a:ea typeface="微软雅黑" panose="020B0503020204020204" pitchFamily="34" charset="-122"/>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marR="0" lvl="0" indent="-457200" algn="l" defTabSz="269875" rtl="0" eaLnBrk="1" fontAlgn="base" latinLnBrk="0" hangingPunct="1">
              <a:lnSpc>
                <a:spcPts val="3600"/>
              </a:lnSpc>
              <a:spcBef>
                <a:spcPct val="0"/>
              </a:spcBef>
              <a:spcAft>
                <a:spcPts val="1200"/>
              </a:spcAft>
              <a:buClr>
                <a:srgbClr val="8C8C8C"/>
              </a:buClr>
              <a:buSzTx/>
              <a:buFont typeface="Wingdings" panose="05000000000000000000" pitchFamily="2" charset="2"/>
              <a:buNone/>
              <a:tabLst/>
              <a:defRPr/>
            </a:pPr>
            <a:endParaRPr kumimoji="0" lang="zh-CN" altLang="en-US" sz="2400" b="1" i="0" u="sng" strike="noStrike" kern="1200" cap="none" spc="-100" normalizeH="0" baseline="0" noProof="0" dirty="0">
              <a:ln>
                <a:noFill/>
              </a:ln>
              <a:solidFill>
                <a:srgbClr val="006600"/>
              </a:solidFill>
              <a:effectLst/>
              <a:uLnTx/>
              <a:uFillTx/>
              <a:latin typeface="微软雅黑" panose="020B0503020204020204" pitchFamily="34" charset="-122"/>
              <a:ea typeface="微软雅黑" panose="020B0503020204020204" pitchFamily="34" charset="-122"/>
              <a:cs typeface="Arial" pitchFamily="34" charset="0"/>
            </a:endParaRPr>
          </a:p>
        </p:txBody>
      </p:sp>
      <p:sp>
        <p:nvSpPr>
          <p:cNvPr id="19" name="矩形 18"/>
          <p:cNvSpPr/>
          <p:nvPr/>
        </p:nvSpPr>
        <p:spPr>
          <a:xfrm>
            <a:off x="431621" y="1916832"/>
            <a:ext cx="7095801" cy="425758"/>
          </a:xfrm>
          <a:prstGeom prst="rect">
            <a:avLst/>
          </a:prstGeom>
        </p:spPr>
        <p:txBody>
          <a:bodyPr wrap="square">
            <a:spAutoFit/>
          </a:bodyPr>
          <a:lstStyle/>
          <a:p>
            <a:pPr>
              <a:lnSpc>
                <a:spcPts val="2600"/>
              </a:lnSpc>
              <a:spcBef>
                <a:spcPts val="600"/>
              </a:spcBef>
              <a:buNone/>
            </a:pPr>
            <a:r>
              <a:rPr lang="zh-CN" altLang="en-US" dirty="0" smtClean="0">
                <a:solidFill>
                  <a:srgbClr val="67564D"/>
                </a:solidFill>
                <a:latin typeface="微软雅黑" panose="020B0503020204020204" pitchFamily="34" charset="-122"/>
                <a:ea typeface="微软雅黑" panose="020B0503020204020204" pitchFamily="34" charset="-122"/>
              </a:rPr>
              <a:t>“三期”女员工享有哪些特殊保护</a:t>
            </a:r>
            <a:endParaRPr lang="zh-CN" altLang="en-US" dirty="0">
              <a:solidFill>
                <a:srgbClr val="67564D"/>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379907" y="1420092"/>
            <a:ext cx="8203998" cy="424732"/>
          </a:xfrm>
          <a:prstGeom prst="rect">
            <a:avLst/>
          </a:prstGeom>
          <a:noFill/>
        </p:spPr>
        <p:txBody>
          <a:bodyPr wrap="square" rtlCol="0">
            <a:spAutoFit/>
          </a:bodyPr>
          <a:lstStyle/>
          <a:p>
            <a:pPr>
              <a:buNone/>
            </a:pPr>
            <a:r>
              <a:rPr lang="en-US" altLang="zh-CN" b="1" dirty="0" smtClean="0">
                <a:solidFill>
                  <a:schemeClr val="tx1"/>
                </a:solidFill>
                <a:latin typeface="微软雅黑" panose="020B0503020204020204" pitchFamily="34" charset="-122"/>
                <a:ea typeface="微软雅黑" panose="020B0503020204020204" pitchFamily="34" charset="-122"/>
              </a:rPr>
              <a:t>1. </a:t>
            </a:r>
            <a:r>
              <a:rPr lang="zh-CN" altLang="en-US" b="1" dirty="0" smtClean="0">
                <a:solidFill>
                  <a:schemeClr val="tx1"/>
                </a:solidFill>
                <a:latin typeface="微软雅黑" panose="020B0503020204020204" pitchFamily="34" charset="-122"/>
                <a:ea typeface="微软雅黑" panose="020B0503020204020204" pitchFamily="34" charset="-122"/>
              </a:rPr>
              <a:t>有关“三期”女员工的基本法律概念</a:t>
            </a:r>
            <a:endParaRPr lang="zh-CN" altLang="en-US" b="1"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913152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灯片编号占位符 1"/>
          <p:cNvSpPr txBox="1">
            <a:spLocks/>
          </p:cNvSpPr>
          <p:nvPr/>
        </p:nvSpPr>
        <p:spPr bwMode="auto">
          <a:xfrm>
            <a:off x="8578478" y="7012689"/>
            <a:ext cx="334962" cy="201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179388" rtl="0" fontAlgn="base">
              <a:spcBef>
                <a:spcPct val="0"/>
              </a:spcBef>
              <a:spcAft>
                <a:spcPct val="0"/>
              </a:spcAft>
              <a:defRPr sz="800" kern="1200">
                <a:solidFill>
                  <a:schemeClr val="tx1"/>
                </a:solidFill>
                <a:latin typeface="Arial" panose="020B0604020202020204" pitchFamily="34" charset="0"/>
                <a:ea typeface="宋体" panose="02010600030101010101" pitchFamily="2" charset="-122"/>
                <a:cs typeface="+mn-cs"/>
              </a:defRPr>
            </a:lvl1pPr>
            <a:lvl2pPr marL="742950" indent="-285750" algn="l" defTabSz="179388"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1143000" indent="-228600" algn="l" defTabSz="179388"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600200" indent="-228600" algn="l" defTabSz="179388"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2057400" indent="-228600" algn="l" defTabSz="179388"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514600" indent="-228600" algn="l" defTabSz="179388" rtl="0" eaLnBrk="1" fontAlgn="base" latinLnBrk="0" hangingPunct="1">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6pPr>
            <a:lvl7pPr marL="2971800" indent="-228600" algn="l" defTabSz="179388" rtl="0" eaLnBrk="1" fontAlgn="base" latinLnBrk="0" hangingPunct="1">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7pPr>
            <a:lvl8pPr marL="3429000" indent="-228600" algn="l" defTabSz="179388" rtl="0" eaLnBrk="1" fontAlgn="base" latinLnBrk="0" hangingPunct="1">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8pPr>
            <a:lvl9pPr marL="3886200" indent="-228600" algn="l" defTabSz="179388" rtl="0" eaLnBrk="1" fontAlgn="base" latinLnBrk="0" hangingPunct="1">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9pPr>
          </a:lstStyle>
          <a:p>
            <a:pPr eaLnBrk="1" hangingPunct="1">
              <a:lnSpc>
                <a:spcPct val="100000"/>
              </a:lnSpc>
              <a:spcBef>
                <a:spcPts val="0"/>
              </a:spcBef>
              <a:spcAft>
                <a:spcPts val="0"/>
              </a:spcAft>
              <a:buFontTx/>
              <a:buNone/>
            </a:pPr>
            <a:fld id="{80EAA8BA-E36C-4A04-A1BF-EFFFCAA14658}" type="slidenum">
              <a:rPr lang="en-AU" altLang="zh-CN" smtClean="0">
                <a:solidFill>
                  <a:srgbClr val="808285"/>
                </a:solidFill>
                <a:latin typeface="Arial"/>
                <a:ea typeface="微软雅黑"/>
                <a:cs typeface="+mn-ea"/>
                <a:sym typeface="+mn-lt"/>
              </a:rPr>
              <a:pPr eaLnBrk="1" hangingPunct="1">
                <a:lnSpc>
                  <a:spcPct val="100000"/>
                </a:lnSpc>
                <a:spcBef>
                  <a:spcPts val="0"/>
                </a:spcBef>
                <a:spcAft>
                  <a:spcPts val="0"/>
                </a:spcAft>
                <a:buFontTx/>
                <a:buNone/>
              </a:pPr>
              <a:t>35</a:t>
            </a:fld>
            <a:endParaRPr lang="en-AU" altLang="zh-CN">
              <a:solidFill>
                <a:srgbClr val="808285"/>
              </a:solidFill>
              <a:latin typeface="Arial"/>
              <a:ea typeface="微软雅黑"/>
              <a:cs typeface="+mn-ea"/>
              <a:sym typeface="+mn-lt"/>
            </a:endParaRPr>
          </a:p>
        </p:txBody>
      </p:sp>
      <p:grpSp>
        <p:nvGrpSpPr>
          <p:cNvPr id="2" name="组合 1"/>
          <p:cNvGrpSpPr/>
          <p:nvPr/>
        </p:nvGrpSpPr>
        <p:grpSpPr>
          <a:xfrm>
            <a:off x="488504" y="2494085"/>
            <a:ext cx="8977659" cy="2951139"/>
            <a:chOff x="928341" y="2494085"/>
            <a:chExt cx="8977659" cy="3237982"/>
          </a:xfrm>
        </p:grpSpPr>
        <p:sp>
          <p:nvSpPr>
            <p:cNvPr id="3" name="任意多边形 2"/>
            <p:cNvSpPr/>
            <p:nvPr/>
          </p:nvSpPr>
          <p:spPr>
            <a:xfrm>
              <a:off x="4143049" y="2507599"/>
              <a:ext cx="5762951" cy="1641486"/>
            </a:xfrm>
            <a:custGeom>
              <a:avLst/>
              <a:gdLst>
                <a:gd name="connsiteX0" fmla="*/ 273586 w 1641485"/>
                <a:gd name="connsiteY0" fmla="*/ 0 h 4626374"/>
                <a:gd name="connsiteX1" fmla="*/ 1367899 w 1641485"/>
                <a:gd name="connsiteY1" fmla="*/ 0 h 4626374"/>
                <a:gd name="connsiteX2" fmla="*/ 1641485 w 1641485"/>
                <a:gd name="connsiteY2" fmla="*/ 273586 h 4626374"/>
                <a:gd name="connsiteX3" fmla="*/ 1641485 w 1641485"/>
                <a:gd name="connsiteY3" fmla="*/ 4626374 h 4626374"/>
                <a:gd name="connsiteX4" fmla="*/ 1641485 w 1641485"/>
                <a:gd name="connsiteY4" fmla="*/ 4626374 h 4626374"/>
                <a:gd name="connsiteX5" fmla="*/ 0 w 1641485"/>
                <a:gd name="connsiteY5" fmla="*/ 4626374 h 4626374"/>
                <a:gd name="connsiteX6" fmla="*/ 0 w 1641485"/>
                <a:gd name="connsiteY6" fmla="*/ 4626374 h 4626374"/>
                <a:gd name="connsiteX7" fmla="*/ 0 w 1641485"/>
                <a:gd name="connsiteY7" fmla="*/ 273586 h 4626374"/>
                <a:gd name="connsiteX8" fmla="*/ 273586 w 1641485"/>
                <a:gd name="connsiteY8" fmla="*/ 0 h 462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1485" h="4626374">
                  <a:moveTo>
                    <a:pt x="1641485" y="771078"/>
                  </a:moveTo>
                  <a:lnTo>
                    <a:pt x="1641485" y="3855296"/>
                  </a:lnTo>
                  <a:cubicBezTo>
                    <a:pt x="1641485" y="4281149"/>
                    <a:pt x="1598024" y="4626373"/>
                    <a:pt x="1544414" y="4626373"/>
                  </a:cubicBezTo>
                  <a:lnTo>
                    <a:pt x="0" y="4626373"/>
                  </a:lnTo>
                  <a:lnTo>
                    <a:pt x="0" y="4626373"/>
                  </a:lnTo>
                  <a:lnTo>
                    <a:pt x="0" y="1"/>
                  </a:lnTo>
                  <a:lnTo>
                    <a:pt x="0" y="1"/>
                  </a:lnTo>
                  <a:lnTo>
                    <a:pt x="1544414" y="1"/>
                  </a:lnTo>
                  <a:cubicBezTo>
                    <a:pt x="1598024" y="1"/>
                    <a:pt x="1641485" y="345225"/>
                    <a:pt x="1641485" y="771078"/>
                  </a:cubicBez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203956" rIns="327781" bIns="203957" numCol="1" spcCol="1270" anchor="ctr" anchorCtr="0">
              <a:noAutofit/>
            </a:bodyPr>
            <a:lstStyle/>
            <a:p>
              <a:pPr marL="0" lvl="1" algn="l" defTabSz="622300">
                <a:lnSpc>
                  <a:spcPct val="90000"/>
                </a:lnSpc>
                <a:spcBef>
                  <a:spcPct val="0"/>
                </a:spcBef>
                <a:spcAft>
                  <a:spcPct val="15000"/>
                </a:spcAft>
                <a:buNone/>
              </a:pPr>
              <a:r>
                <a:rPr lang="zh-CN" altLang="en-US" sz="1800" kern="1200" dirty="0" smtClean="0">
                  <a:latin typeface="微软雅黑" panose="020B0503020204020204" pitchFamily="34" charset="-122"/>
                  <a:ea typeface="微软雅黑" panose="020B0503020204020204" pitchFamily="34" charset="-122"/>
                </a:rPr>
                <a:t>劳动者有下列情形的，</a:t>
              </a:r>
              <a:r>
                <a:rPr lang="zh-CN" altLang="zh-CN" sz="1800" kern="1200" dirty="0" smtClean="0">
                  <a:latin typeface="微软雅黑" panose="020B0503020204020204" pitchFamily="34" charset="-122"/>
                  <a:ea typeface="微软雅黑" panose="020B0503020204020204" pitchFamily="34" charset="-122"/>
                </a:rPr>
                <a:t>用人单位不得依照本法</a:t>
              </a:r>
              <a:r>
                <a:rPr lang="zh-CN" altLang="zh-CN" sz="1800" b="1" kern="1200" dirty="0" smtClean="0">
                  <a:solidFill>
                    <a:srgbClr val="15C2FF"/>
                  </a:solidFill>
                  <a:latin typeface="微软雅黑" panose="020B0503020204020204" pitchFamily="34" charset="-122"/>
                  <a:ea typeface="微软雅黑" panose="020B0503020204020204" pitchFamily="34" charset="-122"/>
                </a:rPr>
                <a:t>第四十条、第四十一条</a:t>
              </a:r>
              <a:r>
                <a:rPr lang="zh-CN" altLang="zh-CN" sz="1800" kern="1200" dirty="0" smtClean="0">
                  <a:latin typeface="微软雅黑" panose="020B0503020204020204" pitchFamily="34" charset="-122"/>
                  <a:ea typeface="微软雅黑" panose="020B0503020204020204" pitchFamily="34" charset="-122"/>
                </a:rPr>
                <a:t>的规定解除劳动合同：</a:t>
              </a:r>
              <a:endParaRPr lang="zh-CN" altLang="en-US" sz="1800" kern="1200" dirty="0">
                <a:solidFill>
                  <a:schemeClr val="bg1"/>
                </a:solidFill>
                <a:latin typeface="微软雅黑" panose="020B0503020204020204" pitchFamily="34" charset="-122"/>
                <a:ea typeface="微软雅黑" panose="020B0503020204020204" pitchFamily="34" charset="-122"/>
              </a:endParaRPr>
            </a:p>
            <a:p>
              <a:pPr marL="114300" lvl="1" indent="-114300" algn="l" defTabSz="622300">
                <a:lnSpc>
                  <a:spcPct val="90000"/>
                </a:lnSpc>
                <a:spcBef>
                  <a:spcPct val="0"/>
                </a:spcBef>
                <a:spcAft>
                  <a:spcPct val="15000"/>
                </a:spcAft>
                <a:buChar char="••"/>
              </a:pPr>
              <a:r>
                <a:rPr lang="en-US" altLang="zh-CN" sz="1800" kern="1200" dirty="0" smtClean="0">
                  <a:latin typeface="微软雅黑" panose="020B0503020204020204" pitchFamily="34" charset="-122"/>
                  <a:ea typeface="微软雅黑" panose="020B0503020204020204" pitchFamily="34" charset="-122"/>
                </a:rPr>
                <a:t>……</a:t>
              </a:r>
              <a:endParaRPr lang="zh-CN" altLang="en-US" sz="1800" kern="1200" dirty="0">
                <a:latin typeface="微软雅黑" panose="020B0503020204020204" pitchFamily="34" charset="-122"/>
                <a:ea typeface="微软雅黑" panose="020B0503020204020204" pitchFamily="34" charset="-122"/>
              </a:endParaRPr>
            </a:p>
            <a:p>
              <a:pPr marL="114300" lvl="1" indent="-114300" algn="l" defTabSz="622300">
                <a:lnSpc>
                  <a:spcPct val="90000"/>
                </a:lnSpc>
                <a:spcBef>
                  <a:spcPct val="0"/>
                </a:spcBef>
                <a:spcAft>
                  <a:spcPct val="15000"/>
                </a:spcAft>
                <a:buChar char="••"/>
              </a:pPr>
              <a:r>
                <a:rPr lang="en-US" altLang="zh-CN" sz="1800" kern="1200" dirty="0" smtClean="0">
                  <a:latin typeface="微软雅黑" panose="020B0503020204020204" pitchFamily="34" charset="-122"/>
                  <a:ea typeface="微软雅黑" panose="020B0503020204020204" pitchFamily="34" charset="-122"/>
                </a:rPr>
                <a:t>(</a:t>
              </a:r>
              <a:r>
                <a:rPr lang="zh-CN" altLang="zh-CN" sz="1800" kern="1200" dirty="0" smtClean="0">
                  <a:latin typeface="微软雅黑" panose="020B0503020204020204" pitchFamily="34" charset="-122"/>
                  <a:ea typeface="微软雅黑" panose="020B0503020204020204" pitchFamily="34" charset="-122"/>
                </a:rPr>
                <a:t>四</a:t>
              </a:r>
              <a:r>
                <a:rPr lang="en-US" altLang="zh-CN" sz="1800" kern="1200" dirty="0" smtClean="0">
                  <a:latin typeface="微软雅黑" panose="020B0503020204020204" pitchFamily="34" charset="-122"/>
                  <a:ea typeface="微软雅黑" panose="020B0503020204020204" pitchFamily="34" charset="-122"/>
                </a:rPr>
                <a:t>)</a:t>
              </a:r>
              <a:r>
                <a:rPr lang="zh-CN" altLang="zh-CN" sz="1800" kern="1200" dirty="0" smtClean="0">
                  <a:latin typeface="微软雅黑" panose="020B0503020204020204" pitchFamily="34" charset="-122"/>
                  <a:ea typeface="微软雅黑" panose="020B0503020204020204" pitchFamily="34" charset="-122"/>
                </a:rPr>
                <a:t>女职工在孕期、产期、哺乳期的；</a:t>
              </a:r>
              <a:r>
                <a:rPr lang="en-US" altLang="zh-CN" sz="1800" kern="1200" dirty="0" smtClean="0">
                  <a:latin typeface="微软雅黑" panose="020B0503020204020204" pitchFamily="34" charset="-122"/>
                  <a:ea typeface="微软雅黑" panose="020B0503020204020204" pitchFamily="34" charset="-122"/>
                </a:rPr>
                <a:t>……</a:t>
              </a:r>
              <a:endParaRPr lang="zh-CN" altLang="zh-CN" sz="1800" kern="1200" dirty="0">
                <a:latin typeface="微软雅黑" panose="020B0503020204020204" pitchFamily="34" charset="-122"/>
                <a:ea typeface="微软雅黑" panose="020B0503020204020204" pitchFamily="34" charset="-122"/>
              </a:endParaRPr>
            </a:p>
            <a:p>
              <a:pPr marL="114300" lvl="1" indent="-114300" algn="l" defTabSz="622300">
                <a:lnSpc>
                  <a:spcPct val="90000"/>
                </a:lnSpc>
                <a:spcBef>
                  <a:spcPct val="0"/>
                </a:spcBef>
                <a:spcAft>
                  <a:spcPct val="15000"/>
                </a:spcAft>
                <a:buChar char="••"/>
              </a:pPr>
              <a:endParaRPr lang="zh-CN" altLang="en-US" sz="1800" kern="1200" dirty="0">
                <a:latin typeface="微软雅黑" panose="020B0503020204020204" pitchFamily="34" charset="-122"/>
                <a:ea typeface="微软雅黑" panose="020B0503020204020204" pitchFamily="34" charset="-122"/>
              </a:endParaRPr>
            </a:p>
          </p:txBody>
        </p:sp>
        <p:sp>
          <p:nvSpPr>
            <p:cNvPr id="4" name="任意多边形 3"/>
            <p:cNvSpPr/>
            <p:nvPr/>
          </p:nvSpPr>
          <p:spPr>
            <a:xfrm>
              <a:off x="928341" y="2494085"/>
              <a:ext cx="3210683" cy="1702135"/>
            </a:xfrm>
            <a:custGeom>
              <a:avLst/>
              <a:gdLst>
                <a:gd name="connsiteX0" fmla="*/ 0 w 3210683"/>
                <a:gd name="connsiteY0" fmla="*/ 283695 h 1702135"/>
                <a:gd name="connsiteX1" fmla="*/ 283695 w 3210683"/>
                <a:gd name="connsiteY1" fmla="*/ 0 h 1702135"/>
                <a:gd name="connsiteX2" fmla="*/ 2926988 w 3210683"/>
                <a:gd name="connsiteY2" fmla="*/ 0 h 1702135"/>
                <a:gd name="connsiteX3" fmla="*/ 3210683 w 3210683"/>
                <a:gd name="connsiteY3" fmla="*/ 283695 h 1702135"/>
                <a:gd name="connsiteX4" fmla="*/ 3210683 w 3210683"/>
                <a:gd name="connsiteY4" fmla="*/ 1418440 h 1702135"/>
                <a:gd name="connsiteX5" fmla="*/ 2926988 w 3210683"/>
                <a:gd name="connsiteY5" fmla="*/ 1702135 h 1702135"/>
                <a:gd name="connsiteX6" fmla="*/ 283695 w 3210683"/>
                <a:gd name="connsiteY6" fmla="*/ 1702135 h 1702135"/>
                <a:gd name="connsiteX7" fmla="*/ 0 w 3210683"/>
                <a:gd name="connsiteY7" fmla="*/ 1418440 h 1702135"/>
                <a:gd name="connsiteX8" fmla="*/ 0 w 3210683"/>
                <a:gd name="connsiteY8" fmla="*/ 283695 h 1702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10683" h="1702135">
                  <a:moveTo>
                    <a:pt x="0" y="283695"/>
                  </a:moveTo>
                  <a:cubicBezTo>
                    <a:pt x="0" y="127015"/>
                    <a:pt x="127015" y="0"/>
                    <a:pt x="283695" y="0"/>
                  </a:cubicBezTo>
                  <a:lnTo>
                    <a:pt x="2926988" y="0"/>
                  </a:lnTo>
                  <a:cubicBezTo>
                    <a:pt x="3083668" y="0"/>
                    <a:pt x="3210683" y="127015"/>
                    <a:pt x="3210683" y="283695"/>
                  </a:cubicBezTo>
                  <a:lnTo>
                    <a:pt x="3210683" y="1418440"/>
                  </a:lnTo>
                  <a:cubicBezTo>
                    <a:pt x="3210683" y="1575120"/>
                    <a:pt x="3083668" y="1702135"/>
                    <a:pt x="2926988" y="1702135"/>
                  </a:cubicBezTo>
                  <a:lnTo>
                    <a:pt x="283695" y="1702135"/>
                  </a:lnTo>
                  <a:cubicBezTo>
                    <a:pt x="127015" y="1702135"/>
                    <a:pt x="0" y="1575120"/>
                    <a:pt x="0" y="1418440"/>
                  </a:cubicBezTo>
                  <a:lnTo>
                    <a:pt x="0" y="283695"/>
                  </a:lnTo>
                  <a:close/>
                </a:path>
              </a:pathLst>
            </a:custGeom>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spcFirstLastPara="0" vert="horz" wrap="square" lIns="159291" tIns="121191" rIns="159291" bIns="121191" numCol="1" spcCol="1270" anchor="ctr" anchorCtr="0">
              <a:noAutofit/>
            </a:bodyPr>
            <a:lstStyle/>
            <a:p>
              <a:pPr lvl="0" algn="ctr" defTabSz="889000">
                <a:lnSpc>
                  <a:spcPct val="90000"/>
                </a:lnSpc>
                <a:spcBef>
                  <a:spcPct val="0"/>
                </a:spcBef>
                <a:spcAft>
                  <a:spcPct val="35000"/>
                </a:spcAft>
              </a:pPr>
              <a:r>
                <a:rPr lang="zh-CN" sz="2000" kern="1200" dirty="0" smtClean="0">
                  <a:latin typeface="微软雅黑" panose="020B0503020204020204" pitchFamily="34" charset="-122"/>
                  <a:ea typeface="微软雅黑" panose="020B0503020204020204" pitchFamily="34" charset="-122"/>
                </a:rPr>
                <a:t>《中华人民共和国劳动合同法》第</a:t>
              </a:r>
              <a:r>
                <a:rPr lang="zh-CN" altLang="en-US" sz="2000" kern="1200" dirty="0" smtClean="0">
                  <a:latin typeface="微软雅黑" panose="020B0503020204020204" pitchFamily="34" charset="-122"/>
                  <a:ea typeface="微软雅黑" panose="020B0503020204020204" pitchFamily="34" charset="-122"/>
                </a:rPr>
                <a:t>四十二</a:t>
              </a:r>
              <a:r>
                <a:rPr lang="zh-CN" sz="2000" kern="1200" dirty="0" smtClean="0">
                  <a:latin typeface="微软雅黑" panose="020B0503020204020204" pitchFamily="34" charset="-122"/>
                  <a:ea typeface="微软雅黑" panose="020B0503020204020204" pitchFamily="34" charset="-122"/>
                </a:rPr>
                <a:t>条</a:t>
              </a:r>
              <a:r>
                <a:rPr lang="en-US" sz="2000" kern="1200" dirty="0" smtClean="0">
                  <a:latin typeface="微软雅黑" panose="020B0503020204020204" pitchFamily="34" charset="-122"/>
                  <a:ea typeface="微软雅黑" panose="020B0503020204020204" pitchFamily="34" charset="-122"/>
                </a:rPr>
                <a:t> </a:t>
              </a:r>
              <a:endParaRPr lang="zh-CN" altLang="en-US" sz="2000" kern="1200" dirty="0">
                <a:solidFill>
                  <a:srgbClr val="FFFFFF"/>
                </a:solidFill>
                <a:latin typeface="微软雅黑" panose="020B0503020204020204" pitchFamily="34" charset="-122"/>
                <a:ea typeface="微软雅黑" panose="020B0503020204020204" pitchFamily="34" charset="-122"/>
              </a:endParaRPr>
            </a:p>
          </p:txBody>
        </p:sp>
        <p:sp>
          <p:nvSpPr>
            <p:cNvPr id="5" name="任意多边形 4"/>
            <p:cNvSpPr/>
            <p:nvPr/>
          </p:nvSpPr>
          <p:spPr>
            <a:xfrm>
              <a:off x="4162422" y="4286563"/>
              <a:ext cx="5738531" cy="1445504"/>
            </a:xfrm>
            <a:custGeom>
              <a:avLst/>
              <a:gdLst>
                <a:gd name="connsiteX0" fmla="*/ 240922 w 1445503"/>
                <a:gd name="connsiteY0" fmla="*/ 0 h 4606770"/>
                <a:gd name="connsiteX1" fmla="*/ 1204581 w 1445503"/>
                <a:gd name="connsiteY1" fmla="*/ 0 h 4606770"/>
                <a:gd name="connsiteX2" fmla="*/ 1445503 w 1445503"/>
                <a:gd name="connsiteY2" fmla="*/ 240922 h 4606770"/>
                <a:gd name="connsiteX3" fmla="*/ 1445503 w 1445503"/>
                <a:gd name="connsiteY3" fmla="*/ 4606770 h 4606770"/>
                <a:gd name="connsiteX4" fmla="*/ 1445503 w 1445503"/>
                <a:gd name="connsiteY4" fmla="*/ 4606770 h 4606770"/>
                <a:gd name="connsiteX5" fmla="*/ 0 w 1445503"/>
                <a:gd name="connsiteY5" fmla="*/ 4606770 h 4606770"/>
                <a:gd name="connsiteX6" fmla="*/ 0 w 1445503"/>
                <a:gd name="connsiteY6" fmla="*/ 4606770 h 4606770"/>
                <a:gd name="connsiteX7" fmla="*/ 0 w 1445503"/>
                <a:gd name="connsiteY7" fmla="*/ 240922 h 4606770"/>
                <a:gd name="connsiteX8" fmla="*/ 240922 w 1445503"/>
                <a:gd name="connsiteY8" fmla="*/ 0 h 460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5503" h="4606770">
                  <a:moveTo>
                    <a:pt x="1445503" y="767811"/>
                  </a:moveTo>
                  <a:lnTo>
                    <a:pt x="1445503" y="3838959"/>
                  </a:lnTo>
                  <a:cubicBezTo>
                    <a:pt x="1445503" y="4263010"/>
                    <a:pt x="1411658" y="4606768"/>
                    <a:pt x="1369907" y="4606768"/>
                  </a:cubicBezTo>
                  <a:lnTo>
                    <a:pt x="0" y="4606768"/>
                  </a:lnTo>
                  <a:lnTo>
                    <a:pt x="0" y="4606768"/>
                  </a:lnTo>
                  <a:lnTo>
                    <a:pt x="0" y="2"/>
                  </a:lnTo>
                  <a:lnTo>
                    <a:pt x="0" y="2"/>
                  </a:lnTo>
                  <a:lnTo>
                    <a:pt x="1369907" y="2"/>
                  </a:lnTo>
                  <a:cubicBezTo>
                    <a:pt x="1411658" y="2"/>
                    <a:pt x="1445503" y="343760"/>
                    <a:pt x="1445503" y="767811"/>
                  </a:cubicBezTo>
                  <a:close/>
                </a:path>
              </a:pathLst>
            </a:cu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94389" rIns="318214" bIns="194390" numCol="1" spcCol="1270" anchor="ctr" anchorCtr="0">
              <a:noAutofit/>
            </a:bodyPr>
            <a:lstStyle/>
            <a:p>
              <a:pPr marL="0" lvl="1" algn="l" defTabSz="800100">
                <a:lnSpc>
                  <a:spcPct val="90000"/>
                </a:lnSpc>
                <a:spcBef>
                  <a:spcPct val="0"/>
                </a:spcBef>
                <a:spcAft>
                  <a:spcPct val="15000"/>
                </a:spcAft>
                <a:buNone/>
              </a:pPr>
              <a:r>
                <a:rPr lang="zh-CN" altLang="en-US" sz="1800" kern="1200" dirty="0" smtClean="0">
                  <a:latin typeface="微软雅黑" panose="020B0503020204020204" pitchFamily="34" charset="-122"/>
                  <a:ea typeface="微软雅黑" panose="020B0503020204020204" pitchFamily="34" charset="-122"/>
                </a:rPr>
                <a:t>劳动者有下列情形的，</a:t>
              </a:r>
              <a:r>
                <a:rPr lang="zh-CN" sz="1800" kern="1200" dirty="0" smtClean="0">
                  <a:latin typeface="微软雅黑" panose="020B0503020204020204" pitchFamily="34" charset="-122"/>
                  <a:ea typeface="微软雅黑" panose="020B0503020204020204" pitchFamily="34" charset="-122"/>
                </a:rPr>
                <a:t>用人单位可以解除劳动合同：</a:t>
              </a:r>
              <a:endParaRPr lang="zh-CN" altLang="en-US" sz="1800" kern="1200" dirty="0">
                <a:latin typeface="微软雅黑" panose="020B0503020204020204" pitchFamily="34" charset="-122"/>
                <a:ea typeface="微软雅黑" panose="020B0503020204020204" pitchFamily="34" charset="-122"/>
              </a:endParaRPr>
            </a:p>
            <a:p>
              <a:pPr marL="171450" lvl="1" indent="-171450" algn="l" defTabSz="800100">
                <a:lnSpc>
                  <a:spcPct val="90000"/>
                </a:lnSpc>
                <a:spcBef>
                  <a:spcPct val="0"/>
                </a:spcBef>
                <a:spcAft>
                  <a:spcPct val="15000"/>
                </a:spcAft>
                <a:buChar char="••"/>
              </a:pPr>
              <a:r>
                <a:rPr lang="en-US" altLang="zh-CN" sz="1800" kern="1200" dirty="0" smtClean="0">
                  <a:latin typeface="微软雅黑" panose="020B0503020204020204" pitchFamily="34" charset="-122"/>
                  <a:ea typeface="微软雅黑" panose="020B0503020204020204" pitchFamily="34" charset="-122"/>
                </a:rPr>
                <a:t>……</a:t>
              </a:r>
              <a:endParaRPr lang="zh-CN" altLang="en-US" sz="1800" kern="1200" dirty="0">
                <a:latin typeface="微软雅黑" panose="020B0503020204020204" pitchFamily="34" charset="-122"/>
                <a:ea typeface="微软雅黑" panose="020B0503020204020204" pitchFamily="34" charset="-122"/>
              </a:endParaRPr>
            </a:p>
            <a:p>
              <a:pPr marL="171450" lvl="1" indent="-171450" algn="l" defTabSz="800100">
                <a:lnSpc>
                  <a:spcPct val="90000"/>
                </a:lnSpc>
                <a:spcBef>
                  <a:spcPct val="0"/>
                </a:spcBef>
                <a:spcAft>
                  <a:spcPct val="15000"/>
                </a:spcAft>
                <a:buChar char="••"/>
              </a:pPr>
              <a:r>
                <a:rPr lang="en-US" sz="1800" kern="1200" dirty="0" smtClean="0">
                  <a:latin typeface="微软雅黑" panose="020B0503020204020204" pitchFamily="34" charset="-122"/>
                  <a:ea typeface="微软雅黑" panose="020B0503020204020204" pitchFamily="34" charset="-122"/>
                </a:rPr>
                <a:t>(</a:t>
              </a:r>
              <a:r>
                <a:rPr lang="zh-CN" sz="1800" kern="1200" dirty="0" smtClean="0">
                  <a:latin typeface="微软雅黑" panose="020B0503020204020204" pitchFamily="34" charset="-122"/>
                  <a:ea typeface="微软雅黑" panose="020B0503020204020204" pitchFamily="34" charset="-122"/>
                </a:rPr>
                <a:t>二</a:t>
              </a:r>
              <a:r>
                <a:rPr lang="en-US" sz="1800" kern="1200" dirty="0" smtClean="0">
                  <a:latin typeface="微软雅黑" panose="020B0503020204020204" pitchFamily="34" charset="-122"/>
                  <a:ea typeface="微软雅黑" panose="020B0503020204020204" pitchFamily="34" charset="-122"/>
                </a:rPr>
                <a:t>)</a:t>
              </a:r>
              <a:r>
                <a:rPr lang="zh-CN" sz="1800" kern="1200" dirty="0" smtClean="0">
                  <a:latin typeface="微软雅黑" panose="020B0503020204020204" pitchFamily="34" charset="-122"/>
                  <a:ea typeface="微软雅黑" panose="020B0503020204020204" pitchFamily="34" charset="-122"/>
                </a:rPr>
                <a:t>严重违反用人单位的规章制度的</a:t>
              </a:r>
              <a:r>
                <a:rPr lang="en-US" altLang="zh-CN" sz="1800" kern="1200" dirty="0" smtClean="0">
                  <a:latin typeface="微软雅黑" panose="020B0503020204020204" pitchFamily="34" charset="-122"/>
                  <a:ea typeface="微软雅黑" panose="020B0503020204020204" pitchFamily="34" charset="-122"/>
                </a:rPr>
                <a:t>……</a:t>
              </a:r>
              <a:endParaRPr lang="zh-CN" altLang="en-US" sz="1800" kern="1200" dirty="0">
                <a:latin typeface="微软雅黑" panose="020B0503020204020204" pitchFamily="34" charset="-122"/>
                <a:ea typeface="微软雅黑" panose="020B0503020204020204" pitchFamily="34" charset="-122"/>
              </a:endParaRPr>
            </a:p>
          </p:txBody>
        </p:sp>
        <p:sp>
          <p:nvSpPr>
            <p:cNvPr id="7" name="任意多边形 6"/>
            <p:cNvSpPr/>
            <p:nvPr/>
          </p:nvSpPr>
          <p:spPr>
            <a:xfrm>
              <a:off x="928341" y="4302726"/>
              <a:ext cx="3234082" cy="1413178"/>
            </a:xfrm>
            <a:custGeom>
              <a:avLst/>
              <a:gdLst>
                <a:gd name="connsiteX0" fmla="*/ 0 w 3234082"/>
                <a:gd name="connsiteY0" fmla="*/ 235534 h 1413178"/>
                <a:gd name="connsiteX1" fmla="*/ 235534 w 3234082"/>
                <a:gd name="connsiteY1" fmla="*/ 0 h 1413178"/>
                <a:gd name="connsiteX2" fmla="*/ 2998548 w 3234082"/>
                <a:gd name="connsiteY2" fmla="*/ 0 h 1413178"/>
                <a:gd name="connsiteX3" fmla="*/ 3234082 w 3234082"/>
                <a:gd name="connsiteY3" fmla="*/ 235534 h 1413178"/>
                <a:gd name="connsiteX4" fmla="*/ 3234082 w 3234082"/>
                <a:gd name="connsiteY4" fmla="*/ 1177644 h 1413178"/>
                <a:gd name="connsiteX5" fmla="*/ 2998548 w 3234082"/>
                <a:gd name="connsiteY5" fmla="*/ 1413178 h 1413178"/>
                <a:gd name="connsiteX6" fmla="*/ 235534 w 3234082"/>
                <a:gd name="connsiteY6" fmla="*/ 1413178 h 1413178"/>
                <a:gd name="connsiteX7" fmla="*/ 0 w 3234082"/>
                <a:gd name="connsiteY7" fmla="*/ 1177644 h 1413178"/>
                <a:gd name="connsiteX8" fmla="*/ 0 w 3234082"/>
                <a:gd name="connsiteY8" fmla="*/ 235534 h 141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34082" h="1413178">
                  <a:moveTo>
                    <a:pt x="0" y="235534"/>
                  </a:moveTo>
                  <a:cubicBezTo>
                    <a:pt x="0" y="105452"/>
                    <a:pt x="105452" y="0"/>
                    <a:pt x="235534" y="0"/>
                  </a:cubicBezTo>
                  <a:lnTo>
                    <a:pt x="2998548" y="0"/>
                  </a:lnTo>
                  <a:cubicBezTo>
                    <a:pt x="3128630" y="0"/>
                    <a:pt x="3234082" y="105452"/>
                    <a:pt x="3234082" y="235534"/>
                  </a:cubicBezTo>
                  <a:lnTo>
                    <a:pt x="3234082" y="1177644"/>
                  </a:lnTo>
                  <a:cubicBezTo>
                    <a:pt x="3234082" y="1307726"/>
                    <a:pt x="3128630" y="1413178"/>
                    <a:pt x="2998548" y="1413178"/>
                  </a:cubicBezTo>
                  <a:lnTo>
                    <a:pt x="235534" y="1413178"/>
                  </a:lnTo>
                  <a:cubicBezTo>
                    <a:pt x="105452" y="1413178"/>
                    <a:pt x="0" y="1307726"/>
                    <a:pt x="0" y="1177644"/>
                  </a:cubicBezTo>
                  <a:lnTo>
                    <a:pt x="0" y="235534"/>
                  </a:lnTo>
                  <a:close/>
                </a:path>
              </a:pathLst>
            </a:custGeom>
          </p:spPr>
          <p:style>
            <a:lnRef idx="2">
              <a:schemeClr val="lt1">
                <a:hueOff val="0"/>
                <a:satOff val="0"/>
                <a:lumOff val="0"/>
                <a:alphaOff val="0"/>
              </a:schemeClr>
            </a:lnRef>
            <a:fillRef idx="1">
              <a:schemeClr val="accent2">
                <a:shade val="80000"/>
                <a:hueOff val="-110050"/>
                <a:satOff val="-8336"/>
                <a:lumOff val="30589"/>
                <a:alphaOff val="0"/>
              </a:schemeClr>
            </a:fillRef>
            <a:effectRef idx="0">
              <a:schemeClr val="accent2">
                <a:shade val="80000"/>
                <a:hueOff val="-110050"/>
                <a:satOff val="-8336"/>
                <a:lumOff val="30589"/>
                <a:alphaOff val="0"/>
              </a:schemeClr>
            </a:effectRef>
            <a:fontRef idx="minor">
              <a:schemeClr val="lt1"/>
            </a:fontRef>
          </p:style>
          <p:txBody>
            <a:bodyPr spcFirstLastPara="0" vert="horz" wrap="square" lIns="145186" tIns="107086" rIns="145186" bIns="107086" numCol="1" spcCol="1270" anchor="ctr" anchorCtr="0">
              <a:noAutofit/>
            </a:bodyPr>
            <a:lstStyle/>
            <a:p>
              <a:pPr lvl="0" algn="ctr" defTabSz="889000">
                <a:lnSpc>
                  <a:spcPct val="90000"/>
                </a:lnSpc>
                <a:spcBef>
                  <a:spcPct val="0"/>
                </a:spcBef>
                <a:spcAft>
                  <a:spcPct val="35000"/>
                </a:spcAft>
              </a:pPr>
              <a:r>
                <a:rPr lang="zh-CN" sz="2000" kern="1200" dirty="0" smtClean="0">
                  <a:latin typeface="微软雅黑" panose="020B0503020204020204" pitchFamily="34" charset="-122"/>
                  <a:ea typeface="微软雅黑" panose="020B0503020204020204" pitchFamily="34" charset="-122"/>
                </a:rPr>
                <a:t>《中华人民共和国劳动合同法》第三十九条</a:t>
              </a:r>
              <a:r>
                <a:rPr lang="en-US" sz="2000" kern="1200" dirty="0" smtClean="0">
                  <a:latin typeface="微软雅黑" panose="020B0503020204020204" pitchFamily="34" charset="-122"/>
                  <a:ea typeface="微软雅黑" panose="020B0503020204020204" pitchFamily="34" charset="-122"/>
                </a:rPr>
                <a:t>   </a:t>
              </a:r>
              <a:endParaRPr lang="zh-CN" altLang="en-US" sz="2000" b="1" kern="1200" dirty="0">
                <a:latin typeface="微软雅黑" panose="020B0503020204020204" pitchFamily="34" charset="-122"/>
                <a:ea typeface="微软雅黑" panose="020B0503020204020204" pitchFamily="34" charset="-122"/>
              </a:endParaRPr>
            </a:p>
          </p:txBody>
        </p:sp>
      </p:grpSp>
      <p:sp>
        <p:nvSpPr>
          <p:cNvPr id="9" name="矩形 8"/>
          <p:cNvSpPr/>
          <p:nvPr/>
        </p:nvSpPr>
        <p:spPr>
          <a:xfrm>
            <a:off x="431621" y="1916832"/>
            <a:ext cx="7095801" cy="425758"/>
          </a:xfrm>
          <a:prstGeom prst="rect">
            <a:avLst/>
          </a:prstGeom>
        </p:spPr>
        <p:txBody>
          <a:bodyPr wrap="square">
            <a:spAutoFit/>
          </a:bodyPr>
          <a:lstStyle/>
          <a:p>
            <a:pPr>
              <a:lnSpc>
                <a:spcPts val="2600"/>
              </a:lnSpc>
              <a:spcBef>
                <a:spcPts val="600"/>
              </a:spcBef>
              <a:buNone/>
            </a:pPr>
            <a:r>
              <a:rPr lang="zh-CN" altLang="en-US" b="1" dirty="0" smtClean="0">
                <a:solidFill>
                  <a:srgbClr val="15C2FF"/>
                </a:solidFill>
                <a:latin typeface="微软雅黑" panose="020B0503020204020204" pitchFamily="34" charset="-122"/>
                <a:ea typeface="微软雅黑" panose="020B0503020204020204" pitchFamily="34" charset="-122"/>
              </a:rPr>
              <a:t>解雇保护</a:t>
            </a:r>
            <a:endParaRPr lang="zh-CN" altLang="en-US" b="1" dirty="0">
              <a:solidFill>
                <a:srgbClr val="15C2FF"/>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379907" y="1420092"/>
            <a:ext cx="8203998" cy="424732"/>
          </a:xfrm>
          <a:prstGeom prst="rect">
            <a:avLst/>
          </a:prstGeom>
          <a:noFill/>
        </p:spPr>
        <p:txBody>
          <a:bodyPr wrap="square" rtlCol="0">
            <a:spAutoFit/>
          </a:bodyPr>
          <a:lstStyle/>
          <a:p>
            <a:pPr>
              <a:buNone/>
            </a:pPr>
            <a:r>
              <a:rPr lang="en-US" altLang="zh-CN" b="1" dirty="0" smtClean="0">
                <a:solidFill>
                  <a:schemeClr val="tx1"/>
                </a:solidFill>
                <a:latin typeface="微软雅黑" panose="020B0503020204020204" pitchFamily="34" charset="-122"/>
                <a:ea typeface="微软雅黑" panose="020B0503020204020204" pitchFamily="34" charset="-122"/>
              </a:rPr>
              <a:t>1. </a:t>
            </a:r>
            <a:r>
              <a:rPr lang="zh-CN" altLang="en-US" b="1" dirty="0" smtClean="0">
                <a:solidFill>
                  <a:schemeClr val="tx1"/>
                </a:solidFill>
                <a:latin typeface="微软雅黑" panose="020B0503020204020204" pitchFamily="34" charset="-122"/>
                <a:ea typeface="微软雅黑" panose="020B0503020204020204" pitchFamily="34" charset="-122"/>
              </a:rPr>
              <a:t>有关“三期”女员工的基本法律概念</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12" name="任意多边形 11"/>
          <p:cNvSpPr/>
          <p:nvPr/>
        </p:nvSpPr>
        <p:spPr>
          <a:xfrm>
            <a:off x="1388963" y="5589240"/>
            <a:ext cx="6732389" cy="458788"/>
          </a:xfrm>
          <a:custGeom>
            <a:avLst/>
            <a:gdLst>
              <a:gd name="connsiteX0" fmla="*/ 0 w 5544616"/>
              <a:gd name="connsiteY0" fmla="*/ 0 h 885600"/>
              <a:gd name="connsiteX1" fmla="*/ 5544616 w 5544616"/>
              <a:gd name="connsiteY1" fmla="*/ 0 h 885600"/>
              <a:gd name="connsiteX2" fmla="*/ 5544616 w 5544616"/>
              <a:gd name="connsiteY2" fmla="*/ 885600 h 885600"/>
              <a:gd name="connsiteX3" fmla="*/ 0 w 5544616"/>
              <a:gd name="connsiteY3" fmla="*/ 885600 h 885600"/>
              <a:gd name="connsiteX4" fmla="*/ 0 w 5544616"/>
              <a:gd name="connsiteY4" fmla="*/ 0 h 885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4616" h="885600">
                <a:moveTo>
                  <a:pt x="0" y="0"/>
                </a:moveTo>
                <a:lnTo>
                  <a:pt x="5544616" y="0"/>
                </a:lnTo>
                <a:lnTo>
                  <a:pt x="5544616" y="885600"/>
                </a:lnTo>
                <a:lnTo>
                  <a:pt x="0" y="885600"/>
                </a:lnTo>
                <a:lnTo>
                  <a:pt x="0" y="0"/>
                </a:lnTo>
                <a:close/>
              </a:path>
            </a:pathLst>
          </a:custGeom>
          <a:noFill/>
          <a:ln w="25400" cap="flat" cmpd="sng" algn="ctr">
            <a:noFill/>
            <a:prstDash val="solid"/>
          </a:ln>
          <a:effectLst/>
        </p:spPr>
        <p:txBody>
          <a:bodyPr lIns="209573" tIns="0" rIns="209573" bIns="0" spcCol="1270" anchor="ctr"/>
          <a:lstStyle/>
          <a:p>
            <a:pPr marL="0" marR="0" lvl="0" indent="0" defTabSz="800100" eaLnBrk="1" fontAlgn="auto" latinLnBrk="0" hangingPunct="1">
              <a:lnSpc>
                <a:spcPct val="100000"/>
              </a:lnSpc>
              <a:spcBef>
                <a:spcPct val="0"/>
              </a:spcBef>
              <a:spcAft>
                <a:spcPct val="35000"/>
              </a:spcAft>
              <a:buClrTx/>
              <a:buSzTx/>
              <a:buFontTx/>
              <a:buNone/>
              <a:tabLst/>
              <a:defRPr/>
            </a:pPr>
            <a:r>
              <a:rPr lang="zh-CN" altLang="en-US" sz="1600" kern="0" dirty="0" smtClean="0">
                <a:solidFill>
                  <a:schemeClr val="bg1">
                    <a:lumMod val="50000"/>
                  </a:schemeClr>
                </a:solidFill>
                <a:latin typeface="Arial"/>
                <a:ea typeface="微软雅黑"/>
                <a:cs typeface="+mn-ea"/>
                <a:sym typeface="+mn-lt"/>
              </a:rPr>
              <a:t>注：即便</a:t>
            </a:r>
            <a:r>
              <a:rPr lang="zh-CN" altLang="en-US" sz="1600" kern="0" dirty="0">
                <a:solidFill>
                  <a:schemeClr val="bg1">
                    <a:lumMod val="50000"/>
                  </a:schemeClr>
                </a:solidFill>
                <a:latin typeface="Arial"/>
                <a:ea typeface="微软雅黑"/>
                <a:cs typeface="+mn-ea"/>
                <a:sym typeface="+mn-lt"/>
              </a:rPr>
              <a:t>有法律依据，解除“三期”女职工劳动合同也要更为审慎</a:t>
            </a:r>
            <a:r>
              <a:rPr lang="zh-CN" altLang="en-US" sz="1600" kern="0" dirty="0" smtClean="0">
                <a:solidFill>
                  <a:schemeClr val="bg1">
                    <a:lumMod val="50000"/>
                  </a:schemeClr>
                </a:solidFill>
                <a:latin typeface="Arial"/>
                <a:ea typeface="微软雅黑"/>
                <a:cs typeface="+mn-ea"/>
                <a:sym typeface="+mn-lt"/>
              </a:rPr>
              <a:t>，相较</a:t>
            </a:r>
            <a:r>
              <a:rPr lang="zh-CN" altLang="en-US" sz="1600" kern="0" dirty="0">
                <a:solidFill>
                  <a:schemeClr val="bg1">
                    <a:lumMod val="50000"/>
                  </a:schemeClr>
                </a:solidFill>
                <a:latin typeface="Arial"/>
                <a:ea typeface="微软雅黑"/>
                <a:cs typeface="+mn-ea"/>
                <a:sym typeface="+mn-lt"/>
              </a:rPr>
              <a:t>一般员工的解除，仲裁委</a:t>
            </a:r>
            <a:r>
              <a:rPr lang="en-US" altLang="zh-CN" sz="1600" kern="0" dirty="0">
                <a:solidFill>
                  <a:schemeClr val="bg1">
                    <a:lumMod val="50000"/>
                  </a:schemeClr>
                </a:solidFill>
                <a:latin typeface="Arial"/>
                <a:ea typeface="微软雅黑"/>
                <a:cs typeface="+mn-ea"/>
                <a:sym typeface="+mn-lt"/>
              </a:rPr>
              <a:t>/</a:t>
            </a:r>
            <a:r>
              <a:rPr lang="zh-CN" altLang="en-US" sz="1600" kern="0" dirty="0">
                <a:solidFill>
                  <a:schemeClr val="bg1">
                    <a:lumMod val="50000"/>
                  </a:schemeClr>
                </a:solidFill>
                <a:latin typeface="Arial"/>
                <a:ea typeface="微软雅黑"/>
                <a:cs typeface="+mn-ea"/>
                <a:sym typeface="+mn-lt"/>
              </a:rPr>
              <a:t>法院对解除依据审查更为</a:t>
            </a:r>
            <a:r>
              <a:rPr lang="zh-CN" altLang="en-US" sz="1600" kern="0" dirty="0" smtClean="0">
                <a:solidFill>
                  <a:schemeClr val="bg1">
                    <a:lumMod val="50000"/>
                  </a:schemeClr>
                </a:solidFill>
                <a:latin typeface="Arial"/>
                <a:ea typeface="微软雅黑"/>
                <a:cs typeface="+mn-ea"/>
                <a:sym typeface="+mn-lt"/>
              </a:rPr>
              <a:t>严格</a:t>
            </a:r>
            <a:endParaRPr lang="zh-CN" altLang="en-US" sz="1600" kern="0" dirty="0">
              <a:solidFill>
                <a:schemeClr val="bg1">
                  <a:lumMod val="50000"/>
                </a:schemeClr>
              </a:solidFill>
              <a:latin typeface="Arial"/>
              <a:ea typeface="微软雅黑"/>
              <a:cs typeface="+mn-ea"/>
              <a:sym typeface="+mn-lt"/>
            </a:endParaRPr>
          </a:p>
        </p:txBody>
      </p:sp>
    </p:spTree>
    <p:extLst>
      <p:ext uri="{BB962C8B-B14F-4D97-AF65-F5344CB8AC3E}">
        <p14:creationId xmlns:p14="http://schemas.microsoft.com/office/powerpoint/2010/main" val="25524943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4102719038"/>
              </p:ext>
            </p:extLst>
          </p:nvPr>
        </p:nvGraphicFramePr>
        <p:xfrm>
          <a:off x="611560" y="2681836"/>
          <a:ext cx="8661921" cy="3242553"/>
        </p:xfrm>
        <a:graphic>
          <a:graphicData uri="http://schemas.openxmlformats.org/drawingml/2006/table">
            <a:tbl>
              <a:tblPr firstRow="1" bandRow="1"/>
              <a:tblGrid>
                <a:gridCol w="1677144"/>
                <a:gridCol w="2520280"/>
                <a:gridCol w="2232248"/>
                <a:gridCol w="2232249"/>
              </a:tblGrid>
              <a:tr h="567076">
                <a:tc>
                  <a:txBody>
                    <a:bodyPr/>
                    <a:lstStyle>
                      <a:lvl1pPr marL="0" algn="l" defTabSz="914400" rtl="0" eaLnBrk="1" latinLnBrk="0" hangingPunct="1">
                        <a:defRPr sz="1800" b="1" kern="1200">
                          <a:solidFill>
                            <a:schemeClr val="tx1"/>
                          </a:solidFill>
                          <a:latin typeface="Arial"/>
                          <a:ea typeface="微软雅黑"/>
                          <a:cs typeface=""/>
                        </a:defRPr>
                      </a:lvl1pPr>
                      <a:lvl2pPr marL="457200" algn="l" defTabSz="914400" rtl="0" eaLnBrk="1" latinLnBrk="0" hangingPunct="1">
                        <a:defRPr sz="1800" b="1" kern="1200">
                          <a:solidFill>
                            <a:schemeClr val="tx1"/>
                          </a:solidFill>
                          <a:latin typeface="Arial"/>
                          <a:ea typeface="微软雅黑"/>
                          <a:cs typeface=""/>
                        </a:defRPr>
                      </a:lvl2pPr>
                      <a:lvl3pPr marL="914400" algn="l" defTabSz="914400" rtl="0" eaLnBrk="1" latinLnBrk="0" hangingPunct="1">
                        <a:defRPr sz="1800" b="1" kern="1200">
                          <a:solidFill>
                            <a:schemeClr val="tx1"/>
                          </a:solidFill>
                          <a:latin typeface="Arial"/>
                          <a:ea typeface="微软雅黑"/>
                          <a:cs typeface=""/>
                        </a:defRPr>
                      </a:lvl3pPr>
                      <a:lvl4pPr marL="1371600" algn="l" defTabSz="914400" rtl="0" eaLnBrk="1" latinLnBrk="0" hangingPunct="1">
                        <a:defRPr sz="1800" b="1" kern="1200">
                          <a:solidFill>
                            <a:schemeClr val="tx1"/>
                          </a:solidFill>
                          <a:latin typeface="Arial"/>
                          <a:ea typeface="微软雅黑"/>
                          <a:cs typeface=""/>
                        </a:defRPr>
                      </a:lvl4pPr>
                      <a:lvl5pPr marL="1828800" algn="l" defTabSz="914400" rtl="0" eaLnBrk="1" latinLnBrk="0" hangingPunct="1">
                        <a:defRPr sz="1800" b="1" kern="1200">
                          <a:solidFill>
                            <a:schemeClr val="tx1"/>
                          </a:solidFill>
                          <a:latin typeface="Arial"/>
                          <a:ea typeface="微软雅黑"/>
                          <a:cs typeface=""/>
                        </a:defRPr>
                      </a:lvl5pPr>
                      <a:lvl6pPr marL="2286000" algn="l" defTabSz="914400" rtl="0" eaLnBrk="1" latinLnBrk="0" hangingPunct="1">
                        <a:defRPr sz="1800" b="1" kern="1200">
                          <a:solidFill>
                            <a:schemeClr val="tx1"/>
                          </a:solidFill>
                          <a:latin typeface="Arial"/>
                          <a:ea typeface="微软雅黑"/>
                          <a:cs typeface=""/>
                        </a:defRPr>
                      </a:lvl6pPr>
                      <a:lvl7pPr marL="2743200" algn="l" defTabSz="914400" rtl="0" eaLnBrk="1" latinLnBrk="0" hangingPunct="1">
                        <a:defRPr sz="1800" b="1" kern="1200">
                          <a:solidFill>
                            <a:schemeClr val="tx1"/>
                          </a:solidFill>
                          <a:latin typeface="Arial"/>
                          <a:ea typeface="微软雅黑"/>
                          <a:cs typeface=""/>
                        </a:defRPr>
                      </a:lvl7pPr>
                      <a:lvl8pPr marL="3200400" algn="l" defTabSz="914400" rtl="0" eaLnBrk="1" latinLnBrk="0" hangingPunct="1">
                        <a:defRPr sz="1800" b="1" kern="1200">
                          <a:solidFill>
                            <a:schemeClr val="tx1"/>
                          </a:solidFill>
                          <a:latin typeface="Arial"/>
                          <a:ea typeface="微软雅黑"/>
                          <a:cs typeface=""/>
                        </a:defRPr>
                      </a:lvl8pPr>
                      <a:lvl9pPr marL="3657600" algn="l" defTabSz="914400" rtl="0" eaLnBrk="1" latinLnBrk="0" hangingPunct="1">
                        <a:defRPr sz="1800" b="1" kern="1200">
                          <a:solidFill>
                            <a:schemeClr val="tx1"/>
                          </a:solidFill>
                          <a:latin typeface="Arial"/>
                          <a:ea typeface="微软雅黑"/>
                          <a:cs typeface=""/>
                        </a:defRPr>
                      </a:lvl9pPr>
                    </a:lstStyle>
                    <a:p>
                      <a:pPr algn="ctr"/>
                      <a:r>
                        <a:rPr lang="zh-CN" altLang="en-US" sz="1600" dirty="0" smtClean="0">
                          <a:latin typeface="微软雅黑" panose="020B0503020204020204" pitchFamily="34" charset="-122"/>
                          <a:ea typeface="微软雅黑" panose="020B0503020204020204" pitchFamily="34" charset="-122"/>
                          <a:cs typeface="+mn-ea"/>
                          <a:sym typeface="+mn-lt"/>
                        </a:rPr>
                        <a:t>实际工作年限</a:t>
                      </a:r>
                      <a:endParaRPr lang="zh-CN" altLang="en-US" sz="1600" dirty="0">
                        <a:latin typeface="微软雅黑" panose="020B0503020204020204" pitchFamily="34" charset="-122"/>
                        <a:ea typeface="微软雅黑" panose="020B0503020204020204" pitchFamily="34" charset="-122"/>
                        <a:cs typeface="+mn-ea"/>
                        <a:sym typeface="+mn-lt"/>
                      </a:endParaRPr>
                    </a:p>
                  </a:txBody>
                  <a:tcPr marL="91434" marR="91434" marT="45718" marB="45718"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Arial"/>
                          <a:ea typeface="微软雅黑"/>
                          <a:cs typeface=""/>
                        </a:defRPr>
                      </a:lvl1pPr>
                      <a:lvl2pPr marL="457200" algn="l" defTabSz="914400" rtl="0" eaLnBrk="1" latinLnBrk="0" hangingPunct="1">
                        <a:defRPr sz="1800" b="1" kern="1200">
                          <a:solidFill>
                            <a:schemeClr val="tx1"/>
                          </a:solidFill>
                          <a:latin typeface="Arial"/>
                          <a:ea typeface="微软雅黑"/>
                          <a:cs typeface=""/>
                        </a:defRPr>
                      </a:lvl2pPr>
                      <a:lvl3pPr marL="914400" algn="l" defTabSz="914400" rtl="0" eaLnBrk="1" latinLnBrk="0" hangingPunct="1">
                        <a:defRPr sz="1800" b="1" kern="1200">
                          <a:solidFill>
                            <a:schemeClr val="tx1"/>
                          </a:solidFill>
                          <a:latin typeface="Arial"/>
                          <a:ea typeface="微软雅黑"/>
                          <a:cs typeface=""/>
                        </a:defRPr>
                      </a:lvl3pPr>
                      <a:lvl4pPr marL="1371600" algn="l" defTabSz="914400" rtl="0" eaLnBrk="1" latinLnBrk="0" hangingPunct="1">
                        <a:defRPr sz="1800" b="1" kern="1200">
                          <a:solidFill>
                            <a:schemeClr val="tx1"/>
                          </a:solidFill>
                          <a:latin typeface="Arial"/>
                          <a:ea typeface="微软雅黑"/>
                          <a:cs typeface=""/>
                        </a:defRPr>
                      </a:lvl4pPr>
                      <a:lvl5pPr marL="1828800" algn="l" defTabSz="914400" rtl="0" eaLnBrk="1" latinLnBrk="0" hangingPunct="1">
                        <a:defRPr sz="1800" b="1" kern="1200">
                          <a:solidFill>
                            <a:schemeClr val="tx1"/>
                          </a:solidFill>
                          <a:latin typeface="Arial"/>
                          <a:ea typeface="微软雅黑"/>
                          <a:cs typeface=""/>
                        </a:defRPr>
                      </a:lvl5pPr>
                      <a:lvl6pPr marL="2286000" algn="l" defTabSz="914400" rtl="0" eaLnBrk="1" latinLnBrk="0" hangingPunct="1">
                        <a:defRPr sz="1800" b="1" kern="1200">
                          <a:solidFill>
                            <a:schemeClr val="tx1"/>
                          </a:solidFill>
                          <a:latin typeface="Arial"/>
                          <a:ea typeface="微软雅黑"/>
                          <a:cs typeface=""/>
                        </a:defRPr>
                      </a:lvl6pPr>
                      <a:lvl7pPr marL="2743200" algn="l" defTabSz="914400" rtl="0" eaLnBrk="1" latinLnBrk="0" hangingPunct="1">
                        <a:defRPr sz="1800" b="1" kern="1200">
                          <a:solidFill>
                            <a:schemeClr val="tx1"/>
                          </a:solidFill>
                          <a:latin typeface="Arial"/>
                          <a:ea typeface="微软雅黑"/>
                          <a:cs typeface=""/>
                        </a:defRPr>
                      </a:lvl7pPr>
                      <a:lvl8pPr marL="3200400" algn="l" defTabSz="914400" rtl="0" eaLnBrk="1" latinLnBrk="0" hangingPunct="1">
                        <a:defRPr sz="1800" b="1" kern="1200">
                          <a:solidFill>
                            <a:schemeClr val="tx1"/>
                          </a:solidFill>
                          <a:latin typeface="Arial"/>
                          <a:ea typeface="微软雅黑"/>
                          <a:cs typeface=""/>
                        </a:defRPr>
                      </a:lvl8pPr>
                      <a:lvl9pPr marL="3657600" algn="l" defTabSz="914400" rtl="0" eaLnBrk="1" latinLnBrk="0" hangingPunct="1">
                        <a:defRPr sz="1800" b="1" kern="1200">
                          <a:solidFill>
                            <a:schemeClr val="tx1"/>
                          </a:solidFill>
                          <a:latin typeface="Arial"/>
                          <a:ea typeface="微软雅黑"/>
                          <a:cs typeface=""/>
                        </a:defRPr>
                      </a:lvl9pPr>
                    </a:lstStyle>
                    <a:p>
                      <a:pPr algn="ctr"/>
                      <a:r>
                        <a:rPr lang="zh-CN" altLang="en-US" sz="1600" dirty="0" smtClean="0">
                          <a:latin typeface="微软雅黑" panose="020B0503020204020204" pitchFamily="34" charset="-122"/>
                          <a:ea typeface="微软雅黑" panose="020B0503020204020204" pitchFamily="34" charset="-122"/>
                          <a:cs typeface="+mn-ea"/>
                          <a:sym typeface="+mn-lt"/>
                        </a:rPr>
                        <a:t>本单位工作年限</a:t>
                      </a:r>
                      <a:endParaRPr lang="zh-CN" altLang="en-US" sz="1600" dirty="0">
                        <a:latin typeface="微软雅黑" panose="020B0503020204020204" pitchFamily="34" charset="-122"/>
                        <a:ea typeface="微软雅黑" panose="020B0503020204020204" pitchFamily="34" charset="-122"/>
                        <a:cs typeface="+mn-ea"/>
                        <a:sym typeface="+mn-lt"/>
                      </a:endParaRPr>
                    </a:p>
                  </a:txBody>
                  <a:tcPr marL="91434" marR="91434" marT="45718" marB="45718"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Arial"/>
                          <a:ea typeface="微软雅黑"/>
                          <a:cs typeface=""/>
                        </a:defRPr>
                      </a:lvl1pPr>
                      <a:lvl2pPr marL="457200" algn="l" defTabSz="914400" rtl="0" eaLnBrk="1" latinLnBrk="0" hangingPunct="1">
                        <a:defRPr sz="1800" b="1" kern="1200">
                          <a:solidFill>
                            <a:schemeClr val="tx1"/>
                          </a:solidFill>
                          <a:latin typeface="Arial"/>
                          <a:ea typeface="微软雅黑"/>
                          <a:cs typeface=""/>
                        </a:defRPr>
                      </a:lvl2pPr>
                      <a:lvl3pPr marL="914400" algn="l" defTabSz="914400" rtl="0" eaLnBrk="1" latinLnBrk="0" hangingPunct="1">
                        <a:defRPr sz="1800" b="1" kern="1200">
                          <a:solidFill>
                            <a:schemeClr val="tx1"/>
                          </a:solidFill>
                          <a:latin typeface="Arial"/>
                          <a:ea typeface="微软雅黑"/>
                          <a:cs typeface=""/>
                        </a:defRPr>
                      </a:lvl3pPr>
                      <a:lvl4pPr marL="1371600" algn="l" defTabSz="914400" rtl="0" eaLnBrk="1" latinLnBrk="0" hangingPunct="1">
                        <a:defRPr sz="1800" b="1" kern="1200">
                          <a:solidFill>
                            <a:schemeClr val="tx1"/>
                          </a:solidFill>
                          <a:latin typeface="Arial"/>
                          <a:ea typeface="微软雅黑"/>
                          <a:cs typeface=""/>
                        </a:defRPr>
                      </a:lvl4pPr>
                      <a:lvl5pPr marL="1828800" algn="l" defTabSz="914400" rtl="0" eaLnBrk="1" latinLnBrk="0" hangingPunct="1">
                        <a:defRPr sz="1800" b="1" kern="1200">
                          <a:solidFill>
                            <a:schemeClr val="tx1"/>
                          </a:solidFill>
                          <a:latin typeface="Arial"/>
                          <a:ea typeface="微软雅黑"/>
                          <a:cs typeface=""/>
                        </a:defRPr>
                      </a:lvl5pPr>
                      <a:lvl6pPr marL="2286000" algn="l" defTabSz="914400" rtl="0" eaLnBrk="1" latinLnBrk="0" hangingPunct="1">
                        <a:defRPr sz="1800" b="1" kern="1200">
                          <a:solidFill>
                            <a:schemeClr val="tx1"/>
                          </a:solidFill>
                          <a:latin typeface="Arial"/>
                          <a:ea typeface="微软雅黑"/>
                          <a:cs typeface=""/>
                        </a:defRPr>
                      </a:lvl6pPr>
                      <a:lvl7pPr marL="2743200" algn="l" defTabSz="914400" rtl="0" eaLnBrk="1" latinLnBrk="0" hangingPunct="1">
                        <a:defRPr sz="1800" b="1" kern="1200">
                          <a:solidFill>
                            <a:schemeClr val="tx1"/>
                          </a:solidFill>
                          <a:latin typeface="Arial"/>
                          <a:ea typeface="微软雅黑"/>
                          <a:cs typeface=""/>
                        </a:defRPr>
                      </a:lvl7pPr>
                      <a:lvl8pPr marL="3200400" algn="l" defTabSz="914400" rtl="0" eaLnBrk="1" latinLnBrk="0" hangingPunct="1">
                        <a:defRPr sz="1800" b="1" kern="1200">
                          <a:solidFill>
                            <a:schemeClr val="tx1"/>
                          </a:solidFill>
                          <a:latin typeface="Arial"/>
                          <a:ea typeface="微软雅黑"/>
                          <a:cs typeface=""/>
                        </a:defRPr>
                      </a:lvl8pPr>
                      <a:lvl9pPr marL="3657600" algn="l" defTabSz="914400" rtl="0" eaLnBrk="1" latinLnBrk="0" hangingPunct="1">
                        <a:defRPr sz="1800" b="1" kern="1200">
                          <a:solidFill>
                            <a:schemeClr val="tx1"/>
                          </a:solidFill>
                          <a:latin typeface="Arial"/>
                          <a:ea typeface="微软雅黑"/>
                          <a:cs typeface=""/>
                        </a:defRPr>
                      </a:lvl9pPr>
                    </a:lstStyle>
                    <a:p>
                      <a:pPr algn="ctr"/>
                      <a:r>
                        <a:rPr lang="zh-CN" altLang="en-US" sz="1600" dirty="0" smtClean="0">
                          <a:latin typeface="微软雅黑" panose="020B0503020204020204" pitchFamily="34" charset="-122"/>
                          <a:ea typeface="微软雅黑" panose="020B0503020204020204" pitchFamily="34" charset="-122"/>
                          <a:cs typeface="+mn-ea"/>
                          <a:sym typeface="+mn-lt"/>
                        </a:rPr>
                        <a:t>医疗期</a:t>
                      </a:r>
                      <a:endParaRPr lang="zh-CN" altLang="en-US" sz="1600" dirty="0">
                        <a:solidFill>
                          <a:schemeClr val="bg1"/>
                        </a:solidFill>
                        <a:latin typeface="微软雅黑" panose="020B0503020204020204" pitchFamily="34" charset="-122"/>
                        <a:ea typeface="微软雅黑" panose="020B0503020204020204" pitchFamily="34" charset="-122"/>
                        <a:cs typeface="+mn-ea"/>
                        <a:sym typeface="+mn-lt"/>
                      </a:endParaRPr>
                    </a:p>
                  </a:txBody>
                  <a:tcPr marL="91434" marR="91434" marT="45718" marB="45718"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Arial"/>
                          <a:ea typeface="微软雅黑"/>
                          <a:cs typeface=""/>
                        </a:defRPr>
                      </a:lvl1pPr>
                      <a:lvl2pPr marL="457200" algn="l" defTabSz="914400" rtl="0" eaLnBrk="1" latinLnBrk="0" hangingPunct="1">
                        <a:defRPr sz="1800" b="1" kern="1200">
                          <a:solidFill>
                            <a:schemeClr val="tx1"/>
                          </a:solidFill>
                          <a:latin typeface="Arial"/>
                          <a:ea typeface="微软雅黑"/>
                          <a:cs typeface=""/>
                        </a:defRPr>
                      </a:lvl2pPr>
                      <a:lvl3pPr marL="914400" algn="l" defTabSz="914400" rtl="0" eaLnBrk="1" latinLnBrk="0" hangingPunct="1">
                        <a:defRPr sz="1800" b="1" kern="1200">
                          <a:solidFill>
                            <a:schemeClr val="tx1"/>
                          </a:solidFill>
                          <a:latin typeface="Arial"/>
                          <a:ea typeface="微软雅黑"/>
                          <a:cs typeface=""/>
                        </a:defRPr>
                      </a:lvl3pPr>
                      <a:lvl4pPr marL="1371600" algn="l" defTabSz="914400" rtl="0" eaLnBrk="1" latinLnBrk="0" hangingPunct="1">
                        <a:defRPr sz="1800" b="1" kern="1200">
                          <a:solidFill>
                            <a:schemeClr val="tx1"/>
                          </a:solidFill>
                          <a:latin typeface="Arial"/>
                          <a:ea typeface="微软雅黑"/>
                          <a:cs typeface=""/>
                        </a:defRPr>
                      </a:lvl4pPr>
                      <a:lvl5pPr marL="1828800" algn="l" defTabSz="914400" rtl="0" eaLnBrk="1" latinLnBrk="0" hangingPunct="1">
                        <a:defRPr sz="1800" b="1" kern="1200">
                          <a:solidFill>
                            <a:schemeClr val="tx1"/>
                          </a:solidFill>
                          <a:latin typeface="Arial"/>
                          <a:ea typeface="微软雅黑"/>
                          <a:cs typeface=""/>
                        </a:defRPr>
                      </a:lvl5pPr>
                      <a:lvl6pPr marL="2286000" algn="l" defTabSz="914400" rtl="0" eaLnBrk="1" latinLnBrk="0" hangingPunct="1">
                        <a:defRPr sz="1800" b="1" kern="1200">
                          <a:solidFill>
                            <a:schemeClr val="tx1"/>
                          </a:solidFill>
                          <a:latin typeface="Arial"/>
                          <a:ea typeface="微软雅黑"/>
                          <a:cs typeface=""/>
                        </a:defRPr>
                      </a:lvl6pPr>
                      <a:lvl7pPr marL="2743200" algn="l" defTabSz="914400" rtl="0" eaLnBrk="1" latinLnBrk="0" hangingPunct="1">
                        <a:defRPr sz="1800" b="1" kern="1200">
                          <a:solidFill>
                            <a:schemeClr val="tx1"/>
                          </a:solidFill>
                          <a:latin typeface="Arial"/>
                          <a:ea typeface="微软雅黑"/>
                          <a:cs typeface=""/>
                        </a:defRPr>
                      </a:lvl7pPr>
                      <a:lvl8pPr marL="3200400" algn="l" defTabSz="914400" rtl="0" eaLnBrk="1" latinLnBrk="0" hangingPunct="1">
                        <a:defRPr sz="1800" b="1" kern="1200">
                          <a:solidFill>
                            <a:schemeClr val="tx1"/>
                          </a:solidFill>
                          <a:latin typeface="Arial"/>
                          <a:ea typeface="微软雅黑"/>
                          <a:cs typeface=""/>
                        </a:defRPr>
                      </a:lvl8pPr>
                      <a:lvl9pPr marL="3657600" algn="l" defTabSz="914400" rtl="0" eaLnBrk="1" latinLnBrk="0" hangingPunct="1">
                        <a:defRPr sz="1800" b="1" kern="1200">
                          <a:solidFill>
                            <a:schemeClr val="tx1"/>
                          </a:solidFill>
                          <a:latin typeface="Arial"/>
                          <a:ea typeface="微软雅黑"/>
                          <a:cs typeface=""/>
                        </a:defRPr>
                      </a:lvl9pPr>
                    </a:lstStyle>
                    <a:p>
                      <a:pPr algn="ctr"/>
                      <a:r>
                        <a:rPr lang="zh-CN" altLang="en-US" sz="1600" dirty="0" smtClean="0">
                          <a:latin typeface="微软雅黑" panose="020B0503020204020204" pitchFamily="34" charset="-122"/>
                          <a:ea typeface="微软雅黑" panose="020B0503020204020204" pitchFamily="34" charset="-122"/>
                          <a:cs typeface="+mn-ea"/>
                          <a:sym typeface="+mn-lt"/>
                        </a:rPr>
                        <a:t>累计病休期间</a:t>
                      </a:r>
                      <a:endParaRPr lang="zh-CN" altLang="en-US" sz="1600" dirty="0">
                        <a:latin typeface="微软雅黑" panose="020B0503020204020204" pitchFamily="34" charset="-122"/>
                        <a:ea typeface="微软雅黑" panose="020B0503020204020204" pitchFamily="34" charset="-122"/>
                        <a:cs typeface="+mn-ea"/>
                        <a:sym typeface="+mn-lt"/>
                      </a:endParaRPr>
                    </a:p>
                  </a:txBody>
                  <a:tcPr marL="91434" marR="91434" marT="45718" marB="45718"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328545">
                <a:tc rowSpan="2">
                  <a:txBody>
                    <a:bodyPr/>
                    <a:lstStyle>
                      <a:lvl1pPr marL="0" algn="l" defTabSz="914400" rtl="0" eaLnBrk="1" latinLnBrk="0" hangingPunct="1">
                        <a:defRPr sz="1800" kern="1200">
                          <a:solidFill>
                            <a:schemeClr val="tx1"/>
                          </a:solidFill>
                          <a:latin typeface="Arial"/>
                          <a:ea typeface="微软雅黑"/>
                          <a:cs typeface=""/>
                        </a:defRPr>
                      </a:lvl1pPr>
                      <a:lvl2pPr marL="457200" algn="l" defTabSz="914400" rtl="0" eaLnBrk="1" latinLnBrk="0" hangingPunct="1">
                        <a:defRPr sz="1800" kern="1200">
                          <a:solidFill>
                            <a:schemeClr val="tx1"/>
                          </a:solidFill>
                          <a:latin typeface="Arial"/>
                          <a:ea typeface="微软雅黑"/>
                          <a:cs typeface=""/>
                        </a:defRPr>
                      </a:lvl2pPr>
                      <a:lvl3pPr marL="914400" algn="l" defTabSz="914400" rtl="0" eaLnBrk="1" latinLnBrk="0" hangingPunct="1">
                        <a:defRPr sz="1800" kern="1200">
                          <a:solidFill>
                            <a:schemeClr val="tx1"/>
                          </a:solidFill>
                          <a:latin typeface="Arial"/>
                          <a:ea typeface="微软雅黑"/>
                          <a:cs typeface=""/>
                        </a:defRPr>
                      </a:lvl3pPr>
                      <a:lvl4pPr marL="1371600" algn="l" defTabSz="914400" rtl="0" eaLnBrk="1" latinLnBrk="0" hangingPunct="1">
                        <a:defRPr sz="1800" kern="1200">
                          <a:solidFill>
                            <a:schemeClr val="tx1"/>
                          </a:solidFill>
                          <a:latin typeface="Arial"/>
                          <a:ea typeface="微软雅黑"/>
                          <a:cs typeface=""/>
                        </a:defRPr>
                      </a:lvl4pPr>
                      <a:lvl5pPr marL="1828800" algn="l" defTabSz="914400" rtl="0" eaLnBrk="1" latinLnBrk="0" hangingPunct="1">
                        <a:defRPr sz="1800" kern="1200">
                          <a:solidFill>
                            <a:schemeClr val="tx1"/>
                          </a:solidFill>
                          <a:latin typeface="Arial"/>
                          <a:ea typeface="微软雅黑"/>
                          <a:cs typeface=""/>
                        </a:defRPr>
                      </a:lvl5pPr>
                      <a:lvl6pPr marL="2286000" algn="l" defTabSz="914400" rtl="0" eaLnBrk="1" latinLnBrk="0" hangingPunct="1">
                        <a:defRPr sz="1800" kern="1200">
                          <a:solidFill>
                            <a:schemeClr val="tx1"/>
                          </a:solidFill>
                          <a:latin typeface="Arial"/>
                          <a:ea typeface="微软雅黑"/>
                          <a:cs typeface=""/>
                        </a:defRPr>
                      </a:lvl6pPr>
                      <a:lvl7pPr marL="2743200" algn="l" defTabSz="914400" rtl="0" eaLnBrk="1" latinLnBrk="0" hangingPunct="1">
                        <a:defRPr sz="1800" kern="1200">
                          <a:solidFill>
                            <a:schemeClr val="tx1"/>
                          </a:solidFill>
                          <a:latin typeface="Arial"/>
                          <a:ea typeface="微软雅黑"/>
                          <a:cs typeface=""/>
                        </a:defRPr>
                      </a:lvl7pPr>
                      <a:lvl8pPr marL="3200400" algn="l" defTabSz="914400" rtl="0" eaLnBrk="1" latinLnBrk="0" hangingPunct="1">
                        <a:defRPr sz="1800" kern="1200">
                          <a:solidFill>
                            <a:schemeClr val="tx1"/>
                          </a:solidFill>
                          <a:latin typeface="Arial"/>
                          <a:ea typeface="微软雅黑"/>
                          <a:cs typeface=""/>
                        </a:defRPr>
                      </a:lvl8pPr>
                      <a:lvl9pPr marL="3657600" algn="l" defTabSz="914400" rtl="0" eaLnBrk="1" latinLnBrk="0" hangingPunct="1">
                        <a:defRPr sz="1800" kern="1200">
                          <a:solidFill>
                            <a:schemeClr val="tx1"/>
                          </a:solidFill>
                          <a:latin typeface="Arial"/>
                          <a:ea typeface="微软雅黑"/>
                          <a:cs typeface=""/>
                        </a:defRPr>
                      </a:lvl9pPr>
                    </a:lstStyle>
                    <a:p>
                      <a:pPr algn="ctr"/>
                      <a:r>
                        <a:rPr lang="zh-CN" altLang="en-US" sz="1600" dirty="0" smtClean="0">
                          <a:latin typeface="微软雅黑" panose="020B0503020204020204" pitchFamily="34" charset="-122"/>
                          <a:ea typeface="微软雅黑" panose="020B0503020204020204" pitchFamily="34" charset="-122"/>
                          <a:cs typeface="+mn-ea"/>
                          <a:sym typeface="+mn-lt"/>
                        </a:rPr>
                        <a:t>＜</a:t>
                      </a:r>
                      <a:r>
                        <a:rPr lang="en-US" altLang="zh-CN" sz="1600" dirty="0" smtClean="0">
                          <a:latin typeface="微软雅黑" panose="020B0503020204020204" pitchFamily="34" charset="-122"/>
                          <a:ea typeface="微软雅黑" panose="020B0503020204020204" pitchFamily="34" charset="-122"/>
                          <a:cs typeface="+mn-ea"/>
                          <a:sym typeface="+mn-lt"/>
                        </a:rPr>
                        <a:t>10</a:t>
                      </a:r>
                      <a:r>
                        <a:rPr lang="zh-CN" altLang="en-US" sz="1600" dirty="0" smtClean="0">
                          <a:latin typeface="微软雅黑" panose="020B0503020204020204" pitchFamily="34" charset="-122"/>
                          <a:ea typeface="微软雅黑" panose="020B0503020204020204" pitchFamily="34" charset="-122"/>
                          <a:cs typeface="+mn-ea"/>
                          <a:sym typeface="+mn-lt"/>
                        </a:rPr>
                        <a:t>年</a:t>
                      </a:r>
                      <a:endParaRPr lang="zh-CN" altLang="en-US" sz="1600" dirty="0">
                        <a:latin typeface="微软雅黑" panose="020B0503020204020204" pitchFamily="34" charset="-122"/>
                        <a:ea typeface="微软雅黑" panose="020B0503020204020204" pitchFamily="34" charset="-122"/>
                        <a:cs typeface="+mn-ea"/>
                        <a:sym typeface="+mn-lt"/>
                      </a:endParaRPr>
                    </a:p>
                  </a:txBody>
                  <a:tcPr marL="91434" marR="91434" marT="45718" marB="45718"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Arial"/>
                          <a:ea typeface="微软雅黑"/>
                          <a:cs typeface=""/>
                        </a:defRPr>
                      </a:lvl1pPr>
                      <a:lvl2pPr marL="457200" algn="l" defTabSz="914400" rtl="0" eaLnBrk="1" latinLnBrk="0" hangingPunct="1">
                        <a:defRPr sz="1800" kern="1200">
                          <a:solidFill>
                            <a:schemeClr val="tx1"/>
                          </a:solidFill>
                          <a:latin typeface="Arial"/>
                          <a:ea typeface="微软雅黑"/>
                          <a:cs typeface=""/>
                        </a:defRPr>
                      </a:lvl2pPr>
                      <a:lvl3pPr marL="914400" algn="l" defTabSz="914400" rtl="0" eaLnBrk="1" latinLnBrk="0" hangingPunct="1">
                        <a:defRPr sz="1800" kern="1200">
                          <a:solidFill>
                            <a:schemeClr val="tx1"/>
                          </a:solidFill>
                          <a:latin typeface="Arial"/>
                          <a:ea typeface="微软雅黑"/>
                          <a:cs typeface=""/>
                        </a:defRPr>
                      </a:lvl3pPr>
                      <a:lvl4pPr marL="1371600" algn="l" defTabSz="914400" rtl="0" eaLnBrk="1" latinLnBrk="0" hangingPunct="1">
                        <a:defRPr sz="1800" kern="1200">
                          <a:solidFill>
                            <a:schemeClr val="tx1"/>
                          </a:solidFill>
                          <a:latin typeface="Arial"/>
                          <a:ea typeface="微软雅黑"/>
                          <a:cs typeface=""/>
                        </a:defRPr>
                      </a:lvl4pPr>
                      <a:lvl5pPr marL="1828800" algn="l" defTabSz="914400" rtl="0" eaLnBrk="1" latinLnBrk="0" hangingPunct="1">
                        <a:defRPr sz="1800" kern="1200">
                          <a:solidFill>
                            <a:schemeClr val="tx1"/>
                          </a:solidFill>
                          <a:latin typeface="Arial"/>
                          <a:ea typeface="微软雅黑"/>
                          <a:cs typeface=""/>
                        </a:defRPr>
                      </a:lvl5pPr>
                      <a:lvl6pPr marL="2286000" algn="l" defTabSz="914400" rtl="0" eaLnBrk="1" latinLnBrk="0" hangingPunct="1">
                        <a:defRPr sz="1800" kern="1200">
                          <a:solidFill>
                            <a:schemeClr val="tx1"/>
                          </a:solidFill>
                          <a:latin typeface="Arial"/>
                          <a:ea typeface="微软雅黑"/>
                          <a:cs typeface=""/>
                        </a:defRPr>
                      </a:lvl6pPr>
                      <a:lvl7pPr marL="2743200" algn="l" defTabSz="914400" rtl="0" eaLnBrk="1" latinLnBrk="0" hangingPunct="1">
                        <a:defRPr sz="1800" kern="1200">
                          <a:solidFill>
                            <a:schemeClr val="tx1"/>
                          </a:solidFill>
                          <a:latin typeface="Arial"/>
                          <a:ea typeface="微软雅黑"/>
                          <a:cs typeface=""/>
                        </a:defRPr>
                      </a:lvl7pPr>
                      <a:lvl8pPr marL="3200400" algn="l" defTabSz="914400" rtl="0" eaLnBrk="1" latinLnBrk="0" hangingPunct="1">
                        <a:defRPr sz="1800" kern="1200">
                          <a:solidFill>
                            <a:schemeClr val="tx1"/>
                          </a:solidFill>
                          <a:latin typeface="Arial"/>
                          <a:ea typeface="微软雅黑"/>
                          <a:cs typeface=""/>
                        </a:defRPr>
                      </a:lvl8pPr>
                      <a:lvl9pPr marL="3657600" algn="l" defTabSz="914400" rtl="0" eaLnBrk="1" latinLnBrk="0" hangingPunct="1">
                        <a:defRPr sz="1800" kern="1200">
                          <a:solidFill>
                            <a:schemeClr val="tx1"/>
                          </a:solidFill>
                          <a:latin typeface="Arial"/>
                          <a:ea typeface="微软雅黑"/>
                          <a:cs typeface=""/>
                        </a:defRPr>
                      </a:lvl9pPr>
                    </a:lstStyle>
                    <a:p>
                      <a:pPr algn="r"/>
                      <a:r>
                        <a:rPr lang="zh-CN" altLang="en-US" sz="1600" dirty="0" smtClean="0">
                          <a:latin typeface="微软雅黑" panose="020B0503020204020204" pitchFamily="34" charset="-122"/>
                          <a:ea typeface="微软雅黑" panose="020B0503020204020204" pitchFamily="34" charset="-122"/>
                          <a:cs typeface="+mn-ea"/>
                          <a:sym typeface="+mn-lt"/>
                        </a:rPr>
                        <a:t>＜</a:t>
                      </a:r>
                      <a:r>
                        <a:rPr lang="en-US" altLang="zh-CN" sz="1600" dirty="0" smtClean="0">
                          <a:latin typeface="微软雅黑" panose="020B0503020204020204" pitchFamily="34" charset="-122"/>
                          <a:ea typeface="微软雅黑" panose="020B0503020204020204" pitchFamily="34" charset="-122"/>
                          <a:cs typeface="+mn-ea"/>
                          <a:sym typeface="+mn-lt"/>
                        </a:rPr>
                        <a:t>5</a:t>
                      </a:r>
                      <a:r>
                        <a:rPr lang="zh-CN" altLang="en-US" sz="1600" dirty="0" smtClean="0">
                          <a:latin typeface="微软雅黑" panose="020B0503020204020204" pitchFamily="34" charset="-122"/>
                          <a:ea typeface="微软雅黑" panose="020B0503020204020204" pitchFamily="34" charset="-122"/>
                          <a:cs typeface="+mn-ea"/>
                          <a:sym typeface="+mn-lt"/>
                        </a:rPr>
                        <a:t>年</a:t>
                      </a:r>
                      <a:endParaRPr lang="zh-CN" altLang="en-US" sz="1600" dirty="0">
                        <a:latin typeface="微软雅黑" panose="020B0503020204020204" pitchFamily="34" charset="-122"/>
                        <a:ea typeface="微软雅黑" panose="020B0503020204020204" pitchFamily="34" charset="-122"/>
                        <a:cs typeface="+mn-ea"/>
                        <a:sym typeface="+mn-lt"/>
                      </a:endParaRPr>
                    </a:p>
                  </a:txBody>
                  <a:tcPr marL="91434" marR="91434" marT="45718" marB="45718">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Arial"/>
                          <a:ea typeface="微软雅黑"/>
                          <a:cs typeface=""/>
                        </a:defRPr>
                      </a:lvl1pPr>
                      <a:lvl2pPr marL="457200" algn="l" defTabSz="914400" rtl="0" eaLnBrk="1" latinLnBrk="0" hangingPunct="1">
                        <a:defRPr sz="1800" kern="1200">
                          <a:solidFill>
                            <a:schemeClr val="tx1"/>
                          </a:solidFill>
                          <a:latin typeface="Arial"/>
                          <a:ea typeface="微软雅黑"/>
                          <a:cs typeface=""/>
                        </a:defRPr>
                      </a:lvl2pPr>
                      <a:lvl3pPr marL="914400" algn="l" defTabSz="914400" rtl="0" eaLnBrk="1" latinLnBrk="0" hangingPunct="1">
                        <a:defRPr sz="1800" kern="1200">
                          <a:solidFill>
                            <a:schemeClr val="tx1"/>
                          </a:solidFill>
                          <a:latin typeface="Arial"/>
                          <a:ea typeface="微软雅黑"/>
                          <a:cs typeface=""/>
                        </a:defRPr>
                      </a:lvl3pPr>
                      <a:lvl4pPr marL="1371600" algn="l" defTabSz="914400" rtl="0" eaLnBrk="1" latinLnBrk="0" hangingPunct="1">
                        <a:defRPr sz="1800" kern="1200">
                          <a:solidFill>
                            <a:schemeClr val="tx1"/>
                          </a:solidFill>
                          <a:latin typeface="Arial"/>
                          <a:ea typeface="微软雅黑"/>
                          <a:cs typeface=""/>
                        </a:defRPr>
                      </a:lvl4pPr>
                      <a:lvl5pPr marL="1828800" algn="l" defTabSz="914400" rtl="0" eaLnBrk="1" latinLnBrk="0" hangingPunct="1">
                        <a:defRPr sz="1800" kern="1200">
                          <a:solidFill>
                            <a:schemeClr val="tx1"/>
                          </a:solidFill>
                          <a:latin typeface="Arial"/>
                          <a:ea typeface="微软雅黑"/>
                          <a:cs typeface=""/>
                        </a:defRPr>
                      </a:lvl5pPr>
                      <a:lvl6pPr marL="2286000" algn="l" defTabSz="914400" rtl="0" eaLnBrk="1" latinLnBrk="0" hangingPunct="1">
                        <a:defRPr sz="1800" kern="1200">
                          <a:solidFill>
                            <a:schemeClr val="tx1"/>
                          </a:solidFill>
                          <a:latin typeface="Arial"/>
                          <a:ea typeface="微软雅黑"/>
                          <a:cs typeface=""/>
                        </a:defRPr>
                      </a:lvl6pPr>
                      <a:lvl7pPr marL="2743200" algn="l" defTabSz="914400" rtl="0" eaLnBrk="1" latinLnBrk="0" hangingPunct="1">
                        <a:defRPr sz="1800" kern="1200">
                          <a:solidFill>
                            <a:schemeClr val="tx1"/>
                          </a:solidFill>
                          <a:latin typeface="Arial"/>
                          <a:ea typeface="微软雅黑"/>
                          <a:cs typeface=""/>
                        </a:defRPr>
                      </a:lvl7pPr>
                      <a:lvl8pPr marL="3200400" algn="l" defTabSz="914400" rtl="0" eaLnBrk="1" latinLnBrk="0" hangingPunct="1">
                        <a:defRPr sz="1800" kern="1200">
                          <a:solidFill>
                            <a:schemeClr val="tx1"/>
                          </a:solidFill>
                          <a:latin typeface="Arial"/>
                          <a:ea typeface="微软雅黑"/>
                          <a:cs typeface=""/>
                        </a:defRPr>
                      </a:lvl8pPr>
                      <a:lvl9pPr marL="3657600" algn="l" defTabSz="914400" rtl="0" eaLnBrk="1" latinLnBrk="0" hangingPunct="1">
                        <a:defRPr sz="1800" kern="1200">
                          <a:solidFill>
                            <a:schemeClr val="tx1"/>
                          </a:solidFill>
                          <a:latin typeface="Arial"/>
                          <a:ea typeface="微软雅黑"/>
                          <a:cs typeface=""/>
                        </a:defRPr>
                      </a:lvl9pPr>
                    </a:lstStyle>
                    <a:p>
                      <a:pPr algn="r"/>
                      <a:r>
                        <a:rPr lang="en-US" altLang="zh-CN" sz="1600" dirty="0" smtClean="0">
                          <a:latin typeface="微软雅黑" panose="020B0503020204020204" pitchFamily="34" charset="-122"/>
                          <a:ea typeface="微软雅黑" panose="020B0503020204020204" pitchFamily="34" charset="-122"/>
                          <a:cs typeface="+mn-ea"/>
                          <a:sym typeface="+mn-lt"/>
                        </a:rPr>
                        <a:t>3</a:t>
                      </a:r>
                      <a:r>
                        <a:rPr lang="zh-CN" altLang="en-US" sz="1600" dirty="0" smtClean="0">
                          <a:latin typeface="微软雅黑" panose="020B0503020204020204" pitchFamily="34" charset="-122"/>
                          <a:ea typeface="微软雅黑" panose="020B0503020204020204" pitchFamily="34" charset="-122"/>
                          <a:cs typeface="+mn-ea"/>
                          <a:sym typeface="+mn-lt"/>
                        </a:rPr>
                        <a:t>个月</a:t>
                      </a:r>
                      <a:endParaRPr lang="zh-CN" altLang="en-US" sz="1600" dirty="0">
                        <a:solidFill>
                          <a:srgbClr val="00B050"/>
                        </a:solidFill>
                        <a:latin typeface="微软雅黑" panose="020B0503020204020204" pitchFamily="34" charset="-122"/>
                        <a:ea typeface="微软雅黑" panose="020B0503020204020204" pitchFamily="34" charset="-122"/>
                        <a:cs typeface="+mn-ea"/>
                        <a:sym typeface="+mn-lt"/>
                      </a:endParaRPr>
                    </a:p>
                  </a:txBody>
                  <a:tcPr marL="91434" marR="91434" marT="45718" marB="45718">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Arial"/>
                          <a:ea typeface="微软雅黑"/>
                          <a:cs typeface=""/>
                        </a:defRPr>
                      </a:lvl1pPr>
                      <a:lvl2pPr marL="457200" algn="l" defTabSz="914400" rtl="0" eaLnBrk="1" latinLnBrk="0" hangingPunct="1">
                        <a:defRPr sz="1800" kern="1200">
                          <a:solidFill>
                            <a:schemeClr val="tx1"/>
                          </a:solidFill>
                          <a:latin typeface="Arial"/>
                          <a:ea typeface="微软雅黑"/>
                          <a:cs typeface=""/>
                        </a:defRPr>
                      </a:lvl2pPr>
                      <a:lvl3pPr marL="914400" algn="l" defTabSz="914400" rtl="0" eaLnBrk="1" latinLnBrk="0" hangingPunct="1">
                        <a:defRPr sz="1800" kern="1200">
                          <a:solidFill>
                            <a:schemeClr val="tx1"/>
                          </a:solidFill>
                          <a:latin typeface="Arial"/>
                          <a:ea typeface="微软雅黑"/>
                          <a:cs typeface=""/>
                        </a:defRPr>
                      </a:lvl3pPr>
                      <a:lvl4pPr marL="1371600" algn="l" defTabSz="914400" rtl="0" eaLnBrk="1" latinLnBrk="0" hangingPunct="1">
                        <a:defRPr sz="1800" kern="1200">
                          <a:solidFill>
                            <a:schemeClr val="tx1"/>
                          </a:solidFill>
                          <a:latin typeface="Arial"/>
                          <a:ea typeface="微软雅黑"/>
                          <a:cs typeface=""/>
                        </a:defRPr>
                      </a:lvl4pPr>
                      <a:lvl5pPr marL="1828800" algn="l" defTabSz="914400" rtl="0" eaLnBrk="1" latinLnBrk="0" hangingPunct="1">
                        <a:defRPr sz="1800" kern="1200">
                          <a:solidFill>
                            <a:schemeClr val="tx1"/>
                          </a:solidFill>
                          <a:latin typeface="Arial"/>
                          <a:ea typeface="微软雅黑"/>
                          <a:cs typeface=""/>
                        </a:defRPr>
                      </a:lvl5pPr>
                      <a:lvl6pPr marL="2286000" algn="l" defTabSz="914400" rtl="0" eaLnBrk="1" latinLnBrk="0" hangingPunct="1">
                        <a:defRPr sz="1800" kern="1200">
                          <a:solidFill>
                            <a:schemeClr val="tx1"/>
                          </a:solidFill>
                          <a:latin typeface="Arial"/>
                          <a:ea typeface="微软雅黑"/>
                          <a:cs typeface=""/>
                        </a:defRPr>
                      </a:lvl6pPr>
                      <a:lvl7pPr marL="2743200" algn="l" defTabSz="914400" rtl="0" eaLnBrk="1" latinLnBrk="0" hangingPunct="1">
                        <a:defRPr sz="1800" kern="1200">
                          <a:solidFill>
                            <a:schemeClr val="tx1"/>
                          </a:solidFill>
                          <a:latin typeface="Arial"/>
                          <a:ea typeface="微软雅黑"/>
                          <a:cs typeface=""/>
                        </a:defRPr>
                      </a:lvl7pPr>
                      <a:lvl8pPr marL="3200400" algn="l" defTabSz="914400" rtl="0" eaLnBrk="1" latinLnBrk="0" hangingPunct="1">
                        <a:defRPr sz="1800" kern="1200">
                          <a:solidFill>
                            <a:schemeClr val="tx1"/>
                          </a:solidFill>
                          <a:latin typeface="Arial"/>
                          <a:ea typeface="微软雅黑"/>
                          <a:cs typeface=""/>
                        </a:defRPr>
                      </a:lvl8pPr>
                      <a:lvl9pPr marL="3657600" algn="l" defTabSz="914400" rtl="0" eaLnBrk="1" latinLnBrk="0" hangingPunct="1">
                        <a:defRPr sz="1800" kern="1200">
                          <a:solidFill>
                            <a:schemeClr val="tx1"/>
                          </a:solidFill>
                          <a:latin typeface="Arial"/>
                          <a:ea typeface="微软雅黑"/>
                          <a:cs typeface=""/>
                        </a:defRPr>
                      </a:lvl9pPr>
                    </a:lstStyle>
                    <a:p>
                      <a:pPr algn="r"/>
                      <a:r>
                        <a:rPr lang="en-US" altLang="zh-CN" sz="1600" dirty="0" smtClean="0">
                          <a:latin typeface="微软雅黑" panose="020B0503020204020204" pitchFamily="34" charset="-122"/>
                          <a:ea typeface="微软雅黑" panose="020B0503020204020204" pitchFamily="34" charset="-122"/>
                          <a:cs typeface="+mn-ea"/>
                          <a:sym typeface="+mn-lt"/>
                        </a:rPr>
                        <a:t>6</a:t>
                      </a:r>
                      <a:r>
                        <a:rPr lang="zh-CN" altLang="en-US" sz="1600" dirty="0" smtClean="0">
                          <a:latin typeface="微软雅黑" panose="020B0503020204020204" pitchFamily="34" charset="-122"/>
                          <a:ea typeface="微软雅黑" panose="020B0503020204020204" pitchFamily="34" charset="-122"/>
                          <a:cs typeface="+mn-ea"/>
                          <a:sym typeface="+mn-lt"/>
                        </a:rPr>
                        <a:t>个月内</a:t>
                      </a:r>
                      <a:endParaRPr lang="zh-CN" altLang="en-US" sz="1600" dirty="0">
                        <a:latin typeface="微软雅黑" panose="020B0503020204020204" pitchFamily="34" charset="-122"/>
                        <a:ea typeface="微软雅黑" panose="020B0503020204020204" pitchFamily="34" charset="-122"/>
                        <a:cs typeface="+mn-ea"/>
                        <a:sym typeface="+mn-lt"/>
                      </a:endParaRPr>
                    </a:p>
                  </a:txBody>
                  <a:tcPr marL="91434" marR="91434" marT="45718" marB="45718">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r>
              <a:tr h="328545">
                <a:tc vMerge="1">
                  <a:txBody>
                    <a:bodyPr/>
                    <a:lstStyle/>
                    <a:p>
                      <a:endParaRPr lang="zh-CN" altLang="en-US" dirty="0"/>
                    </a:p>
                  </a:txBody>
                  <a:tcPr/>
                </a:tc>
                <a:tc>
                  <a:txBody>
                    <a:bodyPr/>
                    <a:lstStyle>
                      <a:lvl1pPr marL="0" algn="l" defTabSz="914400" rtl="0" eaLnBrk="1" latinLnBrk="0" hangingPunct="1">
                        <a:defRPr sz="1800" kern="1200">
                          <a:solidFill>
                            <a:schemeClr val="tx1"/>
                          </a:solidFill>
                          <a:latin typeface="Arial"/>
                          <a:ea typeface="微软雅黑"/>
                          <a:cs typeface=""/>
                        </a:defRPr>
                      </a:lvl1pPr>
                      <a:lvl2pPr marL="457200" algn="l" defTabSz="914400" rtl="0" eaLnBrk="1" latinLnBrk="0" hangingPunct="1">
                        <a:defRPr sz="1800" kern="1200">
                          <a:solidFill>
                            <a:schemeClr val="tx1"/>
                          </a:solidFill>
                          <a:latin typeface="Arial"/>
                          <a:ea typeface="微软雅黑"/>
                          <a:cs typeface=""/>
                        </a:defRPr>
                      </a:lvl2pPr>
                      <a:lvl3pPr marL="914400" algn="l" defTabSz="914400" rtl="0" eaLnBrk="1" latinLnBrk="0" hangingPunct="1">
                        <a:defRPr sz="1800" kern="1200">
                          <a:solidFill>
                            <a:schemeClr val="tx1"/>
                          </a:solidFill>
                          <a:latin typeface="Arial"/>
                          <a:ea typeface="微软雅黑"/>
                          <a:cs typeface=""/>
                        </a:defRPr>
                      </a:lvl3pPr>
                      <a:lvl4pPr marL="1371600" algn="l" defTabSz="914400" rtl="0" eaLnBrk="1" latinLnBrk="0" hangingPunct="1">
                        <a:defRPr sz="1800" kern="1200">
                          <a:solidFill>
                            <a:schemeClr val="tx1"/>
                          </a:solidFill>
                          <a:latin typeface="Arial"/>
                          <a:ea typeface="微软雅黑"/>
                          <a:cs typeface=""/>
                        </a:defRPr>
                      </a:lvl4pPr>
                      <a:lvl5pPr marL="1828800" algn="l" defTabSz="914400" rtl="0" eaLnBrk="1" latinLnBrk="0" hangingPunct="1">
                        <a:defRPr sz="1800" kern="1200">
                          <a:solidFill>
                            <a:schemeClr val="tx1"/>
                          </a:solidFill>
                          <a:latin typeface="Arial"/>
                          <a:ea typeface="微软雅黑"/>
                          <a:cs typeface=""/>
                        </a:defRPr>
                      </a:lvl5pPr>
                      <a:lvl6pPr marL="2286000" algn="l" defTabSz="914400" rtl="0" eaLnBrk="1" latinLnBrk="0" hangingPunct="1">
                        <a:defRPr sz="1800" kern="1200">
                          <a:solidFill>
                            <a:schemeClr val="tx1"/>
                          </a:solidFill>
                          <a:latin typeface="Arial"/>
                          <a:ea typeface="微软雅黑"/>
                          <a:cs typeface=""/>
                        </a:defRPr>
                      </a:lvl6pPr>
                      <a:lvl7pPr marL="2743200" algn="l" defTabSz="914400" rtl="0" eaLnBrk="1" latinLnBrk="0" hangingPunct="1">
                        <a:defRPr sz="1800" kern="1200">
                          <a:solidFill>
                            <a:schemeClr val="tx1"/>
                          </a:solidFill>
                          <a:latin typeface="Arial"/>
                          <a:ea typeface="微软雅黑"/>
                          <a:cs typeface=""/>
                        </a:defRPr>
                      </a:lvl7pPr>
                      <a:lvl8pPr marL="3200400" algn="l" defTabSz="914400" rtl="0" eaLnBrk="1" latinLnBrk="0" hangingPunct="1">
                        <a:defRPr sz="1800" kern="1200">
                          <a:solidFill>
                            <a:schemeClr val="tx1"/>
                          </a:solidFill>
                          <a:latin typeface="Arial"/>
                          <a:ea typeface="微软雅黑"/>
                          <a:cs typeface=""/>
                        </a:defRPr>
                      </a:lvl8pPr>
                      <a:lvl9pPr marL="3657600" algn="l" defTabSz="914400" rtl="0" eaLnBrk="1" latinLnBrk="0" hangingPunct="1">
                        <a:defRPr sz="1800" kern="1200">
                          <a:solidFill>
                            <a:schemeClr val="tx1"/>
                          </a:solidFill>
                          <a:latin typeface="Arial"/>
                          <a:ea typeface="微软雅黑"/>
                          <a:cs typeface=""/>
                        </a:defRPr>
                      </a:lvl9pPr>
                    </a:lstStyle>
                    <a:p>
                      <a:pPr algn="r"/>
                      <a:r>
                        <a:rPr lang="zh-CN" altLang="en-US" sz="1600" dirty="0" smtClean="0">
                          <a:latin typeface="微软雅黑" panose="020B0503020204020204" pitchFamily="34" charset="-122"/>
                          <a:ea typeface="微软雅黑" panose="020B0503020204020204" pitchFamily="34" charset="-122"/>
                          <a:cs typeface="+mn-ea"/>
                          <a:sym typeface="+mn-lt"/>
                        </a:rPr>
                        <a:t>≥</a:t>
                      </a:r>
                      <a:r>
                        <a:rPr lang="en-US" altLang="zh-CN" sz="1600" dirty="0" smtClean="0">
                          <a:latin typeface="微软雅黑" panose="020B0503020204020204" pitchFamily="34" charset="-122"/>
                          <a:ea typeface="微软雅黑" panose="020B0503020204020204" pitchFamily="34" charset="-122"/>
                          <a:cs typeface="+mn-ea"/>
                          <a:sym typeface="+mn-lt"/>
                        </a:rPr>
                        <a:t>5</a:t>
                      </a:r>
                      <a:r>
                        <a:rPr lang="zh-CN" altLang="en-US" sz="1600" dirty="0" smtClean="0">
                          <a:latin typeface="微软雅黑" panose="020B0503020204020204" pitchFamily="34" charset="-122"/>
                          <a:ea typeface="微软雅黑" panose="020B0503020204020204" pitchFamily="34" charset="-122"/>
                          <a:cs typeface="+mn-ea"/>
                          <a:sym typeface="+mn-lt"/>
                        </a:rPr>
                        <a:t>年</a:t>
                      </a:r>
                      <a:endParaRPr lang="zh-CN" altLang="en-US" sz="1600" dirty="0">
                        <a:latin typeface="微软雅黑" panose="020B0503020204020204" pitchFamily="34" charset="-122"/>
                        <a:ea typeface="微软雅黑" panose="020B0503020204020204" pitchFamily="34" charset="-122"/>
                        <a:cs typeface="+mn-ea"/>
                        <a:sym typeface="+mn-lt"/>
                      </a:endParaRPr>
                    </a:p>
                  </a:txBody>
                  <a:tcPr marL="91434" marR="91434" marT="45718" marB="45718">
                    <a:lnL>
                      <a:noFill/>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软雅黑"/>
                          <a:cs typeface=""/>
                        </a:defRPr>
                      </a:lvl1pPr>
                      <a:lvl2pPr marL="457200" algn="l" defTabSz="914400" rtl="0" eaLnBrk="1" latinLnBrk="0" hangingPunct="1">
                        <a:defRPr sz="1800" kern="1200">
                          <a:solidFill>
                            <a:schemeClr val="tx1"/>
                          </a:solidFill>
                          <a:latin typeface="Arial"/>
                          <a:ea typeface="微软雅黑"/>
                          <a:cs typeface=""/>
                        </a:defRPr>
                      </a:lvl2pPr>
                      <a:lvl3pPr marL="914400" algn="l" defTabSz="914400" rtl="0" eaLnBrk="1" latinLnBrk="0" hangingPunct="1">
                        <a:defRPr sz="1800" kern="1200">
                          <a:solidFill>
                            <a:schemeClr val="tx1"/>
                          </a:solidFill>
                          <a:latin typeface="Arial"/>
                          <a:ea typeface="微软雅黑"/>
                          <a:cs typeface=""/>
                        </a:defRPr>
                      </a:lvl3pPr>
                      <a:lvl4pPr marL="1371600" algn="l" defTabSz="914400" rtl="0" eaLnBrk="1" latinLnBrk="0" hangingPunct="1">
                        <a:defRPr sz="1800" kern="1200">
                          <a:solidFill>
                            <a:schemeClr val="tx1"/>
                          </a:solidFill>
                          <a:latin typeface="Arial"/>
                          <a:ea typeface="微软雅黑"/>
                          <a:cs typeface=""/>
                        </a:defRPr>
                      </a:lvl4pPr>
                      <a:lvl5pPr marL="1828800" algn="l" defTabSz="914400" rtl="0" eaLnBrk="1" latinLnBrk="0" hangingPunct="1">
                        <a:defRPr sz="1800" kern="1200">
                          <a:solidFill>
                            <a:schemeClr val="tx1"/>
                          </a:solidFill>
                          <a:latin typeface="Arial"/>
                          <a:ea typeface="微软雅黑"/>
                          <a:cs typeface=""/>
                        </a:defRPr>
                      </a:lvl5pPr>
                      <a:lvl6pPr marL="2286000" algn="l" defTabSz="914400" rtl="0" eaLnBrk="1" latinLnBrk="0" hangingPunct="1">
                        <a:defRPr sz="1800" kern="1200">
                          <a:solidFill>
                            <a:schemeClr val="tx1"/>
                          </a:solidFill>
                          <a:latin typeface="Arial"/>
                          <a:ea typeface="微软雅黑"/>
                          <a:cs typeface=""/>
                        </a:defRPr>
                      </a:lvl6pPr>
                      <a:lvl7pPr marL="2743200" algn="l" defTabSz="914400" rtl="0" eaLnBrk="1" latinLnBrk="0" hangingPunct="1">
                        <a:defRPr sz="1800" kern="1200">
                          <a:solidFill>
                            <a:schemeClr val="tx1"/>
                          </a:solidFill>
                          <a:latin typeface="Arial"/>
                          <a:ea typeface="微软雅黑"/>
                          <a:cs typeface=""/>
                        </a:defRPr>
                      </a:lvl7pPr>
                      <a:lvl8pPr marL="3200400" algn="l" defTabSz="914400" rtl="0" eaLnBrk="1" latinLnBrk="0" hangingPunct="1">
                        <a:defRPr sz="1800" kern="1200">
                          <a:solidFill>
                            <a:schemeClr val="tx1"/>
                          </a:solidFill>
                          <a:latin typeface="Arial"/>
                          <a:ea typeface="微软雅黑"/>
                          <a:cs typeface=""/>
                        </a:defRPr>
                      </a:lvl8pPr>
                      <a:lvl9pPr marL="3657600" algn="l" defTabSz="914400" rtl="0" eaLnBrk="1" latinLnBrk="0" hangingPunct="1">
                        <a:defRPr sz="1800" kern="1200">
                          <a:solidFill>
                            <a:schemeClr val="tx1"/>
                          </a:solidFill>
                          <a:latin typeface="Arial"/>
                          <a:ea typeface="微软雅黑"/>
                          <a:cs typeface=""/>
                        </a:defRPr>
                      </a:lvl9pPr>
                    </a:lstStyle>
                    <a:p>
                      <a:pPr algn="r"/>
                      <a:r>
                        <a:rPr lang="en-US" altLang="zh-CN" sz="1600" dirty="0" smtClean="0">
                          <a:latin typeface="微软雅黑" panose="020B0503020204020204" pitchFamily="34" charset="-122"/>
                          <a:ea typeface="微软雅黑" panose="020B0503020204020204" pitchFamily="34" charset="-122"/>
                          <a:cs typeface="+mn-ea"/>
                          <a:sym typeface="+mn-lt"/>
                        </a:rPr>
                        <a:t>6</a:t>
                      </a:r>
                      <a:r>
                        <a:rPr lang="zh-CN" altLang="en-US" sz="1600" dirty="0" smtClean="0">
                          <a:latin typeface="微软雅黑" panose="020B0503020204020204" pitchFamily="34" charset="-122"/>
                          <a:ea typeface="微软雅黑" panose="020B0503020204020204" pitchFamily="34" charset="-122"/>
                          <a:cs typeface="+mn-ea"/>
                          <a:sym typeface="+mn-lt"/>
                        </a:rPr>
                        <a:t>个月</a:t>
                      </a:r>
                      <a:endParaRPr lang="zh-CN" altLang="en-US" sz="1600" dirty="0">
                        <a:solidFill>
                          <a:srgbClr val="00B050"/>
                        </a:solidFill>
                        <a:latin typeface="微软雅黑" panose="020B0503020204020204" pitchFamily="34" charset="-122"/>
                        <a:ea typeface="微软雅黑" panose="020B0503020204020204" pitchFamily="34" charset="-122"/>
                        <a:cs typeface="+mn-ea"/>
                        <a:sym typeface="+mn-lt"/>
                      </a:endParaRPr>
                    </a:p>
                  </a:txBody>
                  <a:tcPr marL="91434" marR="91434" marT="45718" marB="45718">
                    <a:lnL>
                      <a:noFill/>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软雅黑"/>
                          <a:cs typeface=""/>
                        </a:defRPr>
                      </a:lvl1pPr>
                      <a:lvl2pPr marL="457200" algn="l" defTabSz="914400" rtl="0" eaLnBrk="1" latinLnBrk="0" hangingPunct="1">
                        <a:defRPr sz="1800" kern="1200">
                          <a:solidFill>
                            <a:schemeClr val="tx1"/>
                          </a:solidFill>
                          <a:latin typeface="Arial"/>
                          <a:ea typeface="微软雅黑"/>
                          <a:cs typeface=""/>
                        </a:defRPr>
                      </a:lvl2pPr>
                      <a:lvl3pPr marL="914400" algn="l" defTabSz="914400" rtl="0" eaLnBrk="1" latinLnBrk="0" hangingPunct="1">
                        <a:defRPr sz="1800" kern="1200">
                          <a:solidFill>
                            <a:schemeClr val="tx1"/>
                          </a:solidFill>
                          <a:latin typeface="Arial"/>
                          <a:ea typeface="微软雅黑"/>
                          <a:cs typeface=""/>
                        </a:defRPr>
                      </a:lvl3pPr>
                      <a:lvl4pPr marL="1371600" algn="l" defTabSz="914400" rtl="0" eaLnBrk="1" latinLnBrk="0" hangingPunct="1">
                        <a:defRPr sz="1800" kern="1200">
                          <a:solidFill>
                            <a:schemeClr val="tx1"/>
                          </a:solidFill>
                          <a:latin typeface="Arial"/>
                          <a:ea typeface="微软雅黑"/>
                          <a:cs typeface=""/>
                        </a:defRPr>
                      </a:lvl4pPr>
                      <a:lvl5pPr marL="1828800" algn="l" defTabSz="914400" rtl="0" eaLnBrk="1" latinLnBrk="0" hangingPunct="1">
                        <a:defRPr sz="1800" kern="1200">
                          <a:solidFill>
                            <a:schemeClr val="tx1"/>
                          </a:solidFill>
                          <a:latin typeface="Arial"/>
                          <a:ea typeface="微软雅黑"/>
                          <a:cs typeface=""/>
                        </a:defRPr>
                      </a:lvl5pPr>
                      <a:lvl6pPr marL="2286000" algn="l" defTabSz="914400" rtl="0" eaLnBrk="1" latinLnBrk="0" hangingPunct="1">
                        <a:defRPr sz="1800" kern="1200">
                          <a:solidFill>
                            <a:schemeClr val="tx1"/>
                          </a:solidFill>
                          <a:latin typeface="Arial"/>
                          <a:ea typeface="微软雅黑"/>
                          <a:cs typeface=""/>
                        </a:defRPr>
                      </a:lvl6pPr>
                      <a:lvl7pPr marL="2743200" algn="l" defTabSz="914400" rtl="0" eaLnBrk="1" latinLnBrk="0" hangingPunct="1">
                        <a:defRPr sz="1800" kern="1200">
                          <a:solidFill>
                            <a:schemeClr val="tx1"/>
                          </a:solidFill>
                          <a:latin typeface="Arial"/>
                          <a:ea typeface="微软雅黑"/>
                          <a:cs typeface=""/>
                        </a:defRPr>
                      </a:lvl7pPr>
                      <a:lvl8pPr marL="3200400" algn="l" defTabSz="914400" rtl="0" eaLnBrk="1" latinLnBrk="0" hangingPunct="1">
                        <a:defRPr sz="1800" kern="1200">
                          <a:solidFill>
                            <a:schemeClr val="tx1"/>
                          </a:solidFill>
                          <a:latin typeface="Arial"/>
                          <a:ea typeface="微软雅黑"/>
                          <a:cs typeface=""/>
                        </a:defRPr>
                      </a:lvl8pPr>
                      <a:lvl9pPr marL="3657600" algn="l" defTabSz="914400" rtl="0" eaLnBrk="1" latinLnBrk="0" hangingPunct="1">
                        <a:defRPr sz="1800" kern="1200">
                          <a:solidFill>
                            <a:schemeClr val="tx1"/>
                          </a:solidFill>
                          <a:latin typeface="Arial"/>
                          <a:ea typeface="微软雅黑"/>
                          <a:cs typeface=""/>
                        </a:defRPr>
                      </a:lvl9pPr>
                    </a:lstStyle>
                    <a:p>
                      <a:pPr algn="r"/>
                      <a:r>
                        <a:rPr lang="en-US" altLang="zh-CN" sz="1600" dirty="0" smtClean="0">
                          <a:latin typeface="微软雅黑" panose="020B0503020204020204" pitchFamily="34" charset="-122"/>
                          <a:ea typeface="微软雅黑" panose="020B0503020204020204" pitchFamily="34" charset="-122"/>
                          <a:cs typeface="+mn-ea"/>
                          <a:sym typeface="+mn-lt"/>
                        </a:rPr>
                        <a:t>12</a:t>
                      </a:r>
                      <a:r>
                        <a:rPr lang="zh-CN" altLang="en-US" sz="1600" dirty="0" smtClean="0">
                          <a:latin typeface="微软雅黑" panose="020B0503020204020204" pitchFamily="34" charset="-122"/>
                          <a:ea typeface="微软雅黑" panose="020B0503020204020204" pitchFamily="34" charset="-122"/>
                          <a:cs typeface="+mn-ea"/>
                          <a:sym typeface="+mn-lt"/>
                        </a:rPr>
                        <a:t>个月内</a:t>
                      </a:r>
                      <a:endParaRPr lang="zh-CN" altLang="en-US" sz="1600" dirty="0">
                        <a:latin typeface="微软雅黑" panose="020B0503020204020204" pitchFamily="34" charset="-122"/>
                        <a:ea typeface="微软雅黑" panose="020B0503020204020204" pitchFamily="34" charset="-122"/>
                        <a:cs typeface="+mn-ea"/>
                        <a:sym typeface="+mn-lt"/>
                      </a:endParaRPr>
                    </a:p>
                  </a:txBody>
                  <a:tcPr marL="91434" marR="91434" marT="45718" marB="45718">
                    <a:lnL>
                      <a:noFill/>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r>
              <a:tr h="328545">
                <a:tc rowSpan="5">
                  <a:txBody>
                    <a:bodyPr/>
                    <a:lstStyle>
                      <a:lvl1pPr marL="0" algn="l" defTabSz="914400" rtl="0" eaLnBrk="1" latinLnBrk="0" hangingPunct="1">
                        <a:defRPr sz="1800" kern="1200">
                          <a:solidFill>
                            <a:schemeClr val="tx1"/>
                          </a:solidFill>
                          <a:latin typeface="Arial"/>
                          <a:ea typeface="微软雅黑"/>
                          <a:cs typeface=""/>
                        </a:defRPr>
                      </a:lvl1pPr>
                      <a:lvl2pPr marL="457200" algn="l" defTabSz="914400" rtl="0" eaLnBrk="1" latinLnBrk="0" hangingPunct="1">
                        <a:defRPr sz="1800" kern="1200">
                          <a:solidFill>
                            <a:schemeClr val="tx1"/>
                          </a:solidFill>
                          <a:latin typeface="Arial"/>
                          <a:ea typeface="微软雅黑"/>
                          <a:cs typeface=""/>
                        </a:defRPr>
                      </a:lvl2pPr>
                      <a:lvl3pPr marL="914400" algn="l" defTabSz="914400" rtl="0" eaLnBrk="1" latinLnBrk="0" hangingPunct="1">
                        <a:defRPr sz="1800" kern="1200">
                          <a:solidFill>
                            <a:schemeClr val="tx1"/>
                          </a:solidFill>
                          <a:latin typeface="Arial"/>
                          <a:ea typeface="微软雅黑"/>
                          <a:cs typeface=""/>
                        </a:defRPr>
                      </a:lvl3pPr>
                      <a:lvl4pPr marL="1371600" algn="l" defTabSz="914400" rtl="0" eaLnBrk="1" latinLnBrk="0" hangingPunct="1">
                        <a:defRPr sz="1800" kern="1200">
                          <a:solidFill>
                            <a:schemeClr val="tx1"/>
                          </a:solidFill>
                          <a:latin typeface="Arial"/>
                          <a:ea typeface="微软雅黑"/>
                          <a:cs typeface=""/>
                        </a:defRPr>
                      </a:lvl4pPr>
                      <a:lvl5pPr marL="1828800" algn="l" defTabSz="914400" rtl="0" eaLnBrk="1" latinLnBrk="0" hangingPunct="1">
                        <a:defRPr sz="1800" kern="1200">
                          <a:solidFill>
                            <a:schemeClr val="tx1"/>
                          </a:solidFill>
                          <a:latin typeface="Arial"/>
                          <a:ea typeface="微软雅黑"/>
                          <a:cs typeface=""/>
                        </a:defRPr>
                      </a:lvl5pPr>
                      <a:lvl6pPr marL="2286000" algn="l" defTabSz="914400" rtl="0" eaLnBrk="1" latinLnBrk="0" hangingPunct="1">
                        <a:defRPr sz="1800" kern="1200">
                          <a:solidFill>
                            <a:schemeClr val="tx1"/>
                          </a:solidFill>
                          <a:latin typeface="Arial"/>
                          <a:ea typeface="微软雅黑"/>
                          <a:cs typeface=""/>
                        </a:defRPr>
                      </a:lvl6pPr>
                      <a:lvl7pPr marL="2743200" algn="l" defTabSz="914400" rtl="0" eaLnBrk="1" latinLnBrk="0" hangingPunct="1">
                        <a:defRPr sz="1800" kern="1200">
                          <a:solidFill>
                            <a:schemeClr val="tx1"/>
                          </a:solidFill>
                          <a:latin typeface="Arial"/>
                          <a:ea typeface="微软雅黑"/>
                          <a:cs typeface=""/>
                        </a:defRPr>
                      </a:lvl7pPr>
                      <a:lvl8pPr marL="3200400" algn="l" defTabSz="914400" rtl="0" eaLnBrk="1" latinLnBrk="0" hangingPunct="1">
                        <a:defRPr sz="1800" kern="1200">
                          <a:solidFill>
                            <a:schemeClr val="tx1"/>
                          </a:solidFill>
                          <a:latin typeface="Arial"/>
                          <a:ea typeface="微软雅黑"/>
                          <a:cs typeface=""/>
                        </a:defRPr>
                      </a:lvl8pPr>
                      <a:lvl9pPr marL="3657600" algn="l" defTabSz="914400" rtl="0" eaLnBrk="1" latinLnBrk="0" hangingPunct="1">
                        <a:defRPr sz="1800" kern="1200">
                          <a:solidFill>
                            <a:schemeClr val="tx1"/>
                          </a:solidFill>
                          <a:latin typeface="Arial"/>
                          <a:ea typeface="微软雅黑"/>
                          <a:cs typeface=""/>
                        </a:defRPr>
                      </a:lvl9pPr>
                    </a:lstStyle>
                    <a:p>
                      <a:pPr algn="ctr"/>
                      <a:r>
                        <a:rPr lang="zh-CN" altLang="en-US" sz="1600" dirty="0" smtClean="0">
                          <a:latin typeface="微软雅黑" panose="020B0503020204020204" pitchFamily="34" charset="-122"/>
                          <a:ea typeface="微软雅黑" panose="020B0503020204020204" pitchFamily="34" charset="-122"/>
                          <a:cs typeface="+mn-ea"/>
                          <a:sym typeface="+mn-lt"/>
                        </a:rPr>
                        <a:t>≥</a:t>
                      </a:r>
                      <a:r>
                        <a:rPr lang="en-US" altLang="zh-CN" sz="1600" dirty="0" smtClean="0">
                          <a:latin typeface="微软雅黑" panose="020B0503020204020204" pitchFamily="34" charset="-122"/>
                          <a:ea typeface="微软雅黑" panose="020B0503020204020204" pitchFamily="34" charset="-122"/>
                          <a:cs typeface="+mn-ea"/>
                          <a:sym typeface="+mn-lt"/>
                        </a:rPr>
                        <a:t>10</a:t>
                      </a:r>
                      <a:r>
                        <a:rPr lang="zh-CN" altLang="en-US" sz="1600" dirty="0" smtClean="0">
                          <a:latin typeface="微软雅黑" panose="020B0503020204020204" pitchFamily="34" charset="-122"/>
                          <a:ea typeface="微软雅黑" panose="020B0503020204020204" pitchFamily="34" charset="-122"/>
                          <a:cs typeface="+mn-ea"/>
                          <a:sym typeface="+mn-lt"/>
                        </a:rPr>
                        <a:t>年</a:t>
                      </a:r>
                      <a:endParaRPr lang="zh-CN" altLang="en-US" sz="1600" dirty="0">
                        <a:latin typeface="微软雅黑" panose="020B0503020204020204" pitchFamily="34" charset="-122"/>
                        <a:ea typeface="微软雅黑" panose="020B0503020204020204" pitchFamily="34" charset="-122"/>
                        <a:cs typeface="+mn-ea"/>
                        <a:sym typeface="+mn-lt"/>
                      </a:endParaRPr>
                    </a:p>
                  </a:txBody>
                  <a:tcPr marL="91434" marR="91434" marT="45718" marB="45718" anchor="ctr">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Arial"/>
                          <a:ea typeface="微软雅黑"/>
                          <a:cs typeface=""/>
                        </a:defRPr>
                      </a:lvl1pPr>
                      <a:lvl2pPr marL="457200" algn="l" defTabSz="914400" rtl="0" eaLnBrk="1" latinLnBrk="0" hangingPunct="1">
                        <a:defRPr sz="1800" kern="1200">
                          <a:solidFill>
                            <a:schemeClr val="tx1"/>
                          </a:solidFill>
                          <a:latin typeface="Arial"/>
                          <a:ea typeface="微软雅黑"/>
                          <a:cs typeface=""/>
                        </a:defRPr>
                      </a:lvl2pPr>
                      <a:lvl3pPr marL="914400" algn="l" defTabSz="914400" rtl="0" eaLnBrk="1" latinLnBrk="0" hangingPunct="1">
                        <a:defRPr sz="1800" kern="1200">
                          <a:solidFill>
                            <a:schemeClr val="tx1"/>
                          </a:solidFill>
                          <a:latin typeface="Arial"/>
                          <a:ea typeface="微软雅黑"/>
                          <a:cs typeface=""/>
                        </a:defRPr>
                      </a:lvl3pPr>
                      <a:lvl4pPr marL="1371600" algn="l" defTabSz="914400" rtl="0" eaLnBrk="1" latinLnBrk="0" hangingPunct="1">
                        <a:defRPr sz="1800" kern="1200">
                          <a:solidFill>
                            <a:schemeClr val="tx1"/>
                          </a:solidFill>
                          <a:latin typeface="Arial"/>
                          <a:ea typeface="微软雅黑"/>
                          <a:cs typeface=""/>
                        </a:defRPr>
                      </a:lvl4pPr>
                      <a:lvl5pPr marL="1828800" algn="l" defTabSz="914400" rtl="0" eaLnBrk="1" latinLnBrk="0" hangingPunct="1">
                        <a:defRPr sz="1800" kern="1200">
                          <a:solidFill>
                            <a:schemeClr val="tx1"/>
                          </a:solidFill>
                          <a:latin typeface="Arial"/>
                          <a:ea typeface="微软雅黑"/>
                          <a:cs typeface=""/>
                        </a:defRPr>
                      </a:lvl5pPr>
                      <a:lvl6pPr marL="2286000" algn="l" defTabSz="914400" rtl="0" eaLnBrk="1" latinLnBrk="0" hangingPunct="1">
                        <a:defRPr sz="1800" kern="1200">
                          <a:solidFill>
                            <a:schemeClr val="tx1"/>
                          </a:solidFill>
                          <a:latin typeface="Arial"/>
                          <a:ea typeface="微软雅黑"/>
                          <a:cs typeface=""/>
                        </a:defRPr>
                      </a:lvl6pPr>
                      <a:lvl7pPr marL="2743200" algn="l" defTabSz="914400" rtl="0" eaLnBrk="1" latinLnBrk="0" hangingPunct="1">
                        <a:defRPr sz="1800" kern="1200">
                          <a:solidFill>
                            <a:schemeClr val="tx1"/>
                          </a:solidFill>
                          <a:latin typeface="Arial"/>
                          <a:ea typeface="微软雅黑"/>
                          <a:cs typeface=""/>
                        </a:defRPr>
                      </a:lvl7pPr>
                      <a:lvl8pPr marL="3200400" algn="l" defTabSz="914400" rtl="0" eaLnBrk="1" latinLnBrk="0" hangingPunct="1">
                        <a:defRPr sz="1800" kern="1200">
                          <a:solidFill>
                            <a:schemeClr val="tx1"/>
                          </a:solidFill>
                          <a:latin typeface="Arial"/>
                          <a:ea typeface="微软雅黑"/>
                          <a:cs typeface=""/>
                        </a:defRPr>
                      </a:lvl8pPr>
                      <a:lvl9pPr marL="3657600" algn="l" defTabSz="914400" rtl="0" eaLnBrk="1" latinLnBrk="0" hangingPunct="1">
                        <a:defRPr sz="1800" kern="1200">
                          <a:solidFill>
                            <a:schemeClr val="tx1"/>
                          </a:solidFill>
                          <a:latin typeface="Arial"/>
                          <a:ea typeface="微软雅黑"/>
                          <a:cs typeface=""/>
                        </a:defRPr>
                      </a:lvl9pPr>
                    </a:lstStyle>
                    <a:p>
                      <a:pPr algn="r"/>
                      <a:r>
                        <a:rPr lang="zh-CN" altLang="en-US" sz="1600" dirty="0" smtClean="0">
                          <a:latin typeface="微软雅黑" panose="020B0503020204020204" pitchFamily="34" charset="-122"/>
                          <a:ea typeface="微软雅黑" panose="020B0503020204020204" pitchFamily="34" charset="-122"/>
                          <a:cs typeface="+mn-ea"/>
                          <a:sym typeface="+mn-lt"/>
                        </a:rPr>
                        <a:t>＜</a:t>
                      </a:r>
                      <a:r>
                        <a:rPr lang="en-US" altLang="zh-CN" sz="1600" dirty="0" smtClean="0">
                          <a:latin typeface="微软雅黑" panose="020B0503020204020204" pitchFamily="34" charset="-122"/>
                          <a:ea typeface="微软雅黑" panose="020B0503020204020204" pitchFamily="34" charset="-122"/>
                          <a:cs typeface="+mn-ea"/>
                          <a:sym typeface="+mn-lt"/>
                        </a:rPr>
                        <a:t>5</a:t>
                      </a:r>
                      <a:r>
                        <a:rPr lang="zh-CN" altLang="en-US" sz="1600" dirty="0" smtClean="0">
                          <a:latin typeface="微软雅黑" panose="020B0503020204020204" pitchFamily="34" charset="-122"/>
                          <a:ea typeface="微软雅黑" panose="020B0503020204020204" pitchFamily="34" charset="-122"/>
                          <a:cs typeface="+mn-ea"/>
                          <a:sym typeface="+mn-lt"/>
                        </a:rPr>
                        <a:t>年</a:t>
                      </a:r>
                      <a:endParaRPr lang="zh-CN" altLang="en-US" sz="1600" dirty="0">
                        <a:latin typeface="微软雅黑" panose="020B0503020204020204" pitchFamily="34" charset="-122"/>
                        <a:ea typeface="微软雅黑" panose="020B0503020204020204" pitchFamily="34" charset="-122"/>
                        <a:cs typeface="+mn-ea"/>
                        <a:sym typeface="+mn-lt"/>
                      </a:endParaRPr>
                    </a:p>
                  </a:txBody>
                  <a:tcPr marL="91434" marR="91434" marT="45718" marB="45718">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Arial"/>
                          <a:ea typeface="微软雅黑"/>
                          <a:cs typeface=""/>
                        </a:defRPr>
                      </a:lvl1pPr>
                      <a:lvl2pPr marL="457200" algn="l" defTabSz="914400" rtl="0" eaLnBrk="1" latinLnBrk="0" hangingPunct="1">
                        <a:defRPr sz="1800" kern="1200">
                          <a:solidFill>
                            <a:schemeClr val="tx1"/>
                          </a:solidFill>
                          <a:latin typeface="Arial"/>
                          <a:ea typeface="微软雅黑"/>
                          <a:cs typeface=""/>
                        </a:defRPr>
                      </a:lvl2pPr>
                      <a:lvl3pPr marL="914400" algn="l" defTabSz="914400" rtl="0" eaLnBrk="1" latinLnBrk="0" hangingPunct="1">
                        <a:defRPr sz="1800" kern="1200">
                          <a:solidFill>
                            <a:schemeClr val="tx1"/>
                          </a:solidFill>
                          <a:latin typeface="Arial"/>
                          <a:ea typeface="微软雅黑"/>
                          <a:cs typeface=""/>
                        </a:defRPr>
                      </a:lvl3pPr>
                      <a:lvl4pPr marL="1371600" algn="l" defTabSz="914400" rtl="0" eaLnBrk="1" latinLnBrk="0" hangingPunct="1">
                        <a:defRPr sz="1800" kern="1200">
                          <a:solidFill>
                            <a:schemeClr val="tx1"/>
                          </a:solidFill>
                          <a:latin typeface="Arial"/>
                          <a:ea typeface="微软雅黑"/>
                          <a:cs typeface=""/>
                        </a:defRPr>
                      </a:lvl4pPr>
                      <a:lvl5pPr marL="1828800" algn="l" defTabSz="914400" rtl="0" eaLnBrk="1" latinLnBrk="0" hangingPunct="1">
                        <a:defRPr sz="1800" kern="1200">
                          <a:solidFill>
                            <a:schemeClr val="tx1"/>
                          </a:solidFill>
                          <a:latin typeface="Arial"/>
                          <a:ea typeface="微软雅黑"/>
                          <a:cs typeface=""/>
                        </a:defRPr>
                      </a:lvl5pPr>
                      <a:lvl6pPr marL="2286000" algn="l" defTabSz="914400" rtl="0" eaLnBrk="1" latinLnBrk="0" hangingPunct="1">
                        <a:defRPr sz="1800" kern="1200">
                          <a:solidFill>
                            <a:schemeClr val="tx1"/>
                          </a:solidFill>
                          <a:latin typeface="Arial"/>
                          <a:ea typeface="微软雅黑"/>
                          <a:cs typeface=""/>
                        </a:defRPr>
                      </a:lvl6pPr>
                      <a:lvl7pPr marL="2743200" algn="l" defTabSz="914400" rtl="0" eaLnBrk="1" latinLnBrk="0" hangingPunct="1">
                        <a:defRPr sz="1800" kern="1200">
                          <a:solidFill>
                            <a:schemeClr val="tx1"/>
                          </a:solidFill>
                          <a:latin typeface="Arial"/>
                          <a:ea typeface="微软雅黑"/>
                          <a:cs typeface=""/>
                        </a:defRPr>
                      </a:lvl7pPr>
                      <a:lvl8pPr marL="3200400" algn="l" defTabSz="914400" rtl="0" eaLnBrk="1" latinLnBrk="0" hangingPunct="1">
                        <a:defRPr sz="1800" kern="1200">
                          <a:solidFill>
                            <a:schemeClr val="tx1"/>
                          </a:solidFill>
                          <a:latin typeface="Arial"/>
                          <a:ea typeface="微软雅黑"/>
                          <a:cs typeface=""/>
                        </a:defRPr>
                      </a:lvl8pPr>
                      <a:lvl9pPr marL="3657600" algn="l" defTabSz="914400" rtl="0" eaLnBrk="1" latinLnBrk="0" hangingPunct="1">
                        <a:defRPr sz="1800" kern="1200">
                          <a:solidFill>
                            <a:schemeClr val="tx1"/>
                          </a:solidFill>
                          <a:latin typeface="Arial"/>
                          <a:ea typeface="微软雅黑"/>
                          <a:cs typeface=""/>
                        </a:defRPr>
                      </a:lvl9pPr>
                    </a:lstStyle>
                    <a:p>
                      <a:pPr algn="r"/>
                      <a:r>
                        <a:rPr lang="en-US" altLang="zh-CN" sz="1600" dirty="0" smtClean="0">
                          <a:latin typeface="微软雅黑" panose="020B0503020204020204" pitchFamily="34" charset="-122"/>
                          <a:ea typeface="微软雅黑" panose="020B0503020204020204" pitchFamily="34" charset="-122"/>
                          <a:cs typeface="+mn-ea"/>
                          <a:sym typeface="+mn-lt"/>
                        </a:rPr>
                        <a:t>6</a:t>
                      </a:r>
                      <a:r>
                        <a:rPr lang="zh-CN" altLang="en-US" sz="1600" dirty="0" smtClean="0">
                          <a:latin typeface="微软雅黑" panose="020B0503020204020204" pitchFamily="34" charset="-122"/>
                          <a:ea typeface="微软雅黑" panose="020B0503020204020204" pitchFamily="34" charset="-122"/>
                          <a:cs typeface="+mn-ea"/>
                          <a:sym typeface="+mn-lt"/>
                        </a:rPr>
                        <a:t>个月</a:t>
                      </a:r>
                      <a:endParaRPr lang="zh-CN" altLang="en-US" sz="1600" dirty="0">
                        <a:solidFill>
                          <a:srgbClr val="00B050"/>
                        </a:solidFill>
                        <a:latin typeface="微软雅黑" panose="020B0503020204020204" pitchFamily="34" charset="-122"/>
                        <a:ea typeface="微软雅黑" panose="020B0503020204020204" pitchFamily="34" charset="-122"/>
                        <a:cs typeface="+mn-ea"/>
                        <a:sym typeface="+mn-lt"/>
                      </a:endParaRPr>
                    </a:p>
                  </a:txBody>
                  <a:tcPr marL="91434" marR="91434" marT="45718" marB="45718">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Arial"/>
                          <a:ea typeface="微软雅黑"/>
                          <a:cs typeface=""/>
                        </a:defRPr>
                      </a:lvl1pPr>
                      <a:lvl2pPr marL="457200" algn="l" defTabSz="914400" rtl="0" eaLnBrk="1" latinLnBrk="0" hangingPunct="1">
                        <a:defRPr sz="1800" kern="1200">
                          <a:solidFill>
                            <a:schemeClr val="tx1"/>
                          </a:solidFill>
                          <a:latin typeface="Arial"/>
                          <a:ea typeface="微软雅黑"/>
                          <a:cs typeface=""/>
                        </a:defRPr>
                      </a:lvl2pPr>
                      <a:lvl3pPr marL="914400" algn="l" defTabSz="914400" rtl="0" eaLnBrk="1" latinLnBrk="0" hangingPunct="1">
                        <a:defRPr sz="1800" kern="1200">
                          <a:solidFill>
                            <a:schemeClr val="tx1"/>
                          </a:solidFill>
                          <a:latin typeface="Arial"/>
                          <a:ea typeface="微软雅黑"/>
                          <a:cs typeface=""/>
                        </a:defRPr>
                      </a:lvl3pPr>
                      <a:lvl4pPr marL="1371600" algn="l" defTabSz="914400" rtl="0" eaLnBrk="1" latinLnBrk="0" hangingPunct="1">
                        <a:defRPr sz="1800" kern="1200">
                          <a:solidFill>
                            <a:schemeClr val="tx1"/>
                          </a:solidFill>
                          <a:latin typeface="Arial"/>
                          <a:ea typeface="微软雅黑"/>
                          <a:cs typeface=""/>
                        </a:defRPr>
                      </a:lvl4pPr>
                      <a:lvl5pPr marL="1828800" algn="l" defTabSz="914400" rtl="0" eaLnBrk="1" latinLnBrk="0" hangingPunct="1">
                        <a:defRPr sz="1800" kern="1200">
                          <a:solidFill>
                            <a:schemeClr val="tx1"/>
                          </a:solidFill>
                          <a:latin typeface="Arial"/>
                          <a:ea typeface="微软雅黑"/>
                          <a:cs typeface=""/>
                        </a:defRPr>
                      </a:lvl5pPr>
                      <a:lvl6pPr marL="2286000" algn="l" defTabSz="914400" rtl="0" eaLnBrk="1" latinLnBrk="0" hangingPunct="1">
                        <a:defRPr sz="1800" kern="1200">
                          <a:solidFill>
                            <a:schemeClr val="tx1"/>
                          </a:solidFill>
                          <a:latin typeface="Arial"/>
                          <a:ea typeface="微软雅黑"/>
                          <a:cs typeface=""/>
                        </a:defRPr>
                      </a:lvl6pPr>
                      <a:lvl7pPr marL="2743200" algn="l" defTabSz="914400" rtl="0" eaLnBrk="1" latinLnBrk="0" hangingPunct="1">
                        <a:defRPr sz="1800" kern="1200">
                          <a:solidFill>
                            <a:schemeClr val="tx1"/>
                          </a:solidFill>
                          <a:latin typeface="Arial"/>
                          <a:ea typeface="微软雅黑"/>
                          <a:cs typeface=""/>
                        </a:defRPr>
                      </a:lvl7pPr>
                      <a:lvl8pPr marL="3200400" algn="l" defTabSz="914400" rtl="0" eaLnBrk="1" latinLnBrk="0" hangingPunct="1">
                        <a:defRPr sz="1800" kern="1200">
                          <a:solidFill>
                            <a:schemeClr val="tx1"/>
                          </a:solidFill>
                          <a:latin typeface="Arial"/>
                          <a:ea typeface="微软雅黑"/>
                          <a:cs typeface=""/>
                        </a:defRPr>
                      </a:lvl8pPr>
                      <a:lvl9pPr marL="3657600" algn="l" defTabSz="914400" rtl="0" eaLnBrk="1" latinLnBrk="0" hangingPunct="1">
                        <a:defRPr sz="1800" kern="1200">
                          <a:solidFill>
                            <a:schemeClr val="tx1"/>
                          </a:solidFill>
                          <a:latin typeface="Arial"/>
                          <a:ea typeface="微软雅黑"/>
                          <a:cs typeface=""/>
                        </a:defRPr>
                      </a:lvl9pPr>
                    </a:lstStyle>
                    <a:p>
                      <a:pPr algn="r"/>
                      <a:r>
                        <a:rPr lang="en-US" altLang="zh-CN" sz="1600" dirty="0" smtClean="0">
                          <a:latin typeface="微软雅黑" panose="020B0503020204020204" pitchFamily="34" charset="-122"/>
                          <a:ea typeface="微软雅黑" panose="020B0503020204020204" pitchFamily="34" charset="-122"/>
                          <a:cs typeface="+mn-ea"/>
                          <a:sym typeface="+mn-lt"/>
                        </a:rPr>
                        <a:t>12</a:t>
                      </a:r>
                      <a:r>
                        <a:rPr lang="zh-CN" altLang="en-US" sz="1600" dirty="0" smtClean="0">
                          <a:latin typeface="微软雅黑" panose="020B0503020204020204" pitchFamily="34" charset="-122"/>
                          <a:ea typeface="微软雅黑" panose="020B0503020204020204" pitchFamily="34" charset="-122"/>
                          <a:cs typeface="+mn-ea"/>
                          <a:sym typeface="+mn-lt"/>
                        </a:rPr>
                        <a:t>个月内</a:t>
                      </a:r>
                      <a:endParaRPr lang="zh-CN" altLang="en-US" sz="1600" dirty="0">
                        <a:latin typeface="微软雅黑" panose="020B0503020204020204" pitchFamily="34" charset="-122"/>
                        <a:ea typeface="微软雅黑" panose="020B0503020204020204" pitchFamily="34" charset="-122"/>
                        <a:cs typeface="+mn-ea"/>
                        <a:sym typeface="+mn-lt"/>
                      </a:endParaRPr>
                    </a:p>
                  </a:txBody>
                  <a:tcPr marL="91434" marR="91434" marT="45718" marB="45718">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r>
              <a:tr h="328545">
                <a:tc vMerge="1">
                  <a:txBody>
                    <a:bodyPr/>
                    <a:lstStyle/>
                    <a:p>
                      <a:endParaRPr lang="zh-CN" altLang="en-US" dirty="0"/>
                    </a:p>
                  </a:txBody>
                  <a:tcPr/>
                </a:tc>
                <a:tc>
                  <a:txBody>
                    <a:bodyPr/>
                    <a:lstStyle>
                      <a:lvl1pPr marL="0" algn="l" defTabSz="914400" rtl="0" eaLnBrk="1" latinLnBrk="0" hangingPunct="1">
                        <a:defRPr sz="1800" kern="1200">
                          <a:solidFill>
                            <a:schemeClr val="tx1"/>
                          </a:solidFill>
                          <a:latin typeface="Arial"/>
                          <a:ea typeface="微软雅黑"/>
                          <a:cs typeface=""/>
                        </a:defRPr>
                      </a:lvl1pPr>
                      <a:lvl2pPr marL="457200" algn="l" defTabSz="914400" rtl="0" eaLnBrk="1" latinLnBrk="0" hangingPunct="1">
                        <a:defRPr sz="1800" kern="1200">
                          <a:solidFill>
                            <a:schemeClr val="tx1"/>
                          </a:solidFill>
                          <a:latin typeface="Arial"/>
                          <a:ea typeface="微软雅黑"/>
                          <a:cs typeface=""/>
                        </a:defRPr>
                      </a:lvl2pPr>
                      <a:lvl3pPr marL="914400" algn="l" defTabSz="914400" rtl="0" eaLnBrk="1" latinLnBrk="0" hangingPunct="1">
                        <a:defRPr sz="1800" kern="1200">
                          <a:solidFill>
                            <a:schemeClr val="tx1"/>
                          </a:solidFill>
                          <a:latin typeface="Arial"/>
                          <a:ea typeface="微软雅黑"/>
                          <a:cs typeface=""/>
                        </a:defRPr>
                      </a:lvl3pPr>
                      <a:lvl4pPr marL="1371600" algn="l" defTabSz="914400" rtl="0" eaLnBrk="1" latinLnBrk="0" hangingPunct="1">
                        <a:defRPr sz="1800" kern="1200">
                          <a:solidFill>
                            <a:schemeClr val="tx1"/>
                          </a:solidFill>
                          <a:latin typeface="Arial"/>
                          <a:ea typeface="微软雅黑"/>
                          <a:cs typeface=""/>
                        </a:defRPr>
                      </a:lvl4pPr>
                      <a:lvl5pPr marL="1828800" algn="l" defTabSz="914400" rtl="0" eaLnBrk="1" latinLnBrk="0" hangingPunct="1">
                        <a:defRPr sz="1800" kern="1200">
                          <a:solidFill>
                            <a:schemeClr val="tx1"/>
                          </a:solidFill>
                          <a:latin typeface="Arial"/>
                          <a:ea typeface="微软雅黑"/>
                          <a:cs typeface=""/>
                        </a:defRPr>
                      </a:lvl5pPr>
                      <a:lvl6pPr marL="2286000" algn="l" defTabSz="914400" rtl="0" eaLnBrk="1" latinLnBrk="0" hangingPunct="1">
                        <a:defRPr sz="1800" kern="1200">
                          <a:solidFill>
                            <a:schemeClr val="tx1"/>
                          </a:solidFill>
                          <a:latin typeface="Arial"/>
                          <a:ea typeface="微软雅黑"/>
                          <a:cs typeface=""/>
                        </a:defRPr>
                      </a:lvl6pPr>
                      <a:lvl7pPr marL="2743200" algn="l" defTabSz="914400" rtl="0" eaLnBrk="1" latinLnBrk="0" hangingPunct="1">
                        <a:defRPr sz="1800" kern="1200">
                          <a:solidFill>
                            <a:schemeClr val="tx1"/>
                          </a:solidFill>
                          <a:latin typeface="Arial"/>
                          <a:ea typeface="微软雅黑"/>
                          <a:cs typeface=""/>
                        </a:defRPr>
                      </a:lvl7pPr>
                      <a:lvl8pPr marL="3200400" algn="l" defTabSz="914400" rtl="0" eaLnBrk="1" latinLnBrk="0" hangingPunct="1">
                        <a:defRPr sz="1800" kern="1200">
                          <a:solidFill>
                            <a:schemeClr val="tx1"/>
                          </a:solidFill>
                          <a:latin typeface="Arial"/>
                          <a:ea typeface="微软雅黑"/>
                          <a:cs typeface=""/>
                        </a:defRPr>
                      </a:lvl8pPr>
                      <a:lvl9pPr marL="3657600" algn="l" defTabSz="914400" rtl="0" eaLnBrk="1" latinLnBrk="0" hangingPunct="1">
                        <a:defRPr sz="1800" kern="1200">
                          <a:solidFill>
                            <a:schemeClr val="tx1"/>
                          </a:solidFill>
                          <a:latin typeface="Arial"/>
                          <a:ea typeface="微软雅黑"/>
                          <a:cs typeface=""/>
                        </a:defRPr>
                      </a:lvl9pPr>
                    </a:lstStyle>
                    <a:p>
                      <a:pPr algn="r"/>
                      <a:r>
                        <a:rPr lang="zh-CN" altLang="en-US" sz="1600" dirty="0" smtClean="0">
                          <a:latin typeface="微软雅黑" panose="020B0503020204020204" pitchFamily="34" charset="-122"/>
                          <a:ea typeface="微软雅黑" panose="020B0503020204020204" pitchFamily="34" charset="-122"/>
                          <a:cs typeface="+mn-ea"/>
                          <a:sym typeface="+mn-lt"/>
                        </a:rPr>
                        <a:t>≥</a:t>
                      </a:r>
                      <a:r>
                        <a:rPr lang="en-US" altLang="zh-CN" sz="1600" dirty="0" smtClean="0">
                          <a:latin typeface="微软雅黑" panose="020B0503020204020204" pitchFamily="34" charset="-122"/>
                          <a:ea typeface="微软雅黑" panose="020B0503020204020204" pitchFamily="34" charset="-122"/>
                          <a:cs typeface="+mn-ea"/>
                          <a:sym typeface="+mn-lt"/>
                        </a:rPr>
                        <a:t>5</a:t>
                      </a:r>
                      <a:r>
                        <a:rPr lang="zh-CN" altLang="en-US" sz="1600" dirty="0" smtClean="0">
                          <a:latin typeface="微软雅黑" panose="020B0503020204020204" pitchFamily="34" charset="-122"/>
                          <a:ea typeface="微软雅黑" panose="020B0503020204020204" pitchFamily="34" charset="-122"/>
                          <a:cs typeface="+mn-ea"/>
                          <a:sym typeface="+mn-lt"/>
                        </a:rPr>
                        <a:t>年但＜</a:t>
                      </a:r>
                      <a:r>
                        <a:rPr lang="en-US" altLang="zh-CN" sz="1600" dirty="0" smtClean="0">
                          <a:latin typeface="微软雅黑" panose="020B0503020204020204" pitchFamily="34" charset="-122"/>
                          <a:ea typeface="微软雅黑" panose="020B0503020204020204" pitchFamily="34" charset="-122"/>
                          <a:cs typeface="+mn-ea"/>
                          <a:sym typeface="+mn-lt"/>
                        </a:rPr>
                        <a:t>10</a:t>
                      </a:r>
                      <a:r>
                        <a:rPr lang="zh-CN" altLang="en-US" sz="1600" dirty="0" smtClean="0">
                          <a:latin typeface="微软雅黑" panose="020B0503020204020204" pitchFamily="34" charset="-122"/>
                          <a:ea typeface="微软雅黑" panose="020B0503020204020204" pitchFamily="34" charset="-122"/>
                          <a:cs typeface="+mn-ea"/>
                          <a:sym typeface="+mn-lt"/>
                        </a:rPr>
                        <a:t>年</a:t>
                      </a:r>
                      <a:endParaRPr lang="zh-CN" altLang="en-US" sz="1600" dirty="0">
                        <a:latin typeface="微软雅黑" panose="020B0503020204020204" pitchFamily="34" charset="-122"/>
                        <a:ea typeface="微软雅黑" panose="020B0503020204020204" pitchFamily="34" charset="-122"/>
                        <a:cs typeface="+mn-ea"/>
                        <a:sym typeface="+mn-lt"/>
                      </a:endParaRPr>
                    </a:p>
                  </a:txBody>
                  <a:tcPr marL="91434" marR="91434" marT="45718" marB="45718">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软雅黑"/>
                          <a:cs typeface=""/>
                        </a:defRPr>
                      </a:lvl1pPr>
                      <a:lvl2pPr marL="457200" algn="l" defTabSz="914400" rtl="0" eaLnBrk="1" latinLnBrk="0" hangingPunct="1">
                        <a:defRPr sz="1800" kern="1200">
                          <a:solidFill>
                            <a:schemeClr val="tx1"/>
                          </a:solidFill>
                          <a:latin typeface="Arial"/>
                          <a:ea typeface="微软雅黑"/>
                          <a:cs typeface=""/>
                        </a:defRPr>
                      </a:lvl2pPr>
                      <a:lvl3pPr marL="914400" algn="l" defTabSz="914400" rtl="0" eaLnBrk="1" latinLnBrk="0" hangingPunct="1">
                        <a:defRPr sz="1800" kern="1200">
                          <a:solidFill>
                            <a:schemeClr val="tx1"/>
                          </a:solidFill>
                          <a:latin typeface="Arial"/>
                          <a:ea typeface="微软雅黑"/>
                          <a:cs typeface=""/>
                        </a:defRPr>
                      </a:lvl3pPr>
                      <a:lvl4pPr marL="1371600" algn="l" defTabSz="914400" rtl="0" eaLnBrk="1" latinLnBrk="0" hangingPunct="1">
                        <a:defRPr sz="1800" kern="1200">
                          <a:solidFill>
                            <a:schemeClr val="tx1"/>
                          </a:solidFill>
                          <a:latin typeface="Arial"/>
                          <a:ea typeface="微软雅黑"/>
                          <a:cs typeface=""/>
                        </a:defRPr>
                      </a:lvl4pPr>
                      <a:lvl5pPr marL="1828800" algn="l" defTabSz="914400" rtl="0" eaLnBrk="1" latinLnBrk="0" hangingPunct="1">
                        <a:defRPr sz="1800" kern="1200">
                          <a:solidFill>
                            <a:schemeClr val="tx1"/>
                          </a:solidFill>
                          <a:latin typeface="Arial"/>
                          <a:ea typeface="微软雅黑"/>
                          <a:cs typeface=""/>
                        </a:defRPr>
                      </a:lvl5pPr>
                      <a:lvl6pPr marL="2286000" algn="l" defTabSz="914400" rtl="0" eaLnBrk="1" latinLnBrk="0" hangingPunct="1">
                        <a:defRPr sz="1800" kern="1200">
                          <a:solidFill>
                            <a:schemeClr val="tx1"/>
                          </a:solidFill>
                          <a:latin typeface="Arial"/>
                          <a:ea typeface="微软雅黑"/>
                          <a:cs typeface=""/>
                        </a:defRPr>
                      </a:lvl6pPr>
                      <a:lvl7pPr marL="2743200" algn="l" defTabSz="914400" rtl="0" eaLnBrk="1" latinLnBrk="0" hangingPunct="1">
                        <a:defRPr sz="1800" kern="1200">
                          <a:solidFill>
                            <a:schemeClr val="tx1"/>
                          </a:solidFill>
                          <a:latin typeface="Arial"/>
                          <a:ea typeface="微软雅黑"/>
                          <a:cs typeface=""/>
                        </a:defRPr>
                      </a:lvl7pPr>
                      <a:lvl8pPr marL="3200400" algn="l" defTabSz="914400" rtl="0" eaLnBrk="1" latinLnBrk="0" hangingPunct="1">
                        <a:defRPr sz="1800" kern="1200">
                          <a:solidFill>
                            <a:schemeClr val="tx1"/>
                          </a:solidFill>
                          <a:latin typeface="Arial"/>
                          <a:ea typeface="微软雅黑"/>
                          <a:cs typeface=""/>
                        </a:defRPr>
                      </a:lvl8pPr>
                      <a:lvl9pPr marL="3657600" algn="l" defTabSz="914400" rtl="0" eaLnBrk="1" latinLnBrk="0" hangingPunct="1">
                        <a:defRPr sz="1800" kern="1200">
                          <a:solidFill>
                            <a:schemeClr val="tx1"/>
                          </a:solidFill>
                          <a:latin typeface="Arial"/>
                          <a:ea typeface="微软雅黑"/>
                          <a:cs typeface=""/>
                        </a:defRPr>
                      </a:lvl9pPr>
                    </a:lstStyle>
                    <a:p>
                      <a:pPr algn="r"/>
                      <a:r>
                        <a:rPr lang="en-US" altLang="zh-CN" sz="1600" dirty="0" smtClean="0">
                          <a:latin typeface="微软雅黑" panose="020B0503020204020204" pitchFamily="34" charset="-122"/>
                          <a:ea typeface="微软雅黑" panose="020B0503020204020204" pitchFamily="34" charset="-122"/>
                          <a:cs typeface="+mn-ea"/>
                          <a:sym typeface="+mn-lt"/>
                        </a:rPr>
                        <a:t>9</a:t>
                      </a:r>
                      <a:r>
                        <a:rPr lang="zh-CN" altLang="en-US" sz="1600" dirty="0" smtClean="0">
                          <a:latin typeface="微软雅黑" panose="020B0503020204020204" pitchFamily="34" charset="-122"/>
                          <a:ea typeface="微软雅黑" panose="020B0503020204020204" pitchFamily="34" charset="-122"/>
                          <a:cs typeface="+mn-ea"/>
                          <a:sym typeface="+mn-lt"/>
                        </a:rPr>
                        <a:t>个月</a:t>
                      </a:r>
                      <a:endParaRPr lang="zh-CN" altLang="en-US" sz="1600" dirty="0">
                        <a:solidFill>
                          <a:srgbClr val="00B050"/>
                        </a:solidFill>
                        <a:latin typeface="微软雅黑" panose="020B0503020204020204" pitchFamily="34" charset="-122"/>
                        <a:ea typeface="微软雅黑" panose="020B0503020204020204" pitchFamily="34" charset="-122"/>
                        <a:cs typeface="+mn-ea"/>
                        <a:sym typeface="+mn-lt"/>
                      </a:endParaRPr>
                    </a:p>
                  </a:txBody>
                  <a:tcPr marL="91434" marR="91434" marT="45718" marB="45718">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软雅黑"/>
                          <a:cs typeface=""/>
                        </a:defRPr>
                      </a:lvl1pPr>
                      <a:lvl2pPr marL="457200" algn="l" defTabSz="914400" rtl="0" eaLnBrk="1" latinLnBrk="0" hangingPunct="1">
                        <a:defRPr sz="1800" kern="1200">
                          <a:solidFill>
                            <a:schemeClr val="tx1"/>
                          </a:solidFill>
                          <a:latin typeface="Arial"/>
                          <a:ea typeface="微软雅黑"/>
                          <a:cs typeface=""/>
                        </a:defRPr>
                      </a:lvl2pPr>
                      <a:lvl3pPr marL="914400" algn="l" defTabSz="914400" rtl="0" eaLnBrk="1" latinLnBrk="0" hangingPunct="1">
                        <a:defRPr sz="1800" kern="1200">
                          <a:solidFill>
                            <a:schemeClr val="tx1"/>
                          </a:solidFill>
                          <a:latin typeface="Arial"/>
                          <a:ea typeface="微软雅黑"/>
                          <a:cs typeface=""/>
                        </a:defRPr>
                      </a:lvl3pPr>
                      <a:lvl4pPr marL="1371600" algn="l" defTabSz="914400" rtl="0" eaLnBrk="1" latinLnBrk="0" hangingPunct="1">
                        <a:defRPr sz="1800" kern="1200">
                          <a:solidFill>
                            <a:schemeClr val="tx1"/>
                          </a:solidFill>
                          <a:latin typeface="Arial"/>
                          <a:ea typeface="微软雅黑"/>
                          <a:cs typeface=""/>
                        </a:defRPr>
                      </a:lvl4pPr>
                      <a:lvl5pPr marL="1828800" algn="l" defTabSz="914400" rtl="0" eaLnBrk="1" latinLnBrk="0" hangingPunct="1">
                        <a:defRPr sz="1800" kern="1200">
                          <a:solidFill>
                            <a:schemeClr val="tx1"/>
                          </a:solidFill>
                          <a:latin typeface="Arial"/>
                          <a:ea typeface="微软雅黑"/>
                          <a:cs typeface=""/>
                        </a:defRPr>
                      </a:lvl5pPr>
                      <a:lvl6pPr marL="2286000" algn="l" defTabSz="914400" rtl="0" eaLnBrk="1" latinLnBrk="0" hangingPunct="1">
                        <a:defRPr sz="1800" kern="1200">
                          <a:solidFill>
                            <a:schemeClr val="tx1"/>
                          </a:solidFill>
                          <a:latin typeface="Arial"/>
                          <a:ea typeface="微软雅黑"/>
                          <a:cs typeface=""/>
                        </a:defRPr>
                      </a:lvl6pPr>
                      <a:lvl7pPr marL="2743200" algn="l" defTabSz="914400" rtl="0" eaLnBrk="1" latinLnBrk="0" hangingPunct="1">
                        <a:defRPr sz="1800" kern="1200">
                          <a:solidFill>
                            <a:schemeClr val="tx1"/>
                          </a:solidFill>
                          <a:latin typeface="Arial"/>
                          <a:ea typeface="微软雅黑"/>
                          <a:cs typeface=""/>
                        </a:defRPr>
                      </a:lvl7pPr>
                      <a:lvl8pPr marL="3200400" algn="l" defTabSz="914400" rtl="0" eaLnBrk="1" latinLnBrk="0" hangingPunct="1">
                        <a:defRPr sz="1800" kern="1200">
                          <a:solidFill>
                            <a:schemeClr val="tx1"/>
                          </a:solidFill>
                          <a:latin typeface="Arial"/>
                          <a:ea typeface="微软雅黑"/>
                          <a:cs typeface=""/>
                        </a:defRPr>
                      </a:lvl8pPr>
                      <a:lvl9pPr marL="3657600" algn="l" defTabSz="914400" rtl="0" eaLnBrk="1" latinLnBrk="0" hangingPunct="1">
                        <a:defRPr sz="1800" kern="1200">
                          <a:solidFill>
                            <a:schemeClr val="tx1"/>
                          </a:solidFill>
                          <a:latin typeface="Arial"/>
                          <a:ea typeface="微软雅黑"/>
                          <a:cs typeface=""/>
                        </a:defRPr>
                      </a:lvl9pPr>
                    </a:lstStyle>
                    <a:p>
                      <a:pPr algn="r"/>
                      <a:r>
                        <a:rPr lang="en-US" altLang="zh-CN" sz="1600" dirty="0" smtClean="0">
                          <a:latin typeface="微软雅黑" panose="020B0503020204020204" pitchFamily="34" charset="-122"/>
                          <a:ea typeface="微软雅黑" panose="020B0503020204020204" pitchFamily="34" charset="-122"/>
                          <a:cs typeface="+mn-ea"/>
                          <a:sym typeface="+mn-lt"/>
                        </a:rPr>
                        <a:t>15</a:t>
                      </a:r>
                      <a:r>
                        <a:rPr lang="zh-CN" altLang="en-US" sz="1600" dirty="0" smtClean="0">
                          <a:latin typeface="微软雅黑" panose="020B0503020204020204" pitchFamily="34" charset="-122"/>
                          <a:ea typeface="微软雅黑" panose="020B0503020204020204" pitchFamily="34" charset="-122"/>
                          <a:cs typeface="+mn-ea"/>
                          <a:sym typeface="+mn-lt"/>
                        </a:rPr>
                        <a:t>个月内</a:t>
                      </a:r>
                      <a:endParaRPr lang="zh-CN" altLang="en-US" sz="1600" dirty="0">
                        <a:latin typeface="微软雅黑" panose="020B0503020204020204" pitchFamily="34" charset="-122"/>
                        <a:ea typeface="微软雅黑" panose="020B0503020204020204" pitchFamily="34" charset="-122"/>
                        <a:cs typeface="+mn-ea"/>
                        <a:sym typeface="+mn-lt"/>
                      </a:endParaRPr>
                    </a:p>
                  </a:txBody>
                  <a:tcPr marL="91434" marR="91434" marT="45718" marB="45718">
                    <a:lnL>
                      <a:noFill/>
                    </a:lnL>
                    <a:lnR>
                      <a:noFill/>
                    </a:lnR>
                    <a:lnT>
                      <a:noFill/>
                    </a:lnT>
                    <a:lnB>
                      <a:noFill/>
                    </a:lnB>
                    <a:lnTlToBr w="12700" cmpd="sng">
                      <a:noFill/>
                      <a:prstDash val="solid"/>
                    </a:lnTlToBr>
                    <a:lnBlToTr w="12700" cmpd="sng">
                      <a:noFill/>
                      <a:prstDash val="solid"/>
                    </a:lnBlToTr>
                    <a:noFill/>
                  </a:tcPr>
                </a:tc>
              </a:tr>
              <a:tr h="328545">
                <a:tc vMerge="1">
                  <a:txBody>
                    <a:bodyPr/>
                    <a:lstStyle/>
                    <a:p>
                      <a:endParaRPr lang="zh-CN" altLang="en-US" dirty="0">
                        <a:latin typeface="Calibri" panose="020F0502020204030204" pitchFamily="34" charset="0"/>
                        <a:ea typeface="楷体_GB2312" panose="02010609030101010101" pitchFamily="49" charset="-122"/>
                      </a:endParaRPr>
                    </a:p>
                  </a:txBody>
                  <a:tcPr/>
                </a:tc>
                <a:tc>
                  <a:txBody>
                    <a:bodyPr/>
                    <a:lstStyle>
                      <a:lvl1pPr marL="0" algn="l" defTabSz="914400" rtl="0" eaLnBrk="1" latinLnBrk="0" hangingPunct="1">
                        <a:defRPr sz="1800" kern="1200">
                          <a:solidFill>
                            <a:schemeClr val="tx1"/>
                          </a:solidFill>
                          <a:latin typeface="Arial"/>
                          <a:ea typeface="微软雅黑"/>
                          <a:cs typeface=""/>
                        </a:defRPr>
                      </a:lvl1pPr>
                      <a:lvl2pPr marL="457200" algn="l" defTabSz="914400" rtl="0" eaLnBrk="1" latinLnBrk="0" hangingPunct="1">
                        <a:defRPr sz="1800" kern="1200">
                          <a:solidFill>
                            <a:schemeClr val="tx1"/>
                          </a:solidFill>
                          <a:latin typeface="Arial"/>
                          <a:ea typeface="微软雅黑"/>
                          <a:cs typeface=""/>
                        </a:defRPr>
                      </a:lvl2pPr>
                      <a:lvl3pPr marL="914400" algn="l" defTabSz="914400" rtl="0" eaLnBrk="1" latinLnBrk="0" hangingPunct="1">
                        <a:defRPr sz="1800" kern="1200">
                          <a:solidFill>
                            <a:schemeClr val="tx1"/>
                          </a:solidFill>
                          <a:latin typeface="Arial"/>
                          <a:ea typeface="微软雅黑"/>
                          <a:cs typeface=""/>
                        </a:defRPr>
                      </a:lvl3pPr>
                      <a:lvl4pPr marL="1371600" algn="l" defTabSz="914400" rtl="0" eaLnBrk="1" latinLnBrk="0" hangingPunct="1">
                        <a:defRPr sz="1800" kern="1200">
                          <a:solidFill>
                            <a:schemeClr val="tx1"/>
                          </a:solidFill>
                          <a:latin typeface="Arial"/>
                          <a:ea typeface="微软雅黑"/>
                          <a:cs typeface=""/>
                        </a:defRPr>
                      </a:lvl4pPr>
                      <a:lvl5pPr marL="1828800" algn="l" defTabSz="914400" rtl="0" eaLnBrk="1" latinLnBrk="0" hangingPunct="1">
                        <a:defRPr sz="1800" kern="1200">
                          <a:solidFill>
                            <a:schemeClr val="tx1"/>
                          </a:solidFill>
                          <a:latin typeface="Arial"/>
                          <a:ea typeface="微软雅黑"/>
                          <a:cs typeface=""/>
                        </a:defRPr>
                      </a:lvl5pPr>
                      <a:lvl6pPr marL="2286000" algn="l" defTabSz="914400" rtl="0" eaLnBrk="1" latinLnBrk="0" hangingPunct="1">
                        <a:defRPr sz="1800" kern="1200">
                          <a:solidFill>
                            <a:schemeClr val="tx1"/>
                          </a:solidFill>
                          <a:latin typeface="Arial"/>
                          <a:ea typeface="微软雅黑"/>
                          <a:cs typeface=""/>
                        </a:defRPr>
                      </a:lvl6pPr>
                      <a:lvl7pPr marL="2743200" algn="l" defTabSz="914400" rtl="0" eaLnBrk="1" latinLnBrk="0" hangingPunct="1">
                        <a:defRPr sz="1800" kern="1200">
                          <a:solidFill>
                            <a:schemeClr val="tx1"/>
                          </a:solidFill>
                          <a:latin typeface="Arial"/>
                          <a:ea typeface="微软雅黑"/>
                          <a:cs typeface=""/>
                        </a:defRPr>
                      </a:lvl7pPr>
                      <a:lvl8pPr marL="3200400" algn="l" defTabSz="914400" rtl="0" eaLnBrk="1" latinLnBrk="0" hangingPunct="1">
                        <a:defRPr sz="1800" kern="1200">
                          <a:solidFill>
                            <a:schemeClr val="tx1"/>
                          </a:solidFill>
                          <a:latin typeface="Arial"/>
                          <a:ea typeface="微软雅黑"/>
                          <a:cs typeface=""/>
                        </a:defRPr>
                      </a:lvl8pPr>
                      <a:lvl9pPr marL="3657600" algn="l" defTabSz="914400" rtl="0" eaLnBrk="1" latinLnBrk="0" hangingPunct="1">
                        <a:defRPr sz="1800" kern="1200">
                          <a:solidFill>
                            <a:schemeClr val="tx1"/>
                          </a:solidFill>
                          <a:latin typeface="Arial"/>
                          <a:ea typeface="微软雅黑"/>
                          <a:cs typeface=""/>
                        </a:defRPr>
                      </a:lvl9pPr>
                    </a:lstStyle>
                    <a:p>
                      <a:pPr algn="r"/>
                      <a:r>
                        <a:rPr lang="zh-CN" altLang="en-US" sz="1600" dirty="0" smtClean="0">
                          <a:latin typeface="微软雅黑" panose="020B0503020204020204" pitchFamily="34" charset="-122"/>
                          <a:ea typeface="微软雅黑" panose="020B0503020204020204" pitchFamily="34" charset="-122"/>
                          <a:cs typeface="+mn-ea"/>
                          <a:sym typeface="+mn-lt"/>
                        </a:rPr>
                        <a:t>≥</a:t>
                      </a:r>
                      <a:r>
                        <a:rPr lang="en-US" altLang="zh-CN" sz="1600" dirty="0" smtClean="0">
                          <a:latin typeface="微软雅黑" panose="020B0503020204020204" pitchFamily="34" charset="-122"/>
                          <a:ea typeface="微软雅黑" panose="020B0503020204020204" pitchFamily="34" charset="-122"/>
                          <a:cs typeface="+mn-ea"/>
                          <a:sym typeface="+mn-lt"/>
                        </a:rPr>
                        <a:t>10</a:t>
                      </a:r>
                      <a:r>
                        <a:rPr lang="zh-CN" altLang="en-US" sz="1600" dirty="0" smtClean="0">
                          <a:latin typeface="微软雅黑" panose="020B0503020204020204" pitchFamily="34" charset="-122"/>
                          <a:ea typeface="微软雅黑" panose="020B0503020204020204" pitchFamily="34" charset="-122"/>
                          <a:cs typeface="+mn-ea"/>
                          <a:sym typeface="+mn-lt"/>
                        </a:rPr>
                        <a:t>但＜</a:t>
                      </a:r>
                      <a:r>
                        <a:rPr lang="en-US" altLang="zh-CN" sz="1600" dirty="0" smtClean="0">
                          <a:latin typeface="微软雅黑" panose="020B0503020204020204" pitchFamily="34" charset="-122"/>
                          <a:ea typeface="微软雅黑" panose="020B0503020204020204" pitchFamily="34" charset="-122"/>
                          <a:cs typeface="+mn-ea"/>
                          <a:sym typeface="+mn-lt"/>
                        </a:rPr>
                        <a:t>15</a:t>
                      </a:r>
                      <a:r>
                        <a:rPr lang="zh-CN" altLang="en-US" sz="1600" dirty="0" smtClean="0">
                          <a:latin typeface="微软雅黑" panose="020B0503020204020204" pitchFamily="34" charset="-122"/>
                          <a:ea typeface="微软雅黑" panose="020B0503020204020204" pitchFamily="34" charset="-122"/>
                          <a:cs typeface="+mn-ea"/>
                          <a:sym typeface="+mn-lt"/>
                        </a:rPr>
                        <a:t>年</a:t>
                      </a:r>
                      <a:endParaRPr lang="zh-CN" altLang="en-US" sz="1600" dirty="0">
                        <a:latin typeface="微软雅黑" panose="020B0503020204020204" pitchFamily="34" charset="-122"/>
                        <a:ea typeface="微软雅黑" panose="020B0503020204020204" pitchFamily="34" charset="-122"/>
                        <a:cs typeface="+mn-ea"/>
                        <a:sym typeface="+mn-lt"/>
                      </a:endParaRPr>
                    </a:p>
                  </a:txBody>
                  <a:tcPr marL="91434" marR="91434" marT="45718" marB="45718">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Arial"/>
                          <a:ea typeface="微软雅黑"/>
                          <a:cs typeface=""/>
                        </a:defRPr>
                      </a:lvl1pPr>
                      <a:lvl2pPr marL="457200" algn="l" defTabSz="914400" rtl="0" eaLnBrk="1" latinLnBrk="0" hangingPunct="1">
                        <a:defRPr sz="1800" kern="1200">
                          <a:solidFill>
                            <a:schemeClr val="tx1"/>
                          </a:solidFill>
                          <a:latin typeface="Arial"/>
                          <a:ea typeface="微软雅黑"/>
                          <a:cs typeface=""/>
                        </a:defRPr>
                      </a:lvl2pPr>
                      <a:lvl3pPr marL="914400" algn="l" defTabSz="914400" rtl="0" eaLnBrk="1" latinLnBrk="0" hangingPunct="1">
                        <a:defRPr sz="1800" kern="1200">
                          <a:solidFill>
                            <a:schemeClr val="tx1"/>
                          </a:solidFill>
                          <a:latin typeface="Arial"/>
                          <a:ea typeface="微软雅黑"/>
                          <a:cs typeface=""/>
                        </a:defRPr>
                      </a:lvl3pPr>
                      <a:lvl4pPr marL="1371600" algn="l" defTabSz="914400" rtl="0" eaLnBrk="1" latinLnBrk="0" hangingPunct="1">
                        <a:defRPr sz="1800" kern="1200">
                          <a:solidFill>
                            <a:schemeClr val="tx1"/>
                          </a:solidFill>
                          <a:latin typeface="Arial"/>
                          <a:ea typeface="微软雅黑"/>
                          <a:cs typeface=""/>
                        </a:defRPr>
                      </a:lvl4pPr>
                      <a:lvl5pPr marL="1828800" algn="l" defTabSz="914400" rtl="0" eaLnBrk="1" latinLnBrk="0" hangingPunct="1">
                        <a:defRPr sz="1800" kern="1200">
                          <a:solidFill>
                            <a:schemeClr val="tx1"/>
                          </a:solidFill>
                          <a:latin typeface="Arial"/>
                          <a:ea typeface="微软雅黑"/>
                          <a:cs typeface=""/>
                        </a:defRPr>
                      </a:lvl5pPr>
                      <a:lvl6pPr marL="2286000" algn="l" defTabSz="914400" rtl="0" eaLnBrk="1" latinLnBrk="0" hangingPunct="1">
                        <a:defRPr sz="1800" kern="1200">
                          <a:solidFill>
                            <a:schemeClr val="tx1"/>
                          </a:solidFill>
                          <a:latin typeface="Arial"/>
                          <a:ea typeface="微软雅黑"/>
                          <a:cs typeface=""/>
                        </a:defRPr>
                      </a:lvl6pPr>
                      <a:lvl7pPr marL="2743200" algn="l" defTabSz="914400" rtl="0" eaLnBrk="1" latinLnBrk="0" hangingPunct="1">
                        <a:defRPr sz="1800" kern="1200">
                          <a:solidFill>
                            <a:schemeClr val="tx1"/>
                          </a:solidFill>
                          <a:latin typeface="Arial"/>
                          <a:ea typeface="微软雅黑"/>
                          <a:cs typeface=""/>
                        </a:defRPr>
                      </a:lvl7pPr>
                      <a:lvl8pPr marL="3200400" algn="l" defTabSz="914400" rtl="0" eaLnBrk="1" latinLnBrk="0" hangingPunct="1">
                        <a:defRPr sz="1800" kern="1200">
                          <a:solidFill>
                            <a:schemeClr val="tx1"/>
                          </a:solidFill>
                          <a:latin typeface="Arial"/>
                          <a:ea typeface="微软雅黑"/>
                          <a:cs typeface=""/>
                        </a:defRPr>
                      </a:lvl8pPr>
                      <a:lvl9pPr marL="3657600" algn="l" defTabSz="914400" rtl="0" eaLnBrk="1" latinLnBrk="0" hangingPunct="1">
                        <a:defRPr sz="1800" kern="1200">
                          <a:solidFill>
                            <a:schemeClr val="tx1"/>
                          </a:solidFill>
                          <a:latin typeface="Arial"/>
                          <a:ea typeface="微软雅黑"/>
                          <a:cs typeface=""/>
                        </a:defRPr>
                      </a:lvl9pPr>
                    </a:lstStyle>
                    <a:p>
                      <a:pPr algn="r"/>
                      <a:r>
                        <a:rPr lang="en-US" altLang="zh-CN" sz="1600" dirty="0" smtClean="0">
                          <a:latin typeface="微软雅黑" panose="020B0503020204020204" pitchFamily="34" charset="-122"/>
                          <a:ea typeface="微软雅黑" panose="020B0503020204020204" pitchFamily="34" charset="-122"/>
                          <a:cs typeface="+mn-ea"/>
                          <a:sym typeface="+mn-lt"/>
                        </a:rPr>
                        <a:t>12</a:t>
                      </a:r>
                      <a:r>
                        <a:rPr lang="zh-CN" altLang="en-US" sz="1600" dirty="0" smtClean="0">
                          <a:latin typeface="微软雅黑" panose="020B0503020204020204" pitchFamily="34" charset="-122"/>
                          <a:ea typeface="微软雅黑" panose="020B0503020204020204" pitchFamily="34" charset="-122"/>
                          <a:cs typeface="+mn-ea"/>
                          <a:sym typeface="+mn-lt"/>
                        </a:rPr>
                        <a:t>个月</a:t>
                      </a:r>
                      <a:endParaRPr lang="zh-CN" altLang="en-US" sz="1600" dirty="0">
                        <a:solidFill>
                          <a:srgbClr val="00B050"/>
                        </a:solidFill>
                        <a:latin typeface="微软雅黑" panose="020B0503020204020204" pitchFamily="34" charset="-122"/>
                        <a:ea typeface="微软雅黑" panose="020B0503020204020204" pitchFamily="34" charset="-122"/>
                        <a:cs typeface="+mn-ea"/>
                        <a:sym typeface="+mn-lt"/>
                      </a:endParaRPr>
                    </a:p>
                  </a:txBody>
                  <a:tcPr marL="91434" marR="91434" marT="45718" marB="45718">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Arial"/>
                          <a:ea typeface="微软雅黑"/>
                          <a:cs typeface=""/>
                        </a:defRPr>
                      </a:lvl1pPr>
                      <a:lvl2pPr marL="457200" algn="l" defTabSz="914400" rtl="0" eaLnBrk="1" latinLnBrk="0" hangingPunct="1">
                        <a:defRPr sz="1800" kern="1200">
                          <a:solidFill>
                            <a:schemeClr val="tx1"/>
                          </a:solidFill>
                          <a:latin typeface="Arial"/>
                          <a:ea typeface="微软雅黑"/>
                          <a:cs typeface=""/>
                        </a:defRPr>
                      </a:lvl2pPr>
                      <a:lvl3pPr marL="914400" algn="l" defTabSz="914400" rtl="0" eaLnBrk="1" latinLnBrk="0" hangingPunct="1">
                        <a:defRPr sz="1800" kern="1200">
                          <a:solidFill>
                            <a:schemeClr val="tx1"/>
                          </a:solidFill>
                          <a:latin typeface="Arial"/>
                          <a:ea typeface="微软雅黑"/>
                          <a:cs typeface=""/>
                        </a:defRPr>
                      </a:lvl3pPr>
                      <a:lvl4pPr marL="1371600" algn="l" defTabSz="914400" rtl="0" eaLnBrk="1" latinLnBrk="0" hangingPunct="1">
                        <a:defRPr sz="1800" kern="1200">
                          <a:solidFill>
                            <a:schemeClr val="tx1"/>
                          </a:solidFill>
                          <a:latin typeface="Arial"/>
                          <a:ea typeface="微软雅黑"/>
                          <a:cs typeface=""/>
                        </a:defRPr>
                      </a:lvl4pPr>
                      <a:lvl5pPr marL="1828800" algn="l" defTabSz="914400" rtl="0" eaLnBrk="1" latinLnBrk="0" hangingPunct="1">
                        <a:defRPr sz="1800" kern="1200">
                          <a:solidFill>
                            <a:schemeClr val="tx1"/>
                          </a:solidFill>
                          <a:latin typeface="Arial"/>
                          <a:ea typeface="微软雅黑"/>
                          <a:cs typeface=""/>
                        </a:defRPr>
                      </a:lvl5pPr>
                      <a:lvl6pPr marL="2286000" algn="l" defTabSz="914400" rtl="0" eaLnBrk="1" latinLnBrk="0" hangingPunct="1">
                        <a:defRPr sz="1800" kern="1200">
                          <a:solidFill>
                            <a:schemeClr val="tx1"/>
                          </a:solidFill>
                          <a:latin typeface="Arial"/>
                          <a:ea typeface="微软雅黑"/>
                          <a:cs typeface=""/>
                        </a:defRPr>
                      </a:lvl6pPr>
                      <a:lvl7pPr marL="2743200" algn="l" defTabSz="914400" rtl="0" eaLnBrk="1" latinLnBrk="0" hangingPunct="1">
                        <a:defRPr sz="1800" kern="1200">
                          <a:solidFill>
                            <a:schemeClr val="tx1"/>
                          </a:solidFill>
                          <a:latin typeface="Arial"/>
                          <a:ea typeface="微软雅黑"/>
                          <a:cs typeface=""/>
                        </a:defRPr>
                      </a:lvl7pPr>
                      <a:lvl8pPr marL="3200400" algn="l" defTabSz="914400" rtl="0" eaLnBrk="1" latinLnBrk="0" hangingPunct="1">
                        <a:defRPr sz="1800" kern="1200">
                          <a:solidFill>
                            <a:schemeClr val="tx1"/>
                          </a:solidFill>
                          <a:latin typeface="Arial"/>
                          <a:ea typeface="微软雅黑"/>
                          <a:cs typeface=""/>
                        </a:defRPr>
                      </a:lvl8pPr>
                      <a:lvl9pPr marL="3657600" algn="l" defTabSz="914400" rtl="0" eaLnBrk="1" latinLnBrk="0" hangingPunct="1">
                        <a:defRPr sz="1800" kern="1200">
                          <a:solidFill>
                            <a:schemeClr val="tx1"/>
                          </a:solidFill>
                          <a:latin typeface="Arial"/>
                          <a:ea typeface="微软雅黑"/>
                          <a:cs typeface=""/>
                        </a:defRPr>
                      </a:lvl9pPr>
                    </a:lstStyle>
                    <a:p>
                      <a:pPr algn="r"/>
                      <a:r>
                        <a:rPr lang="en-US" altLang="zh-CN" sz="1600" dirty="0" smtClean="0">
                          <a:latin typeface="微软雅黑" panose="020B0503020204020204" pitchFamily="34" charset="-122"/>
                          <a:ea typeface="微软雅黑" panose="020B0503020204020204" pitchFamily="34" charset="-122"/>
                          <a:cs typeface="+mn-ea"/>
                          <a:sym typeface="+mn-lt"/>
                        </a:rPr>
                        <a:t>18</a:t>
                      </a:r>
                      <a:r>
                        <a:rPr lang="zh-CN" altLang="en-US" sz="1600" dirty="0" smtClean="0">
                          <a:latin typeface="微软雅黑" panose="020B0503020204020204" pitchFamily="34" charset="-122"/>
                          <a:ea typeface="微软雅黑" panose="020B0503020204020204" pitchFamily="34" charset="-122"/>
                          <a:cs typeface="+mn-ea"/>
                          <a:sym typeface="+mn-lt"/>
                        </a:rPr>
                        <a:t>个月内</a:t>
                      </a:r>
                      <a:endParaRPr lang="zh-CN" altLang="en-US" sz="1600" dirty="0">
                        <a:latin typeface="微软雅黑" panose="020B0503020204020204" pitchFamily="34" charset="-122"/>
                        <a:ea typeface="微软雅黑" panose="020B0503020204020204" pitchFamily="34" charset="-122"/>
                        <a:cs typeface="+mn-ea"/>
                        <a:sym typeface="+mn-lt"/>
                      </a:endParaRPr>
                    </a:p>
                  </a:txBody>
                  <a:tcPr marL="91434" marR="91434" marT="45718" marB="45718">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r>
              <a:tr h="328545">
                <a:tc vMerge="1">
                  <a:txBody>
                    <a:bodyPr/>
                    <a:lstStyle/>
                    <a:p>
                      <a:endParaRPr lang="zh-CN" altLang="en-US" dirty="0">
                        <a:latin typeface="Calibri" panose="020F0502020204030204" pitchFamily="34" charset="0"/>
                        <a:ea typeface="楷体_GB2312" panose="02010609030101010101" pitchFamily="49" charset="-122"/>
                      </a:endParaRPr>
                    </a:p>
                  </a:txBody>
                  <a:tcPr/>
                </a:tc>
                <a:tc>
                  <a:txBody>
                    <a:bodyPr/>
                    <a:lstStyle>
                      <a:lvl1pPr marL="0" algn="l" defTabSz="914400" rtl="0" eaLnBrk="1" latinLnBrk="0" hangingPunct="1">
                        <a:defRPr sz="1800" kern="1200">
                          <a:solidFill>
                            <a:schemeClr val="tx1"/>
                          </a:solidFill>
                          <a:latin typeface="Arial"/>
                          <a:ea typeface="微软雅黑"/>
                          <a:cs typeface=""/>
                        </a:defRPr>
                      </a:lvl1pPr>
                      <a:lvl2pPr marL="457200" algn="l" defTabSz="914400" rtl="0" eaLnBrk="1" latinLnBrk="0" hangingPunct="1">
                        <a:defRPr sz="1800" kern="1200">
                          <a:solidFill>
                            <a:schemeClr val="tx1"/>
                          </a:solidFill>
                          <a:latin typeface="Arial"/>
                          <a:ea typeface="微软雅黑"/>
                          <a:cs typeface=""/>
                        </a:defRPr>
                      </a:lvl2pPr>
                      <a:lvl3pPr marL="914400" algn="l" defTabSz="914400" rtl="0" eaLnBrk="1" latinLnBrk="0" hangingPunct="1">
                        <a:defRPr sz="1800" kern="1200">
                          <a:solidFill>
                            <a:schemeClr val="tx1"/>
                          </a:solidFill>
                          <a:latin typeface="Arial"/>
                          <a:ea typeface="微软雅黑"/>
                          <a:cs typeface=""/>
                        </a:defRPr>
                      </a:lvl3pPr>
                      <a:lvl4pPr marL="1371600" algn="l" defTabSz="914400" rtl="0" eaLnBrk="1" latinLnBrk="0" hangingPunct="1">
                        <a:defRPr sz="1800" kern="1200">
                          <a:solidFill>
                            <a:schemeClr val="tx1"/>
                          </a:solidFill>
                          <a:latin typeface="Arial"/>
                          <a:ea typeface="微软雅黑"/>
                          <a:cs typeface=""/>
                        </a:defRPr>
                      </a:lvl4pPr>
                      <a:lvl5pPr marL="1828800" algn="l" defTabSz="914400" rtl="0" eaLnBrk="1" latinLnBrk="0" hangingPunct="1">
                        <a:defRPr sz="1800" kern="1200">
                          <a:solidFill>
                            <a:schemeClr val="tx1"/>
                          </a:solidFill>
                          <a:latin typeface="Arial"/>
                          <a:ea typeface="微软雅黑"/>
                          <a:cs typeface=""/>
                        </a:defRPr>
                      </a:lvl5pPr>
                      <a:lvl6pPr marL="2286000" algn="l" defTabSz="914400" rtl="0" eaLnBrk="1" latinLnBrk="0" hangingPunct="1">
                        <a:defRPr sz="1800" kern="1200">
                          <a:solidFill>
                            <a:schemeClr val="tx1"/>
                          </a:solidFill>
                          <a:latin typeface="Arial"/>
                          <a:ea typeface="微软雅黑"/>
                          <a:cs typeface=""/>
                        </a:defRPr>
                      </a:lvl6pPr>
                      <a:lvl7pPr marL="2743200" algn="l" defTabSz="914400" rtl="0" eaLnBrk="1" latinLnBrk="0" hangingPunct="1">
                        <a:defRPr sz="1800" kern="1200">
                          <a:solidFill>
                            <a:schemeClr val="tx1"/>
                          </a:solidFill>
                          <a:latin typeface="Arial"/>
                          <a:ea typeface="微软雅黑"/>
                          <a:cs typeface=""/>
                        </a:defRPr>
                      </a:lvl7pPr>
                      <a:lvl8pPr marL="3200400" algn="l" defTabSz="914400" rtl="0" eaLnBrk="1" latinLnBrk="0" hangingPunct="1">
                        <a:defRPr sz="1800" kern="1200">
                          <a:solidFill>
                            <a:schemeClr val="tx1"/>
                          </a:solidFill>
                          <a:latin typeface="Arial"/>
                          <a:ea typeface="微软雅黑"/>
                          <a:cs typeface=""/>
                        </a:defRPr>
                      </a:lvl8pPr>
                      <a:lvl9pPr marL="3657600" algn="l" defTabSz="914400" rtl="0" eaLnBrk="1" latinLnBrk="0" hangingPunct="1">
                        <a:defRPr sz="1800" kern="1200">
                          <a:solidFill>
                            <a:schemeClr val="tx1"/>
                          </a:solidFill>
                          <a:latin typeface="Arial"/>
                          <a:ea typeface="微软雅黑"/>
                          <a:cs typeface=""/>
                        </a:defRPr>
                      </a:lvl9pPr>
                    </a:lstStyle>
                    <a:p>
                      <a:pPr algn="r"/>
                      <a:r>
                        <a:rPr lang="zh-CN" altLang="en-US" sz="1600" dirty="0" smtClean="0">
                          <a:latin typeface="微软雅黑" panose="020B0503020204020204" pitchFamily="34" charset="-122"/>
                          <a:ea typeface="微软雅黑" panose="020B0503020204020204" pitchFamily="34" charset="-122"/>
                          <a:cs typeface="+mn-ea"/>
                          <a:sym typeface="+mn-lt"/>
                        </a:rPr>
                        <a:t>＞</a:t>
                      </a:r>
                      <a:r>
                        <a:rPr lang="en-US" altLang="zh-CN" sz="1600" dirty="0" smtClean="0">
                          <a:latin typeface="微软雅黑" panose="020B0503020204020204" pitchFamily="34" charset="-122"/>
                          <a:ea typeface="微软雅黑" panose="020B0503020204020204" pitchFamily="34" charset="-122"/>
                          <a:cs typeface="+mn-ea"/>
                          <a:sym typeface="+mn-lt"/>
                        </a:rPr>
                        <a:t>15</a:t>
                      </a:r>
                      <a:r>
                        <a:rPr lang="zh-CN" altLang="en-US" sz="1600" dirty="0" smtClean="0">
                          <a:latin typeface="微软雅黑" panose="020B0503020204020204" pitchFamily="34" charset="-122"/>
                          <a:ea typeface="微软雅黑" panose="020B0503020204020204" pitchFamily="34" charset="-122"/>
                          <a:cs typeface="+mn-ea"/>
                          <a:sym typeface="+mn-lt"/>
                        </a:rPr>
                        <a:t>但＜</a:t>
                      </a:r>
                      <a:r>
                        <a:rPr lang="en-US" altLang="zh-CN" sz="1600" dirty="0" smtClean="0">
                          <a:latin typeface="微软雅黑" panose="020B0503020204020204" pitchFamily="34" charset="-122"/>
                          <a:ea typeface="微软雅黑" panose="020B0503020204020204" pitchFamily="34" charset="-122"/>
                          <a:cs typeface="+mn-ea"/>
                          <a:sym typeface="+mn-lt"/>
                        </a:rPr>
                        <a:t>20</a:t>
                      </a:r>
                      <a:r>
                        <a:rPr lang="zh-CN" altLang="en-US" sz="1600" dirty="0" smtClean="0">
                          <a:latin typeface="微软雅黑" panose="020B0503020204020204" pitchFamily="34" charset="-122"/>
                          <a:ea typeface="微软雅黑" panose="020B0503020204020204" pitchFamily="34" charset="-122"/>
                          <a:cs typeface="+mn-ea"/>
                          <a:sym typeface="+mn-lt"/>
                        </a:rPr>
                        <a:t>年</a:t>
                      </a:r>
                      <a:endParaRPr lang="zh-CN" altLang="en-US" sz="1600" dirty="0">
                        <a:latin typeface="微软雅黑" panose="020B0503020204020204" pitchFamily="34" charset="-122"/>
                        <a:ea typeface="微软雅黑" panose="020B0503020204020204" pitchFamily="34" charset="-122"/>
                        <a:cs typeface="+mn-ea"/>
                        <a:sym typeface="+mn-lt"/>
                      </a:endParaRPr>
                    </a:p>
                  </a:txBody>
                  <a:tcPr marL="91434" marR="91434" marT="45718" marB="45718">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软雅黑"/>
                          <a:cs typeface=""/>
                        </a:defRPr>
                      </a:lvl1pPr>
                      <a:lvl2pPr marL="457200" algn="l" defTabSz="914400" rtl="0" eaLnBrk="1" latinLnBrk="0" hangingPunct="1">
                        <a:defRPr sz="1800" kern="1200">
                          <a:solidFill>
                            <a:schemeClr val="tx1"/>
                          </a:solidFill>
                          <a:latin typeface="Arial"/>
                          <a:ea typeface="微软雅黑"/>
                          <a:cs typeface=""/>
                        </a:defRPr>
                      </a:lvl2pPr>
                      <a:lvl3pPr marL="914400" algn="l" defTabSz="914400" rtl="0" eaLnBrk="1" latinLnBrk="0" hangingPunct="1">
                        <a:defRPr sz="1800" kern="1200">
                          <a:solidFill>
                            <a:schemeClr val="tx1"/>
                          </a:solidFill>
                          <a:latin typeface="Arial"/>
                          <a:ea typeface="微软雅黑"/>
                          <a:cs typeface=""/>
                        </a:defRPr>
                      </a:lvl3pPr>
                      <a:lvl4pPr marL="1371600" algn="l" defTabSz="914400" rtl="0" eaLnBrk="1" latinLnBrk="0" hangingPunct="1">
                        <a:defRPr sz="1800" kern="1200">
                          <a:solidFill>
                            <a:schemeClr val="tx1"/>
                          </a:solidFill>
                          <a:latin typeface="Arial"/>
                          <a:ea typeface="微软雅黑"/>
                          <a:cs typeface=""/>
                        </a:defRPr>
                      </a:lvl4pPr>
                      <a:lvl5pPr marL="1828800" algn="l" defTabSz="914400" rtl="0" eaLnBrk="1" latinLnBrk="0" hangingPunct="1">
                        <a:defRPr sz="1800" kern="1200">
                          <a:solidFill>
                            <a:schemeClr val="tx1"/>
                          </a:solidFill>
                          <a:latin typeface="Arial"/>
                          <a:ea typeface="微软雅黑"/>
                          <a:cs typeface=""/>
                        </a:defRPr>
                      </a:lvl5pPr>
                      <a:lvl6pPr marL="2286000" algn="l" defTabSz="914400" rtl="0" eaLnBrk="1" latinLnBrk="0" hangingPunct="1">
                        <a:defRPr sz="1800" kern="1200">
                          <a:solidFill>
                            <a:schemeClr val="tx1"/>
                          </a:solidFill>
                          <a:latin typeface="Arial"/>
                          <a:ea typeface="微软雅黑"/>
                          <a:cs typeface=""/>
                        </a:defRPr>
                      </a:lvl6pPr>
                      <a:lvl7pPr marL="2743200" algn="l" defTabSz="914400" rtl="0" eaLnBrk="1" latinLnBrk="0" hangingPunct="1">
                        <a:defRPr sz="1800" kern="1200">
                          <a:solidFill>
                            <a:schemeClr val="tx1"/>
                          </a:solidFill>
                          <a:latin typeface="Arial"/>
                          <a:ea typeface="微软雅黑"/>
                          <a:cs typeface=""/>
                        </a:defRPr>
                      </a:lvl7pPr>
                      <a:lvl8pPr marL="3200400" algn="l" defTabSz="914400" rtl="0" eaLnBrk="1" latinLnBrk="0" hangingPunct="1">
                        <a:defRPr sz="1800" kern="1200">
                          <a:solidFill>
                            <a:schemeClr val="tx1"/>
                          </a:solidFill>
                          <a:latin typeface="Arial"/>
                          <a:ea typeface="微软雅黑"/>
                          <a:cs typeface=""/>
                        </a:defRPr>
                      </a:lvl8pPr>
                      <a:lvl9pPr marL="3657600" algn="l" defTabSz="914400" rtl="0" eaLnBrk="1" latinLnBrk="0" hangingPunct="1">
                        <a:defRPr sz="1800" kern="1200">
                          <a:solidFill>
                            <a:schemeClr val="tx1"/>
                          </a:solidFill>
                          <a:latin typeface="Arial"/>
                          <a:ea typeface="微软雅黑"/>
                          <a:cs typeface=""/>
                        </a:defRPr>
                      </a:lvl9pPr>
                    </a:lstStyle>
                    <a:p>
                      <a:pPr algn="r"/>
                      <a:r>
                        <a:rPr lang="en-US" altLang="zh-CN" sz="1600" dirty="0" smtClean="0">
                          <a:latin typeface="微软雅黑" panose="020B0503020204020204" pitchFamily="34" charset="-122"/>
                          <a:ea typeface="微软雅黑" panose="020B0503020204020204" pitchFamily="34" charset="-122"/>
                          <a:cs typeface="+mn-ea"/>
                          <a:sym typeface="+mn-lt"/>
                        </a:rPr>
                        <a:t>18</a:t>
                      </a:r>
                      <a:r>
                        <a:rPr lang="zh-CN" altLang="en-US" sz="1600" dirty="0" smtClean="0">
                          <a:latin typeface="微软雅黑" panose="020B0503020204020204" pitchFamily="34" charset="-122"/>
                          <a:ea typeface="微软雅黑" panose="020B0503020204020204" pitchFamily="34" charset="-122"/>
                          <a:cs typeface="+mn-ea"/>
                          <a:sym typeface="+mn-lt"/>
                        </a:rPr>
                        <a:t>个月</a:t>
                      </a:r>
                      <a:endParaRPr lang="zh-CN" altLang="en-US" sz="1600" dirty="0">
                        <a:solidFill>
                          <a:srgbClr val="00B050"/>
                        </a:solidFill>
                        <a:latin typeface="微软雅黑" panose="020B0503020204020204" pitchFamily="34" charset="-122"/>
                        <a:ea typeface="微软雅黑" panose="020B0503020204020204" pitchFamily="34" charset="-122"/>
                        <a:cs typeface="+mn-ea"/>
                        <a:sym typeface="+mn-lt"/>
                      </a:endParaRPr>
                    </a:p>
                  </a:txBody>
                  <a:tcPr marL="91434" marR="91434" marT="45718" marB="45718">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ea typeface="微软雅黑"/>
                          <a:cs typeface=""/>
                        </a:defRPr>
                      </a:lvl1pPr>
                      <a:lvl2pPr marL="457200" algn="l" defTabSz="914400" rtl="0" eaLnBrk="1" latinLnBrk="0" hangingPunct="1">
                        <a:defRPr sz="1800" kern="1200">
                          <a:solidFill>
                            <a:schemeClr val="tx1"/>
                          </a:solidFill>
                          <a:latin typeface="Arial"/>
                          <a:ea typeface="微软雅黑"/>
                          <a:cs typeface=""/>
                        </a:defRPr>
                      </a:lvl2pPr>
                      <a:lvl3pPr marL="914400" algn="l" defTabSz="914400" rtl="0" eaLnBrk="1" latinLnBrk="0" hangingPunct="1">
                        <a:defRPr sz="1800" kern="1200">
                          <a:solidFill>
                            <a:schemeClr val="tx1"/>
                          </a:solidFill>
                          <a:latin typeface="Arial"/>
                          <a:ea typeface="微软雅黑"/>
                          <a:cs typeface=""/>
                        </a:defRPr>
                      </a:lvl3pPr>
                      <a:lvl4pPr marL="1371600" algn="l" defTabSz="914400" rtl="0" eaLnBrk="1" latinLnBrk="0" hangingPunct="1">
                        <a:defRPr sz="1800" kern="1200">
                          <a:solidFill>
                            <a:schemeClr val="tx1"/>
                          </a:solidFill>
                          <a:latin typeface="Arial"/>
                          <a:ea typeface="微软雅黑"/>
                          <a:cs typeface=""/>
                        </a:defRPr>
                      </a:lvl4pPr>
                      <a:lvl5pPr marL="1828800" algn="l" defTabSz="914400" rtl="0" eaLnBrk="1" latinLnBrk="0" hangingPunct="1">
                        <a:defRPr sz="1800" kern="1200">
                          <a:solidFill>
                            <a:schemeClr val="tx1"/>
                          </a:solidFill>
                          <a:latin typeface="Arial"/>
                          <a:ea typeface="微软雅黑"/>
                          <a:cs typeface=""/>
                        </a:defRPr>
                      </a:lvl5pPr>
                      <a:lvl6pPr marL="2286000" algn="l" defTabSz="914400" rtl="0" eaLnBrk="1" latinLnBrk="0" hangingPunct="1">
                        <a:defRPr sz="1800" kern="1200">
                          <a:solidFill>
                            <a:schemeClr val="tx1"/>
                          </a:solidFill>
                          <a:latin typeface="Arial"/>
                          <a:ea typeface="微软雅黑"/>
                          <a:cs typeface=""/>
                        </a:defRPr>
                      </a:lvl6pPr>
                      <a:lvl7pPr marL="2743200" algn="l" defTabSz="914400" rtl="0" eaLnBrk="1" latinLnBrk="0" hangingPunct="1">
                        <a:defRPr sz="1800" kern="1200">
                          <a:solidFill>
                            <a:schemeClr val="tx1"/>
                          </a:solidFill>
                          <a:latin typeface="Arial"/>
                          <a:ea typeface="微软雅黑"/>
                          <a:cs typeface=""/>
                        </a:defRPr>
                      </a:lvl7pPr>
                      <a:lvl8pPr marL="3200400" algn="l" defTabSz="914400" rtl="0" eaLnBrk="1" latinLnBrk="0" hangingPunct="1">
                        <a:defRPr sz="1800" kern="1200">
                          <a:solidFill>
                            <a:schemeClr val="tx1"/>
                          </a:solidFill>
                          <a:latin typeface="Arial"/>
                          <a:ea typeface="微软雅黑"/>
                          <a:cs typeface=""/>
                        </a:defRPr>
                      </a:lvl8pPr>
                      <a:lvl9pPr marL="3657600" algn="l" defTabSz="914400" rtl="0" eaLnBrk="1" latinLnBrk="0" hangingPunct="1">
                        <a:defRPr sz="1800" kern="1200">
                          <a:solidFill>
                            <a:schemeClr val="tx1"/>
                          </a:solidFill>
                          <a:latin typeface="Arial"/>
                          <a:ea typeface="微软雅黑"/>
                          <a:cs typeface=""/>
                        </a:defRPr>
                      </a:lvl9pPr>
                    </a:lstStyle>
                    <a:p>
                      <a:pPr algn="r"/>
                      <a:r>
                        <a:rPr lang="en-US" altLang="zh-CN" sz="1600" dirty="0" smtClean="0">
                          <a:latin typeface="微软雅黑" panose="020B0503020204020204" pitchFamily="34" charset="-122"/>
                          <a:ea typeface="微软雅黑" panose="020B0503020204020204" pitchFamily="34" charset="-122"/>
                          <a:cs typeface="+mn-ea"/>
                          <a:sym typeface="+mn-lt"/>
                        </a:rPr>
                        <a:t>24</a:t>
                      </a:r>
                      <a:r>
                        <a:rPr lang="zh-CN" altLang="en-US" sz="1600" dirty="0" smtClean="0">
                          <a:latin typeface="微软雅黑" panose="020B0503020204020204" pitchFamily="34" charset="-122"/>
                          <a:ea typeface="微软雅黑" panose="020B0503020204020204" pitchFamily="34" charset="-122"/>
                          <a:cs typeface="+mn-ea"/>
                          <a:sym typeface="+mn-lt"/>
                        </a:rPr>
                        <a:t>个月内</a:t>
                      </a:r>
                      <a:endParaRPr lang="zh-CN" altLang="en-US" sz="1600" dirty="0">
                        <a:latin typeface="微软雅黑" panose="020B0503020204020204" pitchFamily="34" charset="-122"/>
                        <a:ea typeface="微软雅黑" panose="020B0503020204020204" pitchFamily="34" charset="-122"/>
                        <a:cs typeface="+mn-ea"/>
                        <a:sym typeface="+mn-lt"/>
                      </a:endParaRPr>
                    </a:p>
                  </a:txBody>
                  <a:tcPr marL="91434" marR="91434" marT="45718" marB="45718">
                    <a:lnL>
                      <a:noFill/>
                    </a:lnL>
                    <a:lnR>
                      <a:noFill/>
                    </a:lnR>
                    <a:lnT>
                      <a:noFill/>
                    </a:lnT>
                    <a:lnB>
                      <a:noFill/>
                    </a:lnB>
                    <a:lnTlToBr w="12700" cmpd="sng">
                      <a:noFill/>
                      <a:prstDash val="solid"/>
                    </a:lnTlToBr>
                    <a:lnBlToTr w="12700" cmpd="sng">
                      <a:noFill/>
                      <a:prstDash val="solid"/>
                    </a:lnBlToTr>
                    <a:noFill/>
                  </a:tcPr>
                </a:tc>
              </a:tr>
              <a:tr h="328545">
                <a:tc vMerge="1">
                  <a:txBody>
                    <a:bodyPr/>
                    <a:lstStyle/>
                    <a:p>
                      <a:endParaRPr lang="zh-CN" altLang="en-US" dirty="0">
                        <a:latin typeface="Calibri" panose="020F0502020204030204" pitchFamily="34" charset="0"/>
                        <a:ea typeface="楷体_GB2312" panose="02010609030101010101" pitchFamily="49" charset="-122"/>
                      </a:endParaRPr>
                    </a:p>
                  </a:txBody>
                  <a:tcPr/>
                </a:tc>
                <a:tc>
                  <a:txBody>
                    <a:bodyPr/>
                    <a:lstStyle>
                      <a:lvl1pPr marL="0" algn="l" defTabSz="914400" rtl="0" eaLnBrk="1" latinLnBrk="0" hangingPunct="1">
                        <a:defRPr sz="1800" kern="1200">
                          <a:solidFill>
                            <a:schemeClr val="tx1"/>
                          </a:solidFill>
                          <a:latin typeface="Arial"/>
                          <a:ea typeface="微软雅黑"/>
                          <a:cs typeface=""/>
                        </a:defRPr>
                      </a:lvl1pPr>
                      <a:lvl2pPr marL="457200" algn="l" defTabSz="914400" rtl="0" eaLnBrk="1" latinLnBrk="0" hangingPunct="1">
                        <a:defRPr sz="1800" kern="1200">
                          <a:solidFill>
                            <a:schemeClr val="tx1"/>
                          </a:solidFill>
                          <a:latin typeface="Arial"/>
                          <a:ea typeface="微软雅黑"/>
                          <a:cs typeface=""/>
                        </a:defRPr>
                      </a:lvl2pPr>
                      <a:lvl3pPr marL="914400" algn="l" defTabSz="914400" rtl="0" eaLnBrk="1" latinLnBrk="0" hangingPunct="1">
                        <a:defRPr sz="1800" kern="1200">
                          <a:solidFill>
                            <a:schemeClr val="tx1"/>
                          </a:solidFill>
                          <a:latin typeface="Arial"/>
                          <a:ea typeface="微软雅黑"/>
                          <a:cs typeface=""/>
                        </a:defRPr>
                      </a:lvl3pPr>
                      <a:lvl4pPr marL="1371600" algn="l" defTabSz="914400" rtl="0" eaLnBrk="1" latinLnBrk="0" hangingPunct="1">
                        <a:defRPr sz="1800" kern="1200">
                          <a:solidFill>
                            <a:schemeClr val="tx1"/>
                          </a:solidFill>
                          <a:latin typeface="Arial"/>
                          <a:ea typeface="微软雅黑"/>
                          <a:cs typeface=""/>
                        </a:defRPr>
                      </a:lvl4pPr>
                      <a:lvl5pPr marL="1828800" algn="l" defTabSz="914400" rtl="0" eaLnBrk="1" latinLnBrk="0" hangingPunct="1">
                        <a:defRPr sz="1800" kern="1200">
                          <a:solidFill>
                            <a:schemeClr val="tx1"/>
                          </a:solidFill>
                          <a:latin typeface="Arial"/>
                          <a:ea typeface="微软雅黑"/>
                          <a:cs typeface=""/>
                        </a:defRPr>
                      </a:lvl5pPr>
                      <a:lvl6pPr marL="2286000" algn="l" defTabSz="914400" rtl="0" eaLnBrk="1" latinLnBrk="0" hangingPunct="1">
                        <a:defRPr sz="1800" kern="1200">
                          <a:solidFill>
                            <a:schemeClr val="tx1"/>
                          </a:solidFill>
                          <a:latin typeface="Arial"/>
                          <a:ea typeface="微软雅黑"/>
                          <a:cs typeface=""/>
                        </a:defRPr>
                      </a:lvl6pPr>
                      <a:lvl7pPr marL="2743200" algn="l" defTabSz="914400" rtl="0" eaLnBrk="1" latinLnBrk="0" hangingPunct="1">
                        <a:defRPr sz="1800" kern="1200">
                          <a:solidFill>
                            <a:schemeClr val="tx1"/>
                          </a:solidFill>
                          <a:latin typeface="Arial"/>
                          <a:ea typeface="微软雅黑"/>
                          <a:cs typeface=""/>
                        </a:defRPr>
                      </a:lvl7pPr>
                      <a:lvl8pPr marL="3200400" algn="l" defTabSz="914400" rtl="0" eaLnBrk="1" latinLnBrk="0" hangingPunct="1">
                        <a:defRPr sz="1800" kern="1200">
                          <a:solidFill>
                            <a:schemeClr val="tx1"/>
                          </a:solidFill>
                          <a:latin typeface="Arial"/>
                          <a:ea typeface="微软雅黑"/>
                          <a:cs typeface=""/>
                        </a:defRPr>
                      </a:lvl8pPr>
                      <a:lvl9pPr marL="3657600" algn="l" defTabSz="914400" rtl="0" eaLnBrk="1" latinLnBrk="0" hangingPunct="1">
                        <a:defRPr sz="1800" kern="1200">
                          <a:solidFill>
                            <a:schemeClr val="tx1"/>
                          </a:solidFill>
                          <a:latin typeface="Arial"/>
                          <a:ea typeface="微软雅黑"/>
                          <a:cs typeface=""/>
                        </a:defRPr>
                      </a:lvl9pPr>
                    </a:lstStyle>
                    <a:p>
                      <a:pPr algn="r"/>
                      <a:r>
                        <a:rPr lang="zh-CN" altLang="en-US" sz="1600" dirty="0" smtClean="0">
                          <a:latin typeface="微软雅黑" panose="020B0503020204020204" pitchFamily="34" charset="-122"/>
                          <a:ea typeface="微软雅黑" panose="020B0503020204020204" pitchFamily="34" charset="-122"/>
                          <a:cs typeface="+mn-ea"/>
                          <a:sym typeface="+mn-lt"/>
                        </a:rPr>
                        <a:t>≥</a:t>
                      </a:r>
                      <a:r>
                        <a:rPr lang="en-US" altLang="zh-CN" sz="1600" dirty="0" smtClean="0">
                          <a:latin typeface="微软雅黑" panose="020B0503020204020204" pitchFamily="34" charset="-122"/>
                          <a:ea typeface="微软雅黑" panose="020B0503020204020204" pitchFamily="34" charset="-122"/>
                          <a:cs typeface="+mn-ea"/>
                          <a:sym typeface="+mn-lt"/>
                        </a:rPr>
                        <a:t>20</a:t>
                      </a:r>
                      <a:r>
                        <a:rPr lang="zh-CN" altLang="en-US" sz="1600" dirty="0" smtClean="0">
                          <a:latin typeface="微软雅黑" panose="020B0503020204020204" pitchFamily="34" charset="-122"/>
                          <a:ea typeface="微软雅黑" panose="020B0503020204020204" pitchFamily="34" charset="-122"/>
                          <a:cs typeface="+mn-ea"/>
                          <a:sym typeface="+mn-lt"/>
                        </a:rPr>
                        <a:t>年</a:t>
                      </a:r>
                      <a:endParaRPr lang="zh-CN" altLang="en-US" sz="1600" dirty="0">
                        <a:latin typeface="微软雅黑" panose="020B0503020204020204" pitchFamily="34" charset="-122"/>
                        <a:ea typeface="微软雅黑" panose="020B0503020204020204" pitchFamily="34" charset="-122"/>
                        <a:cs typeface="+mn-ea"/>
                        <a:sym typeface="+mn-lt"/>
                      </a:endParaRPr>
                    </a:p>
                  </a:txBody>
                  <a:tcPr marL="91434" marR="91434" marT="45718" marB="45718">
                    <a:lnL>
                      <a:noFill/>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Arial"/>
                          <a:ea typeface="微软雅黑"/>
                          <a:cs typeface=""/>
                        </a:defRPr>
                      </a:lvl1pPr>
                      <a:lvl2pPr marL="457200" algn="l" defTabSz="914400" rtl="0" eaLnBrk="1" latinLnBrk="0" hangingPunct="1">
                        <a:defRPr sz="1800" kern="1200">
                          <a:solidFill>
                            <a:schemeClr val="tx1"/>
                          </a:solidFill>
                          <a:latin typeface="Arial"/>
                          <a:ea typeface="微软雅黑"/>
                          <a:cs typeface=""/>
                        </a:defRPr>
                      </a:lvl2pPr>
                      <a:lvl3pPr marL="914400" algn="l" defTabSz="914400" rtl="0" eaLnBrk="1" latinLnBrk="0" hangingPunct="1">
                        <a:defRPr sz="1800" kern="1200">
                          <a:solidFill>
                            <a:schemeClr val="tx1"/>
                          </a:solidFill>
                          <a:latin typeface="Arial"/>
                          <a:ea typeface="微软雅黑"/>
                          <a:cs typeface=""/>
                        </a:defRPr>
                      </a:lvl3pPr>
                      <a:lvl4pPr marL="1371600" algn="l" defTabSz="914400" rtl="0" eaLnBrk="1" latinLnBrk="0" hangingPunct="1">
                        <a:defRPr sz="1800" kern="1200">
                          <a:solidFill>
                            <a:schemeClr val="tx1"/>
                          </a:solidFill>
                          <a:latin typeface="Arial"/>
                          <a:ea typeface="微软雅黑"/>
                          <a:cs typeface=""/>
                        </a:defRPr>
                      </a:lvl4pPr>
                      <a:lvl5pPr marL="1828800" algn="l" defTabSz="914400" rtl="0" eaLnBrk="1" latinLnBrk="0" hangingPunct="1">
                        <a:defRPr sz="1800" kern="1200">
                          <a:solidFill>
                            <a:schemeClr val="tx1"/>
                          </a:solidFill>
                          <a:latin typeface="Arial"/>
                          <a:ea typeface="微软雅黑"/>
                          <a:cs typeface=""/>
                        </a:defRPr>
                      </a:lvl5pPr>
                      <a:lvl6pPr marL="2286000" algn="l" defTabSz="914400" rtl="0" eaLnBrk="1" latinLnBrk="0" hangingPunct="1">
                        <a:defRPr sz="1800" kern="1200">
                          <a:solidFill>
                            <a:schemeClr val="tx1"/>
                          </a:solidFill>
                          <a:latin typeface="Arial"/>
                          <a:ea typeface="微软雅黑"/>
                          <a:cs typeface=""/>
                        </a:defRPr>
                      </a:lvl6pPr>
                      <a:lvl7pPr marL="2743200" algn="l" defTabSz="914400" rtl="0" eaLnBrk="1" latinLnBrk="0" hangingPunct="1">
                        <a:defRPr sz="1800" kern="1200">
                          <a:solidFill>
                            <a:schemeClr val="tx1"/>
                          </a:solidFill>
                          <a:latin typeface="Arial"/>
                          <a:ea typeface="微软雅黑"/>
                          <a:cs typeface=""/>
                        </a:defRPr>
                      </a:lvl7pPr>
                      <a:lvl8pPr marL="3200400" algn="l" defTabSz="914400" rtl="0" eaLnBrk="1" latinLnBrk="0" hangingPunct="1">
                        <a:defRPr sz="1800" kern="1200">
                          <a:solidFill>
                            <a:schemeClr val="tx1"/>
                          </a:solidFill>
                          <a:latin typeface="Arial"/>
                          <a:ea typeface="微软雅黑"/>
                          <a:cs typeface=""/>
                        </a:defRPr>
                      </a:lvl8pPr>
                      <a:lvl9pPr marL="3657600" algn="l" defTabSz="914400" rtl="0" eaLnBrk="1" latinLnBrk="0" hangingPunct="1">
                        <a:defRPr sz="1800" kern="1200">
                          <a:solidFill>
                            <a:schemeClr val="tx1"/>
                          </a:solidFill>
                          <a:latin typeface="Arial"/>
                          <a:ea typeface="微软雅黑"/>
                          <a:cs typeface=""/>
                        </a:defRPr>
                      </a:lvl9pPr>
                    </a:lstStyle>
                    <a:p>
                      <a:pPr algn="r"/>
                      <a:r>
                        <a:rPr lang="en-US" altLang="zh-CN" sz="1600" dirty="0" smtClean="0">
                          <a:latin typeface="微软雅黑" panose="020B0503020204020204" pitchFamily="34" charset="-122"/>
                          <a:ea typeface="微软雅黑" panose="020B0503020204020204" pitchFamily="34" charset="-122"/>
                          <a:cs typeface="+mn-ea"/>
                          <a:sym typeface="+mn-lt"/>
                        </a:rPr>
                        <a:t>24</a:t>
                      </a:r>
                      <a:r>
                        <a:rPr lang="zh-CN" altLang="en-US" sz="1600" dirty="0" smtClean="0">
                          <a:latin typeface="微软雅黑" panose="020B0503020204020204" pitchFamily="34" charset="-122"/>
                          <a:ea typeface="微软雅黑" panose="020B0503020204020204" pitchFamily="34" charset="-122"/>
                          <a:cs typeface="+mn-ea"/>
                          <a:sym typeface="+mn-lt"/>
                        </a:rPr>
                        <a:t>个月</a:t>
                      </a:r>
                      <a:endParaRPr lang="zh-CN" altLang="en-US" sz="1600" dirty="0">
                        <a:solidFill>
                          <a:srgbClr val="00B050"/>
                        </a:solidFill>
                        <a:latin typeface="微软雅黑" panose="020B0503020204020204" pitchFamily="34" charset="-122"/>
                        <a:ea typeface="微软雅黑" panose="020B0503020204020204" pitchFamily="34" charset="-122"/>
                        <a:cs typeface="+mn-ea"/>
                        <a:sym typeface="+mn-lt"/>
                      </a:endParaRPr>
                    </a:p>
                  </a:txBody>
                  <a:tcPr marL="91434" marR="91434" marT="45718" marB="45718">
                    <a:lnL>
                      <a:noFill/>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Arial"/>
                          <a:ea typeface="微软雅黑"/>
                          <a:cs typeface=""/>
                        </a:defRPr>
                      </a:lvl1pPr>
                      <a:lvl2pPr marL="457200" algn="l" defTabSz="914400" rtl="0" eaLnBrk="1" latinLnBrk="0" hangingPunct="1">
                        <a:defRPr sz="1800" kern="1200">
                          <a:solidFill>
                            <a:schemeClr val="tx1"/>
                          </a:solidFill>
                          <a:latin typeface="Arial"/>
                          <a:ea typeface="微软雅黑"/>
                          <a:cs typeface=""/>
                        </a:defRPr>
                      </a:lvl2pPr>
                      <a:lvl3pPr marL="914400" algn="l" defTabSz="914400" rtl="0" eaLnBrk="1" latinLnBrk="0" hangingPunct="1">
                        <a:defRPr sz="1800" kern="1200">
                          <a:solidFill>
                            <a:schemeClr val="tx1"/>
                          </a:solidFill>
                          <a:latin typeface="Arial"/>
                          <a:ea typeface="微软雅黑"/>
                          <a:cs typeface=""/>
                        </a:defRPr>
                      </a:lvl3pPr>
                      <a:lvl4pPr marL="1371600" algn="l" defTabSz="914400" rtl="0" eaLnBrk="1" latinLnBrk="0" hangingPunct="1">
                        <a:defRPr sz="1800" kern="1200">
                          <a:solidFill>
                            <a:schemeClr val="tx1"/>
                          </a:solidFill>
                          <a:latin typeface="Arial"/>
                          <a:ea typeface="微软雅黑"/>
                          <a:cs typeface=""/>
                        </a:defRPr>
                      </a:lvl4pPr>
                      <a:lvl5pPr marL="1828800" algn="l" defTabSz="914400" rtl="0" eaLnBrk="1" latinLnBrk="0" hangingPunct="1">
                        <a:defRPr sz="1800" kern="1200">
                          <a:solidFill>
                            <a:schemeClr val="tx1"/>
                          </a:solidFill>
                          <a:latin typeface="Arial"/>
                          <a:ea typeface="微软雅黑"/>
                          <a:cs typeface=""/>
                        </a:defRPr>
                      </a:lvl5pPr>
                      <a:lvl6pPr marL="2286000" algn="l" defTabSz="914400" rtl="0" eaLnBrk="1" latinLnBrk="0" hangingPunct="1">
                        <a:defRPr sz="1800" kern="1200">
                          <a:solidFill>
                            <a:schemeClr val="tx1"/>
                          </a:solidFill>
                          <a:latin typeface="Arial"/>
                          <a:ea typeface="微软雅黑"/>
                          <a:cs typeface=""/>
                        </a:defRPr>
                      </a:lvl6pPr>
                      <a:lvl7pPr marL="2743200" algn="l" defTabSz="914400" rtl="0" eaLnBrk="1" latinLnBrk="0" hangingPunct="1">
                        <a:defRPr sz="1800" kern="1200">
                          <a:solidFill>
                            <a:schemeClr val="tx1"/>
                          </a:solidFill>
                          <a:latin typeface="Arial"/>
                          <a:ea typeface="微软雅黑"/>
                          <a:cs typeface=""/>
                        </a:defRPr>
                      </a:lvl7pPr>
                      <a:lvl8pPr marL="3200400" algn="l" defTabSz="914400" rtl="0" eaLnBrk="1" latinLnBrk="0" hangingPunct="1">
                        <a:defRPr sz="1800" kern="1200">
                          <a:solidFill>
                            <a:schemeClr val="tx1"/>
                          </a:solidFill>
                          <a:latin typeface="Arial"/>
                          <a:ea typeface="微软雅黑"/>
                          <a:cs typeface=""/>
                        </a:defRPr>
                      </a:lvl8pPr>
                      <a:lvl9pPr marL="3657600" algn="l" defTabSz="914400" rtl="0" eaLnBrk="1" latinLnBrk="0" hangingPunct="1">
                        <a:defRPr sz="1800" kern="1200">
                          <a:solidFill>
                            <a:schemeClr val="tx1"/>
                          </a:solidFill>
                          <a:latin typeface="Arial"/>
                          <a:ea typeface="微软雅黑"/>
                          <a:cs typeface=""/>
                        </a:defRPr>
                      </a:lvl9pPr>
                    </a:lstStyle>
                    <a:p>
                      <a:pPr algn="r"/>
                      <a:r>
                        <a:rPr lang="en-US" altLang="zh-CN" sz="1600" dirty="0" smtClean="0">
                          <a:latin typeface="微软雅黑" panose="020B0503020204020204" pitchFamily="34" charset="-122"/>
                          <a:ea typeface="微软雅黑" panose="020B0503020204020204" pitchFamily="34" charset="-122"/>
                          <a:cs typeface="+mn-ea"/>
                          <a:sym typeface="+mn-lt"/>
                        </a:rPr>
                        <a:t>30</a:t>
                      </a:r>
                      <a:r>
                        <a:rPr lang="zh-CN" altLang="en-US" sz="1600" dirty="0" smtClean="0">
                          <a:latin typeface="微软雅黑" panose="020B0503020204020204" pitchFamily="34" charset="-122"/>
                          <a:ea typeface="微软雅黑" panose="020B0503020204020204" pitchFamily="34" charset="-122"/>
                          <a:cs typeface="+mn-ea"/>
                          <a:sym typeface="+mn-lt"/>
                        </a:rPr>
                        <a:t>个月内</a:t>
                      </a:r>
                      <a:endParaRPr lang="zh-CN" altLang="en-US" sz="1600" dirty="0">
                        <a:latin typeface="微软雅黑" panose="020B0503020204020204" pitchFamily="34" charset="-122"/>
                        <a:ea typeface="微软雅黑" panose="020B0503020204020204" pitchFamily="34" charset="-122"/>
                        <a:cs typeface="+mn-ea"/>
                        <a:sym typeface="+mn-lt"/>
                      </a:endParaRPr>
                    </a:p>
                  </a:txBody>
                  <a:tcPr marL="91434" marR="91434" marT="45718" marB="45718">
                    <a:lnL>
                      <a:noFill/>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alpha val="20000"/>
                      </a:sysClr>
                    </a:solidFill>
                  </a:tcPr>
                </a:tc>
              </a:tr>
              <a:tr h="328545">
                <a:tc gridSpan="4">
                  <a:txBody>
                    <a:bodyPr/>
                    <a:lstStyle>
                      <a:lvl1pPr marL="0" algn="l" defTabSz="914400" rtl="0" eaLnBrk="1" latinLnBrk="0" hangingPunct="1">
                        <a:defRPr sz="1800" kern="1200">
                          <a:solidFill>
                            <a:schemeClr val="tx1"/>
                          </a:solidFill>
                          <a:latin typeface="Arial"/>
                          <a:ea typeface="微软雅黑"/>
                          <a:cs typeface=""/>
                        </a:defRPr>
                      </a:lvl1pPr>
                      <a:lvl2pPr marL="457200" algn="l" defTabSz="914400" rtl="0" eaLnBrk="1" latinLnBrk="0" hangingPunct="1">
                        <a:defRPr sz="1800" kern="1200">
                          <a:solidFill>
                            <a:schemeClr val="tx1"/>
                          </a:solidFill>
                          <a:latin typeface="Arial"/>
                          <a:ea typeface="微软雅黑"/>
                          <a:cs typeface=""/>
                        </a:defRPr>
                      </a:lvl2pPr>
                      <a:lvl3pPr marL="914400" algn="l" defTabSz="914400" rtl="0" eaLnBrk="1" latinLnBrk="0" hangingPunct="1">
                        <a:defRPr sz="1800" kern="1200">
                          <a:solidFill>
                            <a:schemeClr val="tx1"/>
                          </a:solidFill>
                          <a:latin typeface="Arial"/>
                          <a:ea typeface="微软雅黑"/>
                          <a:cs typeface=""/>
                        </a:defRPr>
                      </a:lvl3pPr>
                      <a:lvl4pPr marL="1371600" algn="l" defTabSz="914400" rtl="0" eaLnBrk="1" latinLnBrk="0" hangingPunct="1">
                        <a:defRPr sz="1800" kern="1200">
                          <a:solidFill>
                            <a:schemeClr val="tx1"/>
                          </a:solidFill>
                          <a:latin typeface="Arial"/>
                          <a:ea typeface="微软雅黑"/>
                          <a:cs typeface=""/>
                        </a:defRPr>
                      </a:lvl4pPr>
                      <a:lvl5pPr marL="1828800" algn="l" defTabSz="914400" rtl="0" eaLnBrk="1" latinLnBrk="0" hangingPunct="1">
                        <a:defRPr sz="1800" kern="1200">
                          <a:solidFill>
                            <a:schemeClr val="tx1"/>
                          </a:solidFill>
                          <a:latin typeface="Arial"/>
                          <a:ea typeface="微软雅黑"/>
                          <a:cs typeface=""/>
                        </a:defRPr>
                      </a:lvl5pPr>
                      <a:lvl6pPr marL="2286000" algn="l" defTabSz="914400" rtl="0" eaLnBrk="1" latinLnBrk="0" hangingPunct="1">
                        <a:defRPr sz="1800" kern="1200">
                          <a:solidFill>
                            <a:schemeClr val="tx1"/>
                          </a:solidFill>
                          <a:latin typeface="Arial"/>
                          <a:ea typeface="微软雅黑"/>
                          <a:cs typeface=""/>
                        </a:defRPr>
                      </a:lvl6pPr>
                      <a:lvl7pPr marL="2743200" algn="l" defTabSz="914400" rtl="0" eaLnBrk="1" latinLnBrk="0" hangingPunct="1">
                        <a:defRPr sz="1800" kern="1200">
                          <a:solidFill>
                            <a:schemeClr val="tx1"/>
                          </a:solidFill>
                          <a:latin typeface="Arial"/>
                          <a:ea typeface="微软雅黑"/>
                          <a:cs typeface=""/>
                        </a:defRPr>
                      </a:lvl7pPr>
                      <a:lvl8pPr marL="3200400" algn="l" defTabSz="914400" rtl="0" eaLnBrk="1" latinLnBrk="0" hangingPunct="1">
                        <a:defRPr sz="1800" kern="1200">
                          <a:solidFill>
                            <a:schemeClr val="tx1"/>
                          </a:solidFill>
                          <a:latin typeface="Arial"/>
                          <a:ea typeface="微软雅黑"/>
                          <a:cs typeface=""/>
                        </a:defRPr>
                      </a:lvl8pPr>
                      <a:lvl9pPr marL="3657600" algn="l" defTabSz="914400" rtl="0" eaLnBrk="1" latinLnBrk="0" hangingPunct="1">
                        <a:defRPr sz="1800" kern="1200">
                          <a:solidFill>
                            <a:schemeClr val="tx1"/>
                          </a:solidFill>
                          <a:latin typeface="Arial"/>
                          <a:ea typeface="微软雅黑"/>
                          <a:cs typeface=""/>
                        </a:defRPr>
                      </a:lvl9p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zh-CN" altLang="en-US" sz="1200" dirty="0" smtClean="0">
                        <a:effectLst/>
                        <a:latin typeface="微软雅黑" panose="020B0503020204020204" pitchFamily="34" charset="-122"/>
                        <a:ea typeface="微软雅黑" panose="020B0503020204020204" pitchFamily="34" charset="-122"/>
                        <a:cs typeface="+mn-ea"/>
                        <a:sym typeface="+mn-lt"/>
                      </a:endParaRPr>
                    </a:p>
                  </a:txBody>
                  <a:tcPr marL="91434" marR="91434" marT="45718" marB="45718" anchor="ctr">
                    <a:lnL>
                      <a:noFill/>
                    </a:lnL>
                    <a:lnR>
                      <a:no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hMerge="1">
                  <a:txBody>
                    <a:bodyPr/>
                    <a:lstStyle/>
                    <a:p>
                      <a:pPr algn="r"/>
                      <a:endParaRPr lang="zh-CN" altLang="en-US" sz="1400" dirty="0">
                        <a:latin typeface="+mn-ea"/>
                        <a:ea typeface="+mn-ea"/>
                        <a:cs typeface="Arial" panose="020B0604020202020204" pitchFamily="34" charset="0"/>
                      </a:endParaRPr>
                    </a:p>
                  </a:txBody>
                  <a:tcPr marL="91434" marR="91434" marT="45718" marB="45718"/>
                </a:tc>
                <a:tc hMerge="1">
                  <a:txBody>
                    <a:bodyPr/>
                    <a:lstStyle/>
                    <a:p>
                      <a:pPr algn="r"/>
                      <a:endParaRPr lang="zh-CN" altLang="en-US" sz="1400" dirty="0">
                        <a:solidFill>
                          <a:srgbClr val="00B050"/>
                        </a:solidFill>
                        <a:latin typeface="+mn-ea"/>
                        <a:ea typeface="+mn-ea"/>
                        <a:cs typeface="Arial" panose="020B0604020202020204" pitchFamily="34" charset="0"/>
                      </a:endParaRPr>
                    </a:p>
                  </a:txBody>
                  <a:tcPr marL="91434" marR="91434" marT="45718" marB="45718"/>
                </a:tc>
                <a:tc hMerge="1">
                  <a:txBody>
                    <a:bodyPr/>
                    <a:lstStyle/>
                    <a:p>
                      <a:pPr algn="r"/>
                      <a:endParaRPr lang="zh-CN" altLang="en-US" sz="1400" dirty="0">
                        <a:latin typeface="+mn-ea"/>
                        <a:ea typeface="+mn-ea"/>
                        <a:cs typeface="Arial" panose="020B0604020202020204" pitchFamily="34" charset="0"/>
                      </a:endParaRPr>
                    </a:p>
                  </a:txBody>
                  <a:tcPr marL="91434" marR="91434" marT="45718" marB="45718"/>
                </a:tc>
              </a:tr>
            </a:tbl>
          </a:graphicData>
        </a:graphic>
      </p:graphicFrame>
      <p:sp>
        <p:nvSpPr>
          <p:cNvPr id="9" name="TextBox 8"/>
          <p:cNvSpPr txBox="1"/>
          <p:nvPr/>
        </p:nvSpPr>
        <p:spPr>
          <a:xfrm>
            <a:off x="611560" y="2092786"/>
            <a:ext cx="8208912" cy="400110"/>
          </a:xfrm>
          <a:prstGeom prst="rect">
            <a:avLst/>
          </a:prstGeom>
          <a:noFill/>
        </p:spPr>
        <p:txBody>
          <a:bodyPr wrap="square" rtlCol="0">
            <a:spAutoFit/>
          </a:bodyPr>
          <a:lstStyle/>
          <a:p>
            <a:pPr eaLnBrk="1" fontAlgn="auto" hangingPunct="1">
              <a:lnSpc>
                <a:spcPct val="100000"/>
              </a:lnSpc>
              <a:spcBef>
                <a:spcPts val="0"/>
              </a:spcBef>
              <a:spcAft>
                <a:spcPts val="0"/>
              </a:spcAft>
              <a:buFontTx/>
              <a:buNone/>
            </a:pPr>
            <a:r>
              <a:rPr lang="en-US" altLang="zh-CN" sz="2000" dirty="0" smtClean="0">
                <a:solidFill>
                  <a:srgbClr val="15C2FF"/>
                </a:solidFill>
                <a:latin typeface="Arial"/>
                <a:ea typeface="微软雅黑"/>
              </a:rPr>
              <a:t>《</a:t>
            </a:r>
            <a:r>
              <a:rPr lang="zh-CN" altLang="en-US" sz="2000" dirty="0" smtClean="0">
                <a:solidFill>
                  <a:srgbClr val="15C2FF"/>
                </a:solidFill>
                <a:latin typeface="Arial"/>
                <a:ea typeface="微软雅黑"/>
              </a:rPr>
              <a:t>企业职工患病或非因工负伤医疗期规定</a:t>
            </a:r>
            <a:r>
              <a:rPr lang="en-US" altLang="zh-CN" sz="2000" dirty="0" smtClean="0">
                <a:solidFill>
                  <a:srgbClr val="15C2FF"/>
                </a:solidFill>
                <a:latin typeface="Arial"/>
                <a:ea typeface="微软雅黑"/>
                <a:cs typeface="+mn-ea"/>
                <a:sym typeface="+mn-lt"/>
              </a:rPr>
              <a:t>》</a:t>
            </a:r>
            <a:r>
              <a:rPr lang="zh-CN" altLang="en-US" sz="2000" dirty="0" smtClean="0">
                <a:solidFill>
                  <a:srgbClr val="15C2FF"/>
                </a:solidFill>
                <a:latin typeface="Arial"/>
                <a:ea typeface="微软雅黑"/>
                <a:cs typeface="+mn-ea"/>
                <a:sym typeface="+mn-lt"/>
              </a:rPr>
              <a:t>（</a:t>
            </a:r>
            <a:r>
              <a:rPr lang="zh-CN" altLang="en-US" sz="2000" dirty="0" smtClean="0">
                <a:solidFill>
                  <a:srgbClr val="15C2FF"/>
                </a:solidFill>
                <a:latin typeface="Arial"/>
                <a:ea typeface="微软雅黑"/>
              </a:rPr>
              <a:t>劳</a:t>
            </a:r>
            <a:r>
              <a:rPr lang="zh-CN" altLang="en-US" sz="2000" dirty="0">
                <a:solidFill>
                  <a:srgbClr val="15C2FF"/>
                </a:solidFill>
                <a:latin typeface="Arial"/>
                <a:ea typeface="微软雅黑"/>
              </a:rPr>
              <a:t>部发</a:t>
            </a:r>
            <a:r>
              <a:rPr lang="en-US" altLang="zh-CN" sz="2000" dirty="0">
                <a:solidFill>
                  <a:srgbClr val="15C2FF"/>
                </a:solidFill>
                <a:latin typeface="Arial"/>
                <a:ea typeface="微软雅黑"/>
              </a:rPr>
              <a:t>[1994]479</a:t>
            </a:r>
            <a:r>
              <a:rPr lang="zh-CN" altLang="en-US" sz="2000" dirty="0" smtClean="0">
                <a:solidFill>
                  <a:srgbClr val="15C2FF"/>
                </a:solidFill>
                <a:latin typeface="Arial"/>
                <a:ea typeface="微软雅黑"/>
              </a:rPr>
              <a:t>号）</a:t>
            </a:r>
            <a:endParaRPr lang="zh-CN" altLang="en-US" sz="2000" dirty="0">
              <a:solidFill>
                <a:srgbClr val="15C2FF"/>
              </a:solidFill>
              <a:latin typeface="Arial"/>
              <a:ea typeface="微软雅黑"/>
              <a:cs typeface="+mn-ea"/>
              <a:sym typeface="+mn-lt"/>
            </a:endParaRPr>
          </a:p>
        </p:txBody>
      </p:sp>
      <p:sp>
        <p:nvSpPr>
          <p:cNvPr id="4" name="TextBox 3"/>
          <p:cNvSpPr txBox="1"/>
          <p:nvPr/>
        </p:nvSpPr>
        <p:spPr>
          <a:xfrm>
            <a:off x="379907" y="1420092"/>
            <a:ext cx="8203998" cy="424732"/>
          </a:xfrm>
          <a:prstGeom prst="rect">
            <a:avLst/>
          </a:prstGeom>
          <a:noFill/>
        </p:spPr>
        <p:txBody>
          <a:bodyPr wrap="square" rtlCol="0">
            <a:spAutoFit/>
          </a:bodyPr>
          <a:lstStyle/>
          <a:p>
            <a:pPr>
              <a:buNone/>
            </a:pPr>
            <a:r>
              <a:rPr lang="en-US" altLang="zh-CN" b="1" dirty="0" smtClean="0">
                <a:solidFill>
                  <a:schemeClr val="tx1"/>
                </a:solidFill>
                <a:latin typeface="微软雅黑" panose="020B0503020204020204" pitchFamily="34" charset="-122"/>
                <a:ea typeface="微软雅黑" panose="020B0503020204020204" pitchFamily="34" charset="-122"/>
              </a:rPr>
              <a:t>2. </a:t>
            </a:r>
            <a:r>
              <a:rPr lang="zh-CN" altLang="en-US" b="1" dirty="0" smtClean="0">
                <a:solidFill>
                  <a:schemeClr val="tx1"/>
                </a:solidFill>
                <a:latin typeface="微软雅黑" panose="020B0503020204020204" pitchFamily="34" charset="-122"/>
                <a:ea typeface="微软雅黑" panose="020B0503020204020204" pitchFamily="34" charset="-122"/>
              </a:rPr>
              <a:t>女职工“三期”和医疗期重叠时的处理</a:t>
            </a:r>
            <a:endParaRPr lang="zh-CN" altLang="en-US" b="1"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64272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1135183419"/>
              </p:ext>
            </p:extLst>
          </p:nvPr>
        </p:nvGraphicFramePr>
        <p:xfrm>
          <a:off x="560512" y="2418998"/>
          <a:ext cx="8535990" cy="3794756"/>
        </p:xfrm>
        <a:graphic>
          <a:graphicData uri="http://schemas.openxmlformats.org/drawingml/2006/table">
            <a:tbl>
              <a:tblPr firstRow="1" bandRow="1"/>
              <a:tblGrid>
                <a:gridCol w="8535990"/>
              </a:tblGrid>
              <a:tr h="328545">
                <a:tc>
                  <a:txBody>
                    <a:bodyPr/>
                    <a:lstStyle>
                      <a:lvl1pPr marL="0" algn="l" defTabSz="914400" rtl="0" eaLnBrk="1" latinLnBrk="0" hangingPunct="1">
                        <a:defRPr sz="1800" kern="1200">
                          <a:solidFill>
                            <a:schemeClr val="tx1"/>
                          </a:solidFill>
                          <a:latin typeface="Arial"/>
                          <a:ea typeface="微软雅黑"/>
                          <a:cs typeface=""/>
                        </a:defRPr>
                      </a:lvl1pPr>
                      <a:lvl2pPr marL="457200" algn="l" defTabSz="914400" rtl="0" eaLnBrk="1" latinLnBrk="0" hangingPunct="1">
                        <a:defRPr sz="1800" kern="1200">
                          <a:solidFill>
                            <a:schemeClr val="tx1"/>
                          </a:solidFill>
                          <a:latin typeface="Arial"/>
                          <a:ea typeface="微软雅黑"/>
                          <a:cs typeface=""/>
                        </a:defRPr>
                      </a:lvl2pPr>
                      <a:lvl3pPr marL="914400" algn="l" defTabSz="914400" rtl="0" eaLnBrk="1" latinLnBrk="0" hangingPunct="1">
                        <a:defRPr sz="1800" kern="1200">
                          <a:solidFill>
                            <a:schemeClr val="tx1"/>
                          </a:solidFill>
                          <a:latin typeface="Arial"/>
                          <a:ea typeface="微软雅黑"/>
                          <a:cs typeface=""/>
                        </a:defRPr>
                      </a:lvl3pPr>
                      <a:lvl4pPr marL="1371600" algn="l" defTabSz="914400" rtl="0" eaLnBrk="1" latinLnBrk="0" hangingPunct="1">
                        <a:defRPr sz="1800" kern="1200">
                          <a:solidFill>
                            <a:schemeClr val="tx1"/>
                          </a:solidFill>
                          <a:latin typeface="Arial"/>
                          <a:ea typeface="微软雅黑"/>
                          <a:cs typeface=""/>
                        </a:defRPr>
                      </a:lvl4pPr>
                      <a:lvl5pPr marL="1828800" algn="l" defTabSz="914400" rtl="0" eaLnBrk="1" latinLnBrk="0" hangingPunct="1">
                        <a:defRPr sz="1800" kern="1200">
                          <a:solidFill>
                            <a:schemeClr val="tx1"/>
                          </a:solidFill>
                          <a:latin typeface="Arial"/>
                          <a:ea typeface="微软雅黑"/>
                          <a:cs typeface=""/>
                        </a:defRPr>
                      </a:lvl5pPr>
                      <a:lvl6pPr marL="2286000" algn="l" defTabSz="914400" rtl="0" eaLnBrk="1" latinLnBrk="0" hangingPunct="1">
                        <a:defRPr sz="1800" kern="1200">
                          <a:solidFill>
                            <a:schemeClr val="tx1"/>
                          </a:solidFill>
                          <a:latin typeface="Arial"/>
                          <a:ea typeface="微软雅黑"/>
                          <a:cs typeface=""/>
                        </a:defRPr>
                      </a:lvl6pPr>
                      <a:lvl7pPr marL="2743200" algn="l" defTabSz="914400" rtl="0" eaLnBrk="1" latinLnBrk="0" hangingPunct="1">
                        <a:defRPr sz="1800" kern="1200">
                          <a:solidFill>
                            <a:schemeClr val="tx1"/>
                          </a:solidFill>
                          <a:latin typeface="Arial"/>
                          <a:ea typeface="微软雅黑"/>
                          <a:cs typeface=""/>
                        </a:defRPr>
                      </a:lvl7pPr>
                      <a:lvl8pPr marL="3200400" algn="l" defTabSz="914400" rtl="0" eaLnBrk="1" latinLnBrk="0" hangingPunct="1">
                        <a:defRPr sz="1800" kern="1200">
                          <a:solidFill>
                            <a:schemeClr val="tx1"/>
                          </a:solidFill>
                          <a:latin typeface="Arial"/>
                          <a:ea typeface="微软雅黑"/>
                          <a:cs typeface=""/>
                        </a:defRPr>
                      </a:lvl8pPr>
                      <a:lvl9pPr marL="3657600" algn="l" defTabSz="914400" rtl="0" eaLnBrk="1" latinLnBrk="0" hangingPunct="1">
                        <a:defRPr sz="1800" kern="1200">
                          <a:solidFill>
                            <a:schemeClr val="tx1"/>
                          </a:solidFill>
                          <a:latin typeface="Arial"/>
                          <a:ea typeface="微软雅黑"/>
                          <a:cs typeface=""/>
                        </a:defRPr>
                      </a:lvl9pPr>
                    </a:lstStyle>
                    <a:p>
                      <a:pPr marL="285750" marR="0" indent="-28575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lang="zh-CN" altLang="en-US" sz="1800" dirty="0" smtClean="0">
                          <a:effectLst/>
                          <a:latin typeface="微软雅黑" panose="020B0503020204020204" pitchFamily="34" charset="-122"/>
                          <a:ea typeface="微软雅黑" panose="020B0503020204020204" pitchFamily="34" charset="-122"/>
                        </a:rPr>
                        <a:t>医疗期计算应从病休第一天开始，累计计算（劳部发</a:t>
                      </a:r>
                      <a:r>
                        <a:rPr lang="en-US" altLang="zh-CN" sz="1800" dirty="0" smtClean="0">
                          <a:effectLst/>
                          <a:latin typeface="微软雅黑" panose="020B0503020204020204" pitchFamily="34" charset="-122"/>
                          <a:ea typeface="微软雅黑" panose="020B0503020204020204" pitchFamily="34" charset="-122"/>
                        </a:rPr>
                        <a:t>[1995]236</a:t>
                      </a:r>
                      <a:r>
                        <a:rPr lang="zh-CN" altLang="en-US" sz="1800" dirty="0" smtClean="0">
                          <a:effectLst/>
                          <a:latin typeface="微软雅黑" panose="020B0503020204020204" pitchFamily="34" charset="-122"/>
                          <a:ea typeface="微软雅黑" panose="020B0503020204020204" pitchFamily="34" charset="-122"/>
                        </a:rPr>
                        <a:t>号 ）；</a:t>
                      </a:r>
                      <a:endParaRPr lang="en-US" altLang="zh-CN" sz="1800" dirty="0" smtClean="0">
                        <a:effectLst/>
                        <a:latin typeface="微软雅黑" panose="020B0503020204020204" pitchFamily="34" charset="-122"/>
                        <a:ea typeface="微软雅黑" panose="020B0503020204020204" pitchFamily="34" charset="-122"/>
                      </a:endParaRPr>
                    </a:p>
                    <a:p>
                      <a:pPr marL="0" marR="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lang="zh-CN" altLang="en-US" sz="1800" dirty="0" smtClean="0">
                          <a:latin typeface="微软雅黑" panose="020B0503020204020204" pitchFamily="34" charset="-122"/>
                          <a:ea typeface="微软雅黑" panose="020B0503020204020204" pitchFamily="34" charset="-122"/>
                        </a:rPr>
                        <a:t>如：应享受三个月医疗期的职工，如果从１９９５年３月５日起第一次病休，那么，该职工的医疗期应在３月５日至９月５日之间确定，在此期间累计病休三个月即视为医疗期满。其它依此类推。</a:t>
                      </a:r>
                      <a:endParaRPr lang="en-US" altLang="zh-CN" sz="1800" dirty="0" smtClean="0">
                        <a:effectLst/>
                        <a:latin typeface="微软雅黑" panose="020B0503020204020204" pitchFamily="34" charset="-122"/>
                        <a:ea typeface="微软雅黑" panose="020B0503020204020204" pitchFamily="34" charset="-122"/>
                      </a:endParaRPr>
                    </a:p>
                    <a:p>
                      <a:pPr marL="285750" indent="-285750">
                        <a:lnSpc>
                          <a:spcPct val="150000"/>
                        </a:lnSpc>
                        <a:spcBef>
                          <a:spcPts val="0"/>
                        </a:spcBef>
                        <a:spcAft>
                          <a:spcPts val="0"/>
                        </a:spcAft>
                        <a:buFont typeface="Wingdings" panose="05000000000000000000" pitchFamily="2" charset="2"/>
                        <a:buChar char="ü"/>
                      </a:pPr>
                      <a:r>
                        <a:rPr lang="zh-CN" altLang="en-US" sz="1800" dirty="0" smtClean="0">
                          <a:effectLst/>
                          <a:latin typeface="微软雅黑" panose="020B0503020204020204" pitchFamily="34" charset="-122"/>
                          <a:ea typeface="微软雅黑" panose="020B0503020204020204" pitchFamily="34" charset="-122"/>
                        </a:rPr>
                        <a:t>病休期间，</a:t>
                      </a:r>
                      <a:r>
                        <a:rPr lang="zh-CN" altLang="en-US" sz="1800" u="sng" dirty="0" smtClean="0">
                          <a:solidFill>
                            <a:srgbClr val="15C2FF"/>
                          </a:solidFill>
                          <a:effectLst/>
                          <a:latin typeface="微软雅黑" panose="020B0503020204020204" pitchFamily="34" charset="-122"/>
                          <a:ea typeface="微软雅黑" panose="020B0503020204020204" pitchFamily="34" charset="-122"/>
                        </a:rPr>
                        <a:t>休息日和法定节假日都包括在内</a:t>
                      </a:r>
                      <a:r>
                        <a:rPr lang="zh-CN" altLang="en-US" sz="1800" dirty="0" smtClean="0">
                          <a:effectLst/>
                          <a:latin typeface="微软雅黑" panose="020B0503020204020204" pitchFamily="34" charset="-122"/>
                          <a:ea typeface="微软雅黑" panose="020B0503020204020204" pitchFamily="34" charset="-122"/>
                        </a:rPr>
                        <a:t>（劳部发</a:t>
                      </a:r>
                      <a:r>
                        <a:rPr lang="en-US" altLang="zh-CN" sz="1800" dirty="0" smtClean="0">
                          <a:effectLst/>
                          <a:latin typeface="微软雅黑" panose="020B0503020204020204" pitchFamily="34" charset="-122"/>
                          <a:ea typeface="微软雅黑" panose="020B0503020204020204" pitchFamily="34" charset="-122"/>
                        </a:rPr>
                        <a:t>[1995]236</a:t>
                      </a:r>
                      <a:r>
                        <a:rPr lang="zh-CN" altLang="en-US" sz="1800" dirty="0" smtClean="0">
                          <a:effectLst/>
                          <a:latin typeface="微软雅黑" panose="020B0503020204020204" pitchFamily="34" charset="-122"/>
                          <a:ea typeface="微软雅黑" panose="020B0503020204020204" pitchFamily="34" charset="-122"/>
                        </a:rPr>
                        <a:t>号 ）</a:t>
                      </a:r>
                      <a:r>
                        <a:rPr lang="zh-CN" altLang="en-US" sz="1800" kern="1200" dirty="0" smtClean="0">
                          <a:solidFill>
                            <a:schemeClr val="tx1"/>
                          </a:solidFill>
                          <a:effectLst/>
                          <a:latin typeface="微软雅黑" panose="020B0503020204020204" pitchFamily="34" charset="-122"/>
                          <a:ea typeface="微软雅黑" panose="020B0503020204020204" pitchFamily="34" charset="-122"/>
                          <a:cs typeface="+mn-ea"/>
                          <a:sym typeface="+mn-lt"/>
                        </a:rPr>
                        <a:t>；</a:t>
                      </a:r>
                      <a:endParaRPr lang="zh-CN" altLang="en-US" sz="1400" dirty="0" smtClean="0">
                        <a:effectLst/>
                        <a:latin typeface="微软雅黑" panose="020B0503020204020204" pitchFamily="34" charset="-122"/>
                        <a:ea typeface="微软雅黑" panose="020B0503020204020204" pitchFamily="34" charset="-122"/>
                        <a:cs typeface="+mn-ea"/>
                        <a:sym typeface="+mn-lt"/>
                      </a:endParaRPr>
                    </a:p>
                    <a:p>
                      <a:pPr marL="285750" indent="-285750">
                        <a:lnSpc>
                          <a:spcPct val="150000"/>
                        </a:lnSpc>
                        <a:spcBef>
                          <a:spcPts val="0"/>
                        </a:spcBef>
                        <a:spcAft>
                          <a:spcPts val="0"/>
                        </a:spcAft>
                        <a:buFont typeface="Wingdings" panose="05000000000000000000" pitchFamily="2" charset="2"/>
                        <a:buChar char="ü"/>
                      </a:pPr>
                      <a:r>
                        <a:rPr lang="zh-CN" altLang="en-US" sz="1800" kern="1200" dirty="0" smtClean="0">
                          <a:solidFill>
                            <a:schemeClr val="tx1"/>
                          </a:solidFill>
                          <a:effectLst/>
                          <a:latin typeface="微软雅黑" panose="020B0503020204020204" pitchFamily="34" charset="-122"/>
                          <a:ea typeface="微软雅黑" panose="020B0503020204020204" pitchFamily="34" charset="-122"/>
                          <a:cs typeface="+mn-ea"/>
                          <a:sym typeface="+mn-lt"/>
                        </a:rPr>
                        <a:t>员工享受医疗期并不是一次性全部享受，而是在一定时间内累计计算；</a:t>
                      </a:r>
                      <a:endParaRPr lang="zh-CN" altLang="en-US" sz="1400" dirty="0" smtClean="0">
                        <a:effectLst/>
                        <a:latin typeface="微软雅黑" panose="020B0503020204020204" pitchFamily="34" charset="-122"/>
                        <a:ea typeface="微软雅黑" panose="020B0503020204020204" pitchFamily="34" charset="-122"/>
                        <a:cs typeface="+mn-ea"/>
                        <a:sym typeface="+mn-lt"/>
                      </a:endParaRPr>
                    </a:p>
                    <a:p>
                      <a:pPr marL="285750" indent="-285750">
                        <a:lnSpc>
                          <a:spcPct val="150000"/>
                        </a:lnSpc>
                        <a:spcBef>
                          <a:spcPts val="0"/>
                        </a:spcBef>
                        <a:spcAft>
                          <a:spcPts val="0"/>
                        </a:spcAft>
                        <a:buFont typeface="Wingdings" panose="05000000000000000000" pitchFamily="2" charset="2"/>
                        <a:buChar char="ü"/>
                      </a:pPr>
                      <a:r>
                        <a:rPr lang="zh-CN" altLang="en-US" sz="1800" kern="1200" dirty="0" smtClean="0">
                          <a:solidFill>
                            <a:schemeClr val="tx1"/>
                          </a:solidFill>
                          <a:effectLst/>
                          <a:latin typeface="微软雅黑" panose="020B0503020204020204" pitchFamily="34" charset="-122"/>
                          <a:ea typeface="微软雅黑" panose="020B0503020204020204" pitchFamily="34" charset="-122"/>
                          <a:cs typeface="+mn-ea"/>
                          <a:sym typeface="+mn-lt"/>
                        </a:rPr>
                        <a:t>医疗期中“月”为自然月，按原劳动部规定是按</a:t>
                      </a:r>
                      <a:r>
                        <a:rPr lang="en-US" altLang="zh-CN" sz="1800" kern="1200" dirty="0" smtClean="0">
                          <a:solidFill>
                            <a:schemeClr val="tx1"/>
                          </a:solidFill>
                          <a:effectLst/>
                          <a:latin typeface="微软雅黑" panose="020B0503020204020204" pitchFamily="34" charset="-122"/>
                          <a:ea typeface="微软雅黑" panose="020B0503020204020204" pitchFamily="34" charset="-122"/>
                          <a:cs typeface="+mn-ea"/>
                          <a:sym typeface="+mn-lt"/>
                        </a:rPr>
                        <a:t>30</a:t>
                      </a:r>
                      <a:r>
                        <a:rPr lang="zh-CN" altLang="en-US" sz="1800" kern="1200" dirty="0" smtClean="0">
                          <a:solidFill>
                            <a:schemeClr val="tx1"/>
                          </a:solidFill>
                          <a:effectLst/>
                          <a:latin typeface="微软雅黑" panose="020B0503020204020204" pitchFamily="34" charset="-122"/>
                          <a:ea typeface="微软雅黑" panose="020B0503020204020204" pitchFamily="34" charset="-122"/>
                          <a:cs typeface="+mn-ea"/>
                          <a:sym typeface="+mn-lt"/>
                        </a:rPr>
                        <a:t>天核算；</a:t>
                      </a:r>
                      <a:endParaRPr lang="zh-CN" altLang="en-US" sz="1400" dirty="0" smtClean="0">
                        <a:effectLst/>
                        <a:latin typeface="微软雅黑" panose="020B0503020204020204" pitchFamily="34" charset="-122"/>
                        <a:ea typeface="微软雅黑" panose="020B0503020204020204" pitchFamily="34" charset="-122"/>
                        <a:cs typeface="+mn-ea"/>
                        <a:sym typeface="+mn-lt"/>
                      </a:endParaRPr>
                    </a:p>
                    <a:p>
                      <a:pPr marL="285750" indent="-285750">
                        <a:lnSpc>
                          <a:spcPct val="150000"/>
                        </a:lnSpc>
                        <a:spcBef>
                          <a:spcPts val="0"/>
                        </a:spcBef>
                        <a:spcAft>
                          <a:spcPts val="0"/>
                        </a:spcAft>
                        <a:buFont typeface="Wingdings" panose="05000000000000000000" pitchFamily="2" charset="2"/>
                        <a:buChar char="ü"/>
                      </a:pPr>
                      <a:r>
                        <a:rPr lang="zh-CN" altLang="en-US" sz="1800" kern="1200" dirty="0" smtClean="0">
                          <a:solidFill>
                            <a:schemeClr val="tx1"/>
                          </a:solidFill>
                          <a:effectLst/>
                          <a:latin typeface="微软雅黑" panose="020B0503020204020204" pitchFamily="34" charset="-122"/>
                          <a:ea typeface="微软雅黑" panose="020B0503020204020204" pitchFamily="34" charset="-122"/>
                          <a:cs typeface="+mn-ea"/>
                          <a:sym typeface="+mn-lt"/>
                        </a:rPr>
                        <a:t>医疗期满后，继续留用，或计算周期结束医疗期未满的，自下一次病休起可重新核定医疗期。</a:t>
                      </a:r>
                      <a:endParaRPr lang="zh-CN" altLang="en-US" sz="1400" dirty="0" smtClean="0">
                        <a:effectLst/>
                        <a:latin typeface="微软雅黑" panose="020B0503020204020204" pitchFamily="34" charset="-122"/>
                        <a:ea typeface="微软雅黑" panose="020B0503020204020204" pitchFamily="34" charset="-122"/>
                        <a:cs typeface="+mn-ea"/>
                        <a:sym typeface="+mn-lt"/>
                      </a:endParaRPr>
                    </a:p>
                  </a:txBody>
                  <a:tcPr marL="91434" marR="91434" marT="45718" marB="45718" anchor="ctr">
                    <a:lnL>
                      <a:noFill/>
                    </a:lnL>
                    <a:lnR>
                      <a:no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r>
            </a:tbl>
          </a:graphicData>
        </a:graphic>
      </p:graphicFrame>
      <p:sp>
        <p:nvSpPr>
          <p:cNvPr id="5" name="TextBox 4"/>
          <p:cNvSpPr txBox="1"/>
          <p:nvPr/>
        </p:nvSpPr>
        <p:spPr>
          <a:xfrm>
            <a:off x="611560" y="1948770"/>
            <a:ext cx="8208912" cy="400110"/>
          </a:xfrm>
          <a:prstGeom prst="rect">
            <a:avLst/>
          </a:prstGeom>
          <a:noFill/>
        </p:spPr>
        <p:txBody>
          <a:bodyPr wrap="square" rtlCol="0">
            <a:spAutoFit/>
          </a:bodyPr>
          <a:lstStyle/>
          <a:p>
            <a:pPr eaLnBrk="1" fontAlgn="auto" hangingPunct="1">
              <a:lnSpc>
                <a:spcPct val="100000"/>
              </a:lnSpc>
              <a:spcBef>
                <a:spcPts val="0"/>
              </a:spcBef>
              <a:spcAft>
                <a:spcPts val="0"/>
              </a:spcAft>
              <a:buFontTx/>
              <a:buNone/>
            </a:pPr>
            <a:r>
              <a:rPr lang="en-US" altLang="zh-CN" sz="2000" dirty="0" smtClean="0">
                <a:solidFill>
                  <a:srgbClr val="15C2FF"/>
                </a:solidFill>
                <a:latin typeface="Arial"/>
                <a:ea typeface="微软雅黑"/>
              </a:rPr>
              <a:t>《</a:t>
            </a:r>
            <a:r>
              <a:rPr lang="zh-CN" altLang="en-US" sz="2000" dirty="0" smtClean="0">
                <a:solidFill>
                  <a:srgbClr val="15C2FF"/>
                </a:solidFill>
                <a:latin typeface="Arial"/>
                <a:ea typeface="微软雅黑"/>
              </a:rPr>
              <a:t>企业职工患病或非因工负伤医疗期规定</a:t>
            </a:r>
            <a:r>
              <a:rPr lang="en-US" altLang="zh-CN" sz="2000" dirty="0" smtClean="0">
                <a:solidFill>
                  <a:srgbClr val="15C2FF"/>
                </a:solidFill>
                <a:latin typeface="Arial"/>
                <a:ea typeface="微软雅黑"/>
                <a:cs typeface="+mn-ea"/>
                <a:sym typeface="+mn-lt"/>
              </a:rPr>
              <a:t>》</a:t>
            </a:r>
            <a:r>
              <a:rPr lang="zh-CN" altLang="en-US" sz="2000" dirty="0" smtClean="0">
                <a:solidFill>
                  <a:srgbClr val="15C2FF"/>
                </a:solidFill>
                <a:latin typeface="Arial"/>
                <a:ea typeface="微软雅黑"/>
                <a:cs typeface="+mn-ea"/>
                <a:sym typeface="+mn-lt"/>
              </a:rPr>
              <a:t>（</a:t>
            </a:r>
            <a:r>
              <a:rPr lang="zh-CN" altLang="en-US" sz="2000" dirty="0" smtClean="0">
                <a:solidFill>
                  <a:srgbClr val="15C2FF"/>
                </a:solidFill>
                <a:latin typeface="Arial"/>
                <a:ea typeface="微软雅黑"/>
              </a:rPr>
              <a:t>劳</a:t>
            </a:r>
            <a:r>
              <a:rPr lang="zh-CN" altLang="en-US" sz="2000" dirty="0">
                <a:solidFill>
                  <a:srgbClr val="15C2FF"/>
                </a:solidFill>
                <a:latin typeface="Arial"/>
                <a:ea typeface="微软雅黑"/>
              </a:rPr>
              <a:t>部发</a:t>
            </a:r>
            <a:r>
              <a:rPr lang="en-US" altLang="zh-CN" sz="2000" dirty="0">
                <a:solidFill>
                  <a:srgbClr val="15C2FF"/>
                </a:solidFill>
                <a:latin typeface="Arial"/>
                <a:ea typeface="微软雅黑"/>
              </a:rPr>
              <a:t>[1994]479</a:t>
            </a:r>
            <a:r>
              <a:rPr lang="zh-CN" altLang="en-US" sz="2000" dirty="0" smtClean="0">
                <a:solidFill>
                  <a:srgbClr val="15C2FF"/>
                </a:solidFill>
                <a:latin typeface="Arial"/>
                <a:ea typeface="微软雅黑"/>
              </a:rPr>
              <a:t>号）</a:t>
            </a:r>
            <a:endParaRPr lang="zh-CN" altLang="en-US" sz="2000" dirty="0">
              <a:solidFill>
                <a:srgbClr val="15C2FF"/>
              </a:solidFill>
              <a:latin typeface="Arial"/>
              <a:ea typeface="微软雅黑"/>
              <a:cs typeface="+mn-ea"/>
              <a:sym typeface="+mn-lt"/>
            </a:endParaRPr>
          </a:p>
        </p:txBody>
      </p:sp>
      <p:sp>
        <p:nvSpPr>
          <p:cNvPr id="6" name="TextBox 5"/>
          <p:cNvSpPr txBox="1"/>
          <p:nvPr/>
        </p:nvSpPr>
        <p:spPr>
          <a:xfrm>
            <a:off x="379907" y="1420092"/>
            <a:ext cx="8203998" cy="424732"/>
          </a:xfrm>
          <a:prstGeom prst="rect">
            <a:avLst/>
          </a:prstGeom>
          <a:noFill/>
        </p:spPr>
        <p:txBody>
          <a:bodyPr wrap="square" rtlCol="0">
            <a:spAutoFit/>
          </a:bodyPr>
          <a:lstStyle/>
          <a:p>
            <a:pPr>
              <a:buNone/>
            </a:pPr>
            <a:r>
              <a:rPr lang="en-US" altLang="zh-CN" b="1" dirty="0" smtClean="0">
                <a:solidFill>
                  <a:schemeClr val="tx1"/>
                </a:solidFill>
                <a:latin typeface="微软雅黑" panose="020B0503020204020204" pitchFamily="34" charset="-122"/>
                <a:ea typeface="微软雅黑" panose="020B0503020204020204" pitchFamily="34" charset="-122"/>
              </a:rPr>
              <a:t>2. </a:t>
            </a:r>
            <a:r>
              <a:rPr lang="zh-CN" altLang="en-US" b="1" dirty="0" smtClean="0">
                <a:solidFill>
                  <a:schemeClr val="tx1"/>
                </a:solidFill>
                <a:latin typeface="微软雅黑" panose="020B0503020204020204" pitchFamily="34" charset="-122"/>
                <a:ea typeface="微软雅黑" panose="020B0503020204020204" pitchFamily="34" charset="-122"/>
              </a:rPr>
              <a:t>女职工“三期”和医疗期重叠时的处理</a:t>
            </a:r>
            <a:endParaRPr lang="zh-CN" altLang="en-US" b="1"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717663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00472" y="2271566"/>
            <a:ext cx="9142512" cy="480131"/>
          </a:xfrm>
          <a:prstGeom prst="rect">
            <a:avLst/>
          </a:prstGeom>
        </p:spPr>
        <p:txBody>
          <a:bodyPr wrap="square" rtlCol="0">
            <a:spAutoFit/>
          </a:bodyPr>
          <a:lstStyle/>
          <a:p>
            <a:pPr algn="ctr">
              <a:buNone/>
            </a:pPr>
            <a:r>
              <a:rPr lang="zh-CN" altLang="en-US" sz="2800" dirty="0" smtClean="0">
                <a:solidFill>
                  <a:schemeClr val="tx1"/>
                </a:solidFill>
                <a:latin typeface="微软雅黑" panose="020B0503020204020204" pitchFamily="34" charset="-122"/>
                <a:ea typeface="微软雅黑" panose="020B0503020204020204" pitchFamily="34" charset="-122"/>
              </a:rPr>
              <a:t>女员工长期请病假情形下的</a:t>
            </a:r>
            <a:r>
              <a:rPr lang="zh-CN" altLang="en-US" sz="2800" dirty="0">
                <a:solidFill>
                  <a:schemeClr val="tx1"/>
                </a:solidFill>
                <a:latin typeface="微软雅黑" panose="020B0503020204020204" pitchFamily="34" charset="-122"/>
                <a:ea typeface="微软雅黑" panose="020B0503020204020204" pitchFamily="34" charset="-122"/>
              </a:rPr>
              <a:t>处理</a:t>
            </a:r>
            <a:r>
              <a:rPr lang="zh-CN" altLang="en-US" sz="2800" dirty="0" smtClean="0">
                <a:solidFill>
                  <a:schemeClr val="tx1"/>
                </a:solidFill>
                <a:latin typeface="微软雅黑" panose="020B0503020204020204" pitchFamily="34" charset="-122"/>
                <a:ea typeface="微软雅黑" panose="020B0503020204020204" pitchFamily="34" charset="-122"/>
              </a:rPr>
              <a:t>方式</a:t>
            </a:r>
            <a:endParaRPr lang="en-US" altLang="zh-CN" sz="2800" dirty="0">
              <a:solidFill>
                <a:schemeClr val="tx1"/>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79907" y="1420092"/>
            <a:ext cx="8203998" cy="424732"/>
          </a:xfrm>
          <a:prstGeom prst="rect">
            <a:avLst/>
          </a:prstGeom>
          <a:noFill/>
        </p:spPr>
        <p:txBody>
          <a:bodyPr wrap="square" rtlCol="0">
            <a:spAutoFit/>
          </a:bodyPr>
          <a:lstStyle/>
          <a:p>
            <a:pPr>
              <a:buNone/>
            </a:pPr>
            <a:r>
              <a:rPr lang="en-US" altLang="zh-CN" b="1" dirty="0" smtClean="0">
                <a:solidFill>
                  <a:schemeClr val="tx1"/>
                </a:solidFill>
                <a:latin typeface="微软雅黑" panose="020B0503020204020204" pitchFamily="34" charset="-122"/>
                <a:ea typeface="微软雅黑" panose="020B0503020204020204" pitchFamily="34" charset="-122"/>
              </a:rPr>
              <a:t>2. </a:t>
            </a:r>
            <a:r>
              <a:rPr lang="zh-CN" altLang="en-US" b="1" dirty="0" smtClean="0">
                <a:solidFill>
                  <a:schemeClr val="tx1"/>
                </a:solidFill>
                <a:latin typeface="微软雅黑" panose="020B0503020204020204" pitchFamily="34" charset="-122"/>
                <a:ea typeface="微软雅黑" panose="020B0503020204020204" pitchFamily="34" charset="-122"/>
              </a:rPr>
              <a:t>女职工“三期”和医疗期重叠时的处理</a:t>
            </a:r>
            <a:endParaRPr lang="zh-CN" altLang="en-US" b="1" dirty="0">
              <a:solidFill>
                <a:schemeClr val="tx1"/>
              </a:solidFill>
              <a:latin typeface="微软雅黑" panose="020B0503020204020204" pitchFamily="34" charset="-122"/>
              <a:ea typeface="微软雅黑" panose="020B0503020204020204" pitchFamily="34" charset="-122"/>
            </a:endParaRPr>
          </a:p>
        </p:txBody>
      </p:sp>
      <p:graphicFrame>
        <p:nvGraphicFramePr>
          <p:cNvPr id="13" name="图示 12"/>
          <p:cNvGraphicFramePr/>
          <p:nvPr>
            <p:extLst>
              <p:ext uri="{D42A27DB-BD31-4B8C-83A1-F6EECF244321}">
                <p14:modId xmlns:p14="http://schemas.microsoft.com/office/powerpoint/2010/main" val="1805856134"/>
              </p:ext>
            </p:extLst>
          </p:nvPr>
        </p:nvGraphicFramePr>
        <p:xfrm>
          <a:off x="632520" y="2852936"/>
          <a:ext cx="8496944"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7" name="Picture 3" descr="C:\Users\liuchang3\Documents\刘畅\PPT\图片素材\46959.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33320" y="1771509"/>
            <a:ext cx="936104"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5539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3000" b="-3000"/>
          </a:stretch>
        </a:blipFill>
        <a:effectLst/>
      </p:bgPr>
    </p:bg>
    <p:spTree>
      <p:nvGrpSpPr>
        <p:cNvPr id="1" name=""/>
        <p:cNvGrpSpPr/>
        <p:nvPr/>
      </p:nvGrpSpPr>
      <p:grpSpPr>
        <a:xfrm>
          <a:off x="0" y="0"/>
          <a:ext cx="0" cy="0"/>
          <a:chOff x="0" y="0"/>
          <a:chExt cx="0" cy="0"/>
        </a:xfrm>
      </p:grpSpPr>
      <p:sp>
        <p:nvSpPr>
          <p:cNvPr id="6" name="文本框 2"/>
          <p:cNvSpPr txBox="1">
            <a:spLocks noChangeArrowheads="1"/>
          </p:cNvSpPr>
          <p:nvPr>
            <p:custDataLst>
              <p:tags r:id="rId1"/>
            </p:custDataLst>
          </p:nvPr>
        </p:nvSpPr>
        <p:spPr bwMode="auto">
          <a:xfrm>
            <a:off x="0" y="2996952"/>
            <a:ext cx="4205288"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auto">
              <a:spcBef>
                <a:spcPts val="0"/>
              </a:spcBef>
              <a:spcAft>
                <a:spcPts val="0"/>
              </a:spcAft>
              <a:buNone/>
            </a:pPr>
            <a:r>
              <a:rPr lang="zh-CN" altLang="en-US" sz="7200" b="0" dirty="0" smtClean="0">
                <a:solidFill>
                  <a:schemeClr val="bg1">
                    <a:lumMod val="50000"/>
                  </a:schemeClr>
                </a:solidFill>
                <a:latin typeface="Arial Black" panose="020B0A04020102020204" pitchFamily="34" charset="0"/>
                <a:ea typeface="微软雅黑" panose="020B0503020204020204" pitchFamily="34" charset="-122"/>
                <a:cs typeface="Times New Roman" panose="02020603050405020304" pitchFamily="18" charset="0"/>
              </a:rPr>
              <a:t>第二部分</a:t>
            </a:r>
            <a:endParaRPr lang="zh-CN" altLang="en-US" sz="7200" b="0" dirty="0">
              <a:solidFill>
                <a:schemeClr val="bg1">
                  <a:lumMod val="50000"/>
                </a:schemeClr>
              </a:solidFill>
              <a:latin typeface="Arial Black" panose="020B0A04020102020204" pitchFamily="34" charset="0"/>
              <a:ea typeface="微软雅黑" panose="020B0503020204020204" pitchFamily="34" charset="-122"/>
              <a:cs typeface="Times New Roman" panose="02020603050405020304" pitchFamily="18" charset="0"/>
            </a:endParaRPr>
          </a:p>
        </p:txBody>
      </p:sp>
      <p:sp>
        <p:nvSpPr>
          <p:cNvPr id="7" name="文本框 8"/>
          <p:cNvSpPr txBox="1">
            <a:spLocks noChangeArrowheads="1"/>
          </p:cNvSpPr>
          <p:nvPr>
            <p:custDataLst>
              <p:tags r:id="rId2"/>
            </p:custDataLst>
          </p:nvPr>
        </p:nvSpPr>
        <p:spPr bwMode="auto">
          <a:xfrm>
            <a:off x="4135216" y="2699511"/>
            <a:ext cx="5282280" cy="1521577"/>
          </a:xfrm>
          <a:prstGeom prst="rect">
            <a:avLst/>
          </a:prstGeom>
          <a:solidFill>
            <a:srgbClr val="FFFFFF">
              <a:alpha val="74118"/>
            </a:srgbClr>
          </a:solidFill>
          <a:ln>
            <a:noFill/>
          </a:ln>
          <a:extLst/>
        </p:spPr>
        <p:txBody>
          <a:bodyPr anchor="b">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fontAlgn="auto">
              <a:spcBef>
                <a:spcPts val="0"/>
              </a:spcBef>
              <a:spcAft>
                <a:spcPts val="0"/>
              </a:spcAft>
              <a:buNone/>
              <a:defRPr/>
            </a:pPr>
            <a:r>
              <a:rPr lang="zh-CN" altLang="en-US" sz="4000" b="1" dirty="0">
                <a:solidFill>
                  <a:schemeClr val="bg1">
                    <a:lumMod val="50000"/>
                  </a:schemeClr>
                </a:solidFill>
                <a:latin typeface="微软雅黑" panose="020B0503020204020204" pitchFamily="34" charset="-122"/>
                <a:ea typeface="微软雅黑" panose="020B0503020204020204" pitchFamily="34" charset="-122"/>
              </a:rPr>
              <a:t>职工生育权和劳动法权利冲突</a:t>
            </a:r>
            <a:r>
              <a:rPr lang="zh-CN" altLang="en-US" sz="4000" b="1" dirty="0" smtClean="0">
                <a:solidFill>
                  <a:schemeClr val="bg1">
                    <a:lumMod val="50000"/>
                  </a:schemeClr>
                </a:solidFill>
                <a:latin typeface="微软雅黑" panose="020B0503020204020204" pitchFamily="34" charset="-122"/>
                <a:ea typeface="微软雅黑" panose="020B0503020204020204" pitchFamily="34" charset="-122"/>
              </a:rPr>
              <a:t>解析</a:t>
            </a:r>
            <a:endParaRPr lang="zh-CN" altLang="en-US" sz="4000" b="1"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bwMode="auto">
          <a:xfrm>
            <a:off x="4135216" y="4365104"/>
            <a:ext cx="5354288"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10279825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920552" y="2348880"/>
            <a:ext cx="7992888" cy="3024336"/>
          </a:xfrm>
          <a:custGeom>
            <a:avLst/>
            <a:gdLst>
              <a:gd name="connsiteX0" fmla="*/ 0 w 3599106"/>
              <a:gd name="connsiteY0" fmla="*/ 260500 h 2605004"/>
              <a:gd name="connsiteX1" fmla="*/ 260500 w 3599106"/>
              <a:gd name="connsiteY1" fmla="*/ 0 h 2605004"/>
              <a:gd name="connsiteX2" fmla="*/ 3338606 w 3599106"/>
              <a:gd name="connsiteY2" fmla="*/ 0 h 2605004"/>
              <a:gd name="connsiteX3" fmla="*/ 3599106 w 3599106"/>
              <a:gd name="connsiteY3" fmla="*/ 260500 h 2605004"/>
              <a:gd name="connsiteX4" fmla="*/ 3599106 w 3599106"/>
              <a:gd name="connsiteY4" fmla="*/ 2344504 h 2605004"/>
              <a:gd name="connsiteX5" fmla="*/ 3338606 w 3599106"/>
              <a:gd name="connsiteY5" fmla="*/ 2605004 h 2605004"/>
              <a:gd name="connsiteX6" fmla="*/ 260500 w 3599106"/>
              <a:gd name="connsiteY6" fmla="*/ 2605004 h 2605004"/>
              <a:gd name="connsiteX7" fmla="*/ 0 w 3599106"/>
              <a:gd name="connsiteY7" fmla="*/ 2344504 h 2605004"/>
              <a:gd name="connsiteX8" fmla="*/ 0 w 3599106"/>
              <a:gd name="connsiteY8" fmla="*/ 260500 h 2605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9106" h="2605004">
                <a:moveTo>
                  <a:pt x="0" y="260500"/>
                </a:moveTo>
                <a:cubicBezTo>
                  <a:pt x="0" y="116630"/>
                  <a:pt x="116630" y="0"/>
                  <a:pt x="260500" y="0"/>
                </a:cubicBezTo>
                <a:lnTo>
                  <a:pt x="3338606" y="0"/>
                </a:lnTo>
                <a:cubicBezTo>
                  <a:pt x="3482476" y="0"/>
                  <a:pt x="3599106" y="116630"/>
                  <a:pt x="3599106" y="260500"/>
                </a:cubicBezTo>
                <a:lnTo>
                  <a:pt x="3599106" y="2344504"/>
                </a:lnTo>
                <a:cubicBezTo>
                  <a:pt x="3599106" y="2488374"/>
                  <a:pt x="3482476" y="2605004"/>
                  <a:pt x="3338606" y="2605004"/>
                </a:cubicBezTo>
                <a:lnTo>
                  <a:pt x="260500" y="2605004"/>
                </a:lnTo>
                <a:cubicBezTo>
                  <a:pt x="116630" y="2605004"/>
                  <a:pt x="0" y="2488374"/>
                  <a:pt x="0" y="2344504"/>
                </a:cubicBezTo>
                <a:lnTo>
                  <a:pt x="0" y="260500"/>
                </a:lnTo>
                <a:close/>
              </a:path>
            </a:pathLst>
          </a:custGeom>
          <a:ln>
            <a:solidFill>
              <a:srgbClr val="15C2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4314" tIns="204314" rIns="204314" bIns="204314" numCol="1" spcCol="1270" anchor="t" anchorCtr="0">
            <a:noAutofit/>
          </a:bodyPr>
          <a:lstStyle/>
          <a:p>
            <a:pPr marL="285750" indent="-285750">
              <a:lnSpc>
                <a:spcPct val="150000"/>
              </a:lnSpc>
              <a:spcBef>
                <a:spcPts val="0"/>
              </a:spcBef>
              <a:buFont typeface="Wingdings" panose="05000000000000000000" pitchFamily="2" charset="2"/>
              <a:buChar char="Ø"/>
            </a:pPr>
            <a:r>
              <a:rPr lang="en-US" altLang="zh-CN" dirty="0" smtClean="0">
                <a:solidFill>
                  <a:srgbClr val="C00000"/>
                </a:solidFill>
                <a:latin typeface="微软雅黑" panose="020B0503020204020204" pitchFamily="34" charset="-122"/>
                <a:ea typeface="微软雅黑" panose="020B0503020204020204" pitchFamily="34" charset="-122"/>
              </a:rPr>
              <a:t>A</a:t>
            </a:r>
            <a:r>
              <a:rPr lang="zh-CN" altLang="en-US" dirty="0" smtClean="0">
                <a:solidFill>
                  <a:srgbClr val="C00000"/>
                </a:solidFill>
                <a:latin typeface="微软雅黑" panose="020B0503020204020204" pitchFamily="34" charset="-122"/>
                <a:ea typeface="微软雅黑" panose="020B0503020204020204" pitchFamily="34" charset="-122"/>
              </a:rPr>
              <a:t>公司</a:t>
            </a:r>
            <a:r>
              <a:rPr lang="zh-CN" altLang="en-US" dirty="0" smtClean="0">
                <a:latin typeface="微软雅黑" panose="020B0503020204020204" pitchFamily="34" charset="-122"/>
                <a:ea typeface="微软雅黑" panose="020B0503020204020204" pitchFamily="34" charset="-122"/>
              </a:rPr>
              <a:t>为</a:t>
            </a:r>
            <a:r>
              <a:rPr lang="zh-CN" altLang="en-US" dirty="0">
                <a:solidFill>
                  <a:srgbClr val="C00000"/>
                </a:solidFill>
                <a:latin typeface="微软雅黑" panose="020B0503020204020204" pitchFamily="34" charset="-122"/>
                <a:ea typeface="微软雅黑" panose="020B0503020204020204" pitchFamily="34" charset="-122"/>
              </a:rPr>
              <a:t>广</a:t>
            </a:r>
            <a:r>
              <a:rPr lang="zh-CN" altLang="en-US" dirty="0" smtClean="0">
                <a:solidFill>
                  <a:srgbClr val="C00000"/>
                </a:solidFill>
                <a:latin typeface="微软雅黑" panose="020B0503020204020204" pitchFamily="34" charset="-122"/>
                <a:ea typeface="微软雅黑" panose="020B0503020204020204" pitchFamily="34" charset="-122"/>
              </a:rPr>
              <a:t>州市</a:t>
            </a:r>
            <a:r>
              <a:rPr lang="zh-CN" altLang="en-US" dirty="0" smtClean="0">
                <a:latin typeface="微软雅黑" panose="020B0503020204020204" pitchFamily="34" charset="-122"/>
                <a:ea typeface="微软雅黑" panose="020B0503020204020204" pitchFamily="34" charset="-122"/>
              </a:rPr>
              <a:t>一家保安服务公司。</a:t>
            </a:r>
            <a:r>
              <a:rPr lang="en-US" altLang="zh-CN" dirty="0" smtClean="0">
                <a:latin typeface="微软雅黑" panose="020B0503020204020204" pitchFamily="34" charset="-122"/>
                <a:ea typeface="微软雅黑" panose="020B0503020204020204" pitchFamily="34" charset="-122"/>
              </a:rPr>
              <a:t>2014</a:t>
            </a:r>
            <a:r>
              <a:rPr lang="zh-CN" altLang="en-US" dirty="0" smtClean="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15</a:t>
            </a:r>
            <a:r>
              <a:rPr lang="zh-CN" altLang="en-US" dirty="0">
                <a:latin typeface="微软雅黑" panose="020B0503020204020204" pitchFamily="34" charset="-122"/>
                <a:ea typeface="微软雅黑" panose="020B0503020204020204" pitchFamily="34" charset="-122"/>
              </a:rPr>
              <a:t>日</a:t>
            </a:r>
            <a:r>
              <a:rPr lang="zh-CN" altLang="en-US" dirty="0" smtClean="0">
                <a:latin typeface="微软雅黑" panose="020B0503020204020204" pitchFamily="34" charset="-122"/>
                <a:ea typeface="微软雅黑" panose="020B0503020204020204" pitchFamily="34" charset="-122"/>
              </a:rPr>
              <a:t>，</a:t>
            </a:r>
            <a:r>
              <a:rPr lang="en-US" altLang="zh-CN" dirty="0">
                <a:solidFill>
                  <a:srgbClr val="C00000"/>
                </a:solidFill>
                <a:latin typeface="微软雅黑" panose="020B0503020204020204" pitchFamily="34" charset="-122"/>
                <a:ea typeface="微软雅黑" panose="020B0503020204020204" pitchFamily="34" charset="-122"/>
              </a:rPr>
              <a:t>B</a:t>
            </a:r>
            <a:r>
              <a:rPr lang="zh-CN" altLang="en-US" dirty="0" smtClean="0">
                <a:solidFill>
                  <a:srgbClr val="C00000"/>
                </a:solidFill>
                <a:latin typeface="微软雅黑" panose="020B0503020204020204" pitchFamily="34" charset="-122"/>
                <a:ea typeface="微软雅黑" panose="020B0503020204020204" pitchFamily="34" charset="-122"/>
              </a:rPr>
              <a:t>员工</a:t>
            </a:r>
            <a:r>
              <a:rPr lang="zh-CN" altLang="en-US" dirty="0" smtClean="0">
                <a:latin typeface="微软雅黑" panose="020B0503020204020204" pitchFamily="34" charset="-122"/>
                <a:ea typeface="微软雅黑" panose="020B0503020204020204" pitchFamily="34" charset="-122"/>
              </a:rPr>
              <a:t>与</a:t>
            </a:r>
            <a:r>
              <a:rPr lang="en-US" altLang="zh-CN" dirty="0" smtClean="0">
                <a:latin typeface="微软雅黑" panose="020B0503020204020204" pitchFamily="34" charset="-122"/>
                <a:ea typeface="微软雅黑" panose="020B0503020204020204" pitchFamily="34" charset="-122"/>
              </a:rPr>
              <a:t>A</a:t>
            </a:r>
            <a:r>
              <a:rPr lang="zh-CN" altLang="en-US" dirty="0" smtClean="0">
                <a:latin typeface="微软雅黑" panose="020B0503020204020204" pitchFamily="34" charset="-122"/>
                <a:ea typeface="微软雅黑" panose="020B0503020204020204" pitchFamily="34" charset="-122"/>
              </a:rPr>
              <a:t>公司签订了书面</a:t>
            </a:r>
            <a:r>
              <a:rPr lang="zh-CN" altLang="en-US" dirty="0">
                <a:latin typeface="微软雅黑" panose="020B0503020204020204" pitchFamily="34" charset="-122"/>
                <a:ea typeface="微软雅黑" panose="020B0503020204020204" pitchFamily="34" charset="-122"/>
              </a:rPr>
              <a:t>劳动合同，合同期限</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年，自</a:t>
            </a:r>
            <a:r>
              <a:rPr lang="en-US" altLang="zh-CN" dirty="0" smtClean="0">
                <a:latin typeface="微软雅黑" panose="020B0503020204020204" pitchFamily="34" charset="-122"/>
                <a:ea typeface="微软雅黑" panose="020B0503020204020204" pitchFamily="34" charset="-122"/>
              </a:rPr>
              <a:t>2014</a:t>
            </a:r>
            <a:r>
              <a:rPr lang="zh-CN" altLang="en-US" dirty="0" smtClean="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15</a:t>
            </a:r>
            <a:r>
              <a:rPr lang="zh-CN" altLang="en-US" dirty="0">
                <a:latin typeface="微软雅黑" panose="020B0503020204020204" pitchFamily="34" charset="-122"/>
                <a:ea typeface="微软雅黑" panose="020B0503020204020204" pitchFamily="34" charset="-122"/>
              </a:rPr>
              <a:t>日至</a:t>
            </a:r>
            <a:r>
              <a:rPr lang="en-US" altLang="zh-CN" dirty="0">
                <a:latin typeface="微软雅黑" panose="020B0503020204020204" pitchFamily="34" charset="-122"/>
                <a:ea typeface="微软雅黑" panose="020B0503020204020204" pitchFamily="34" charset="-122"/>
              </a:rPr>
              <a:t>2017</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14</a:t>
            </a:r>
            <a:r>
              <a:rPr lang="zh-CN" altLang="en-US" dirty="0">
                <a:latin typeface="微软雅黑" panose="020B0503020204020204" pitchFamily="34" charset="-122"/>
                <a:ea typeface="微软雅黑" panose="020B0503020204020204" pitchFamily="34" charset="-122"/>
              </a:rPr>
              <a:t>日。根据劳动合同约定，</a:t>
            </a:r>
            <a:r>
              <a:rPr lang="en-US" altLang="zh-CN" dirty="0">
                <a:latin typeface="微软雅黑" panose="020B0503020204020204" pitchFamily="34" charset="-122"/>
                <a:ea typeface="微软雅黑" panose="020B0503020204020204" pitchFamily="34" charset="-122"/>
              </a:rPr>
              <a:t>B</a:t>
            </a:r>
            <a:r>
              <a:rPr lang="zh-CN" altLang="en-US" dirty="0">
                <a:latin typeface="微软雅黑" panose="020B0503020204020204" pitchFamily="34" charset="-122"/>
                <a:ea typeface="微软雅黑" panose="020B0503020204020204" pitchFamily="34" charset="-122"/>
              </a:rPr>
              <a:t>员工的工作岗位为</a:t>
            </a:r>
            <a:r>
              <a:rPr lang="zh-CN" altLang="zh-CN" dirty="0">
                <a:latin typeface="微软雅黑" panose="020B0503020204020204" pitchFamily="34" charset="-122"/>
                <a:ea typeface="微软雅黑" panose="020B0503020204020204" pitchFamily="34" charset="-122"/>
              </a:rPr>
              <a:t>保安员</a:t>
            </a:r>
            <a:r>
              <a:rPr lang="zh-CN" altLang="en-US"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工作内容为受</a:t>
            </a:r>
            <a:r>
              <a:rPr lang="en-US" altLang="zh-CN" dirty="0">
                <a:latin typeface="微软雅黑" panose="020B0503020204020204" pitchFamily="34" charset="-122"/>
                <a:ea typeface="微软雅黑" panose="020B0503020204020204" pitchFamily="34" charset="-122"/>
              </a:rPr>
              <a:t>A</a:t>
            </a:r>
            <a:r>
              <a:rPr lang="zh-CN" altLang="en-US" dirty="0">
                <a:latin typeface="微软雅黑" panose="020B0503020204020204" pitchFamily="34" charset="-122"/>
                <a:ea typeface="微软雅黑" panose="020B0503020204020204" pitchFamily="34" charset="-122"/>
              </a:rPr>
              <a:t>公司</a:t>
            </a:r>
            <a:r>
              <a:rPr lang="zh-CN" altLang="zh-CN" dirty="0">
                <a:latin typeface="微软雅黑" panose="020B0503020204020204" pitchFamily="34" charset="-122"/>
                <a:ea typeface="微软雅黑" panose="020B0503020204020204" pitchFamily="34" charset="-122"/>
              </a:rPr>
              <a:t>委派为</a:t>
            </a:r>
            <a:r>
              <a:rPr lang="zh-CN" altLang="en-US" dirty="0">
                <a:latin typeface="微软雅黑" panose="020B0503020204020204" pitchFamily="34" charset="-122"/>
                <a:ea typeface="微软雅黑" panose="020B0503020204020204" pitchFamily="34" charset="-122"/>
              </a:rPr>
              <a:t>客户单位</a:t>
            </a:r>
            <a:r>
              <a:rPr lang="zh-CN" altLang="zh-CN" dirty="0">
                <a:latin typeface="微软雅黑" panose="020B0503020204020204" pitchFamily="34" charset="-122"/>
                <a:ea typeface="微软雅黑" panose="020B0503020204020204" pitchFamily="34" charset="-122"/>
              </a:rPr>
              <a:t>维护治安秩序</a:t>
            </a:r>
            <a:r>
              <a:rPr lang="zh-CN" altLang="en-US" dirty="0" smtClean="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p:txBody>
      </p:sp>
      <p:sp>
        <p:nvSpPr>
          <p:cNvPr id="4" name="TextBox 3"/>
          <p:cNvSpPr txBox="1"/>
          <p:nvPr/>
        </p:nvSpPr>
        <p:spPr>
          <a:xfrm>
            <a:off x="640904" y="1565176"/>
            <a:ext cx="3087960" cy="480131"/>
          </a:xfrm>
          <a:prstGeom prst="rect">
            <a:avLst/>
          </a:prstGeom>
          <a:noFill/>
        </p:spPr>
        <p:txBody>
          <a:bodyPr wrap="square" rtlCol="0">
            <a:spAutoFit/>
          </a:bodyPr>
          <a:lstStyle/>
          <a:p>
            <a:pPr>
              <a:buNone/>
            </a:pPr>
            <a:r>
              <a:rPr lang="zh-CN" altLang="en-US" sz="2800" b="1" dirty="0">
                <a:solidFill>
                  <a:schemeClr val="tx1"/>
                </a:solidFill>
                <a:latin typeface="微软雅黑" panose="020B0503020204020204" pitchFamily="34" charset="-122"/>
                <a:ea typeface="微软雅黑" panose="020B0503020204020204" pitchFamily="34" charset="-122"/>
              </a:rPr>
              <a:t>基本</a:t>
            </a:r>
            <a:r>
              <a:rPr lang="zh-CN" altLang="en-US" sz="2800" b="1" dirty="0" smtClean="0">
                <a:solidFill>
                  <a:schemeClr val="tx1"/>
                </a:solidFill>
                <a:latin typeface="微软雅黑" panose="020B0503020204020204" pitchFamily="34" charset="-122"/>
                <a:ea typeface="微软雅黑" panose="020B0503020204020204" pitchFamily="34" charset="-122"/>
              </a:rPr>
              <a:t>案情（</a:t>
            </a:r>
            <a:r>
              <a:rPr lang="en-US" altLang="zh-CN" sz="2800" b="1" dirty="0" smtClean="0">
                <a:solidFill>
                  <a:schemeClr val="tx1"/>
                </a:solidFill>
                <a:latin typeface="微软雅黑" panose="020B0503020204020204" pitchFamily="34" charset="-122"/>
                <a:ea typeface="微软雅黑" panose="020B0503020204020204" pitchFamily="34" charset="-122"/>
              </a:rPr>
              <a:t>1/5</a:t>
            </a:r>
            <a:r>
              <a:rPr lang="zh-CN" altLang="en-US" sz="2800" b="1" dirty="0" smtClean="0">
                <a:solidFill>
                  <a:schemeClr val="tx1"/>
                </a:solidFill>
                <a:latin typeface="微软雅黑" panose="020B0503020204020204" pitchFamily="34" charset="-122"/>
                <a:ea typeface="微软雅黑" panose="020B0503020204020204" pitchFamily="34" charset="-122"/>
              </a:rPr>
              <a:t>）</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705267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a:extLst>
              <a:ext uri="{28A0092B-C50C-407E-A947-70E740481C1C}">
                <a14:useLocalDpi xmlns:a14="http://schemas.microsoft.com/office/drawing/2010/main" val="0"/>
              </a:ext>
            </a:extLst>
          </a:blip>
          <a:srcRect t="40261"/>
          <a:stretch/>
        </p:blipFill>
        <p:spPr>
          <a:xfrm>
            <a:off x="560512" y="2257933"/>
            <a:ext cx="5845154" cy="4339419"/>
          </a:xfrm>
          <a:prstGeom prst="rect">
            <a:avLst/>
          </a:prstGeom>
        </p:spPr>
      </p:pic>
      <p:sp>
        <p:nvSpPr>
          <p:cNvPr id="3" name="TextBox 2"/>
          <p:cNvSpPr txBox="1"/>
          <p:nvPr/>
        </p:nvSpPr>
        <p:spPr>
          <a:xfrm>
            <a:off x="272480" y="908720"/>
            <a:ext cx="7992887" cy="1338828"/>
          </a:xfrm>
          <a:prstGeom prst="rect">
            <a:avLst/>
          </a:prstGeom>
        </p:spPr>
        <p:txBody>
          <a:bodyPr wrap="square" rtlCol="0">
            <a:spAutoFit/>
          </a:bodyPr>
          <a:lstStyle/>
          <a:p>
            <a:pPr marL="0" indent="0">
              <a:lnSpc>
                <a:spcPct val="150000"/>
              </a:lnSpc>
              <a:buFont typeface="Wingdings 2"/>
              <a:buNone/>
            </a:pPr>
            <a:r>
              <a:rPr lang="zh-CN" altLang="en-US" sz="2000" b="1" dirty="0">
                <a:solidFill>
                  <a:schemeClr val="accent1"/>
                </a:solidFill>
                <a:latin typeface="微软雅黑" panose="020B0503020204020204" pitchFamily="34" charset="-122"/>
                <a:ea typeface="微软雅黑" panose="020B0503020204020204" pitchFamily="34" charset="-122"/>
              </a:rPr>
              <a:t>备案审查出重</a:t>
            </a:r>
            <a:r>
              <a:rPr lang="zh-CN" altLang="en-US" sz="2000" b="1" dirty="0" smtClean="0">
                <a:solidFill>
                  <a:schemeClr val="accent1"/>
                </a:solidFill>
                <a:latin typeface="微软雅黑" panose="020B0503020204020204" pitchFamily="34" charset="-122"/>
                <a:ea typeface="微软雅黑" panose="020B0503020204020204" pitchFamily="34" charset="-122"/>
              </a:rPr>
              <a:t>拳</a:t>
            </a:r>
            <a:r>
              <a:rPr lang="en-US" altLang="zh-CN" sz="2000" b="1" dirty="0" smtClean="0">
                <a:solidFill>
                  <a:schemeClr val="accent1"/>
                </a:solidFill>
                <a:latin typeface="微软雅黑" panose="020B0503020204020204" pitchFamily="34" charset="-122"/>
                <a:ea typeface="微软雅黑" panose="020B0503020204020204" pitchFamily="34" charset="-122"/>
              </a:rPr>
              <a:t>——</a:t>
            </a:r>
            <a:r>
              <a:rPr lang="zh-CN" altLang="en-US" sz="2000" b="1" dirty="0" smtClean="0">
                <a:solidFill>
                  <a:schemeClr val="accent1"/>
                </a:solidFill>
                <a:latin typeface="微软雅黑" panose="020B0503020204020204" pitchFamily="34" charset="-122"/>
                <a:ea typeface="微软雅黑" panose="020B0503020204020204" pitchFamily="34" charset="-122"/>
              </a:rPr>
              <a:t> </a:t>
            </a:r>
            <a:r>
              <a:rPr lang="zh-CN" altLang="en-US" sz="2000" b="1" dirty="0">
                <a:solidFill>
                  <a:schemeClr val="accent1"/>
                </a:solidFill>
                <a:latin typeface="微软雅黑" panose="020B0503020204020204" pitchFamily="34" charset="-122"/>
                <a:ea typeface="微软雅黑" panose="020B0503020204020204" pitchFamily="34" charset="-122"/>
              </a:rPr>
              <a:t>全国人大常委会法工委建议五省市适时修改地方人口与计生</a:t>
            </a:r>
            <a:r>
              <a:rPr lang="zh-CN" altLang="en-US" sz="2000" b="1" dirty="0" smtClean="0">
                <a:solidFill>
                  <a:schemeClr val="accent1"/>
                </a:solidFill>
                <a:latin typeface="微软雅黑" panose="020B0503020204020204" pitchFamily="34" charset="-122"/>
                <a:ea typeface="微软雅黑" panose="020B0503020204020204" pitchFamily="34" charset="-122"/>
              </a:rPr>
              <a:t>条例  地方性</a:t>
            </a:r>
            <a:r>
              <a:rPr lang="zh-CN" altLang="en-US" sz="2000" b="1" dirty="0">
                <a:solidFill>
                  <a:schemeClr val="accent1"/>
                </a:solidFill>
                <a:latin typeface="微软雅黑" panose="020B0503020204020204" pitchFamily="34" charset="-122"/>
                <a:ea typeface="微软雅黑" panose="020B0503020204020204" pitchFamily="34" charset="-122"/>
              </a:rPr>
              <a:t>法规为“超生即辞退”支撑</a:t>
            </a:r>
            <a:r>
              <a:rPr lang="zh-CN" altLang="en-US" sz="2000" b="1" dirty="0" smtClean="0">
                <a:solidFill>
                  <a:schemeClr val="accent1"/>
                </a:solidFill>
                <a:latin typeface="微软雅黑" panose="020B0503020204020204" pitchFamily="34" charset="-122"/>
                <a:ea typeface="微软雅黑" panose="020B0503020204020204" pitchFamily="34" charset="-122"/>
              </a:rPr>
              <a:t>时代将终结            </a:t>
            </a:r>
            <a:r>
              <a:rPr lang="en-US" altLang="zh-CN" sz="1400" dirty="0" smtClean="0">
                <a:solidFill>
                  <a:schemeClr val="accent1"/>
                </a:solidFill>
                <a:latin typeface="微软雅黑" panose="020B0503020204020204" pitchFamily="34" charset="-122"/>
                <a:ea typeface="微软雅黑" panose="020B0503020204020204" pitchFamily="34" charset="-122"/>
              </a:rPr>
              <a:t>2017</a:t>
            </a:r>
            <a:r>
              <a:rPr lang="zh-CN" altLang="en-US" sz="1400" dirty="0">
                <a:solidFill>
                  <a:schemeClr val="accent1"/>
                </a:solidFill>
                <a:latin typeface="微软雅黑" panose="020B0503020204020204" pitchFamily="34" charset="-122"/>
                <a:ea typeface="微软雅黑" panose="020B0503020204020204" pitchFamily="34" charset="-122"/>
              </a:rPr>
              <a:t>年</a:t>
            </a:r>
            <a:r>
              <a:rPr lang="en-US" altLang="zh-CN" sz="1400" dirty="0">
                <a:solidFill>
                  <a:schemeClr val="accent1"/>
                </a:solidFill>
                <a:latin typeface="微软雅黑" panose="020B0503020204020204" pitchFamily="34" charset="-122"/>
                <a:ea typeface="微软雅黑" panose="020B0503020204020204" pitchFamily="34" charset="-122"/>
              </a:rPr>
              <a:t>10</a:t>
            </a:r>
            <a:r>
              <a:rPr lang="zh-CN" altLang="en-US" sz="1400" dirty="0">
                <a:solidFill>
                  <a:schemeClr val="accent1"/>
                </a:solidFill>
                <a:latin typeface="微软雅黑" panose="020B0503020204020204" pitchFamily="34" charset="-122"/>
                <a:ea typeface="微软雅黑" panose="020B0503020204020204" pitchFamily="34" charset="-122"/>
              </a:rPr>
              <a:t>月</a:t>
            </a:r>
            <a:r>
              <a:rPr lang="en-US" altLang="zh-CN" sz="1400" dirty="0">
                <a:solidFill>
                  <a:schemeClr val="accent1"/>
                </a:solidFill>
                <a:latin typeface="微软雅黑" panose="020B0503020204020204" pitchFamily="34" charset="-122"/>
                <a:ea typeface="微软雅黑" panose="020B0503020204020204" pitchFamily="34" charset="-122"/>
              </a:rPr>
              <a:t>24</a:t>
            </a:r>
            <a:r>
              <a:rPr lang="zh-CN" altLang="en-US" sz="1400" dirty="0">
                <a:solidFill>
                  <a:schemeClr val="accent1"/>
                </a:solidFill>
                <a:latin typeface="微软雅黑" panose="020B0503020204020204" pitchFamily="34" charset="-122"/>
                <a:ea typeface="微软雅黑" panose="020B0503020204020204" pitchFamily="34" charset="-122"/>
              </a:rPr>
              <a:t>日 </a:t>
            </a:r>
            <a:r>
              <a:rPr lang="en-US" altLang="zh-CN" sz="1400" dirty="0">
                <a:solidFill>
                  <a:schemeClr val="accent1"/>
                </a:solidFill>
                <a:latin typeface="微软雅黑" panose="020B0503020204020204" pitchFamily="34" charset="-122"/>
                <a:ea typeface="微软雅黑" panose="020B0503020204020204" pitchFamily="34" charset="-122"/>
              </a:rPr>
              <a:t>09:23 </a:t>
            </a:r>
            <a:r>
              <a:rPr lang="zh-CN" altLang="en-US" sz="1400" dirty="0">
                <a:solidFill>
                  <a:schemeClr val="accent1"/>
                </a:solidFill>
                <a:latin typeface="微软雅黑" panose="020B0503020204020204" pitchFamily="34" charset="-122"/>
                <a:ea typeface="微软雅黑" panose="020B0503020204020204" pitchFamily="34" charset="-122"/>
              </a:rPr>
              <a:t>来源：法制</a:t>
            </a:r>
            <a:r>
              <a:rPr lang="zh-CN" altLang="en-US" sz="1400" dirty="0" smtClean="0">
                <a:solidFill>
                  <a:schemeClr val="accent1"/>
                </a:solidFill>
                <a:latin typeface="微软雅黑" panose="020B0503020204020204" pitchFamily="34" charset="-122"/>
                <a:ea typeface="微软雅黑" panose="020B0503020204020204" pitchFamily="34" charset="-122"/>
              </a:rPr>
              <a:t>日报</a:t>
            </a:r>
            <a:endParaRPr lang="zh-CN" altLang="en-US" sz="1300" dirty="0" smtClean="0">
              <a:solidFill>
                <a:schemeClr val="accent1"/>
              </a:solidFill>
              <a:latin typeface="微软雅黑" panose="020B0503020204020204" pitchFamily="34" charset="-122"/>
              <a:ea typeface="微软雅黑" panose="020B0503020204020204" pitchFamily="34" charset="-122"/>
            </a:endParaRPr>
          </a:p>
        </p:txBody>
      </p:sp>
      <p:pic>
        <p:nvPicPr>
          <p:cNvPr id="4" name="Picture 7" descr="C:\Users\liuchang3\Documents\刘畅\PPT\图片素材\News-Item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5666" y="3643086"/>
            <a:ext cx="2197636" cy="1569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4245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32520" y="2302092"/>
            <a:ext cx="4248472" cy="3323987"/>
          </a:xfrm>
          <a:prstGeom prst="rect">
            <a:avLst/>
          </a:prstGeom>
        </p:spPr>
        <p:txBody>
          <a:bodyPr wrap="square">
            <a:spAutoFit/>
          </a:bodyPr>
          <a:lstStyle/>
          <a:p>
            <a:pPr>
              <a:buNone/>
            </a:pPr>
            <a:r>
              <a:rPr lang="en-US" altLang="zh-CN" sz="2000" b="1"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人口与计划生育法</a:t>
            </a:r>
            <a:r>
              <a:rPr lang="en-US" altLang="zh-CN" sz="2000" b="1" dirty="0" smtClean="0">
                <a:solidFill>
                  <a:schemeClr val="bg1">
                    <a:lumMod val="50000"/>
                  </a:schemeClr>
                </a:solidFill>
                <a:latin typeface="微软雅黑" panose="020B0503020204020204" pitchFamily="34" charset="-122"/>
                <a:ea typeface="微软雅黑" panose="020B0503020204020204" pitchFamily="34" charset="-122"/>
              </a:rPr>
              <a:t>》</a:t>
            </a:r>
            <a:endParaRPr lang="en-US" altLang="zh-CN" sz="2000" b="1"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spcBef>
                <a:spcPts val="0"/>
              </a:spcBef>
              <a:buNone/>
            </a:pPr>
            <a:r>
              <a:rPr lang="zh-CN" altLang="zh-CN" sz="1600" dirty="0" smtClean="0">
                <a:solidFill>
                  <a:schemeClr val="bg1">
                    <a:lumMod val="50000"/>
                  </a:schemeClr>
                </a:solidFill>
                <a:latin typeface="微软雅黑" panose="020B0503020204020204" pitchFamily="34" charset="-122"/>
                <a:ea typeface="微软雅黑" panose="020B0503020204020204" pitchFamily="34" charset="-122"/>
              </a:rPr>
              <a:t>第十八</a:t>
            </a:r>
            <a:r>
              <a:rPr lang="zh-CN" altLang="zh-CN" sz="1600" dirty="0">
                <a:solidFill>
                  <a:schemeClr val="bg1">
                    <a:lumMod val="50000"/>
                  </a:schemeClr>
                </a:solidFill>
                <a:latin typeface="微软雅黑" panose="020B0503020204020204" pitchFamily="34" charset="-122"/>
                <a:ea typeface="微软雅黑" panose="020B0503020204020204" pitchFamily="34" charset="-122"/>
              </a:rPr>
              <a:t>条　国家提倡一对夫妻生育两个子女</a:t>
            </a:r>
            <a:r>
              <a:rPr lang="zh-CN" altLang="zh-CN" sz="1600" dirty="0" smtClean="0">
                <a:solidFill>
                  <a:schemeClr val="bg1">
                    <a:lumMod val="50000"/>
                  </a:schemeClr>
                </a:solidFill>
                <a:latin typeface="微软雅黑" panose="020B0503020204020204" pitchFamily="34" charset="-122"/>
                <a:ea typeface="微软雅黑" panose="020B0503020204020204" pitchFamily="34" charset="-122"/>
              </a:rPr>
              <a:t>。</a:t>
            </a:r>
            <a:r>
              <a:rPr lang="en-US" altLang="zh-CN" sz="1600" dirty="0" smtClean="0">
                <a:solidFill>
                  <a:schemeClr val="bg1">
                    <a:lumMod val="50000"/>
                  </a:schemeClr>
                </a:solidFill>
                <a:latin typeface="微软雅黑" panose="020B0503020204020204" pitchFamily="34" charset="-122"/>
                <a:ea typeface="微软雅黑" panose="020B0503020204020204" pitchFamily="34" charset="-122"/>
              </a:rPr>
              <a:t>……</a:t>
            </a:r>
          </a:p>
          <a:p>
            <a:pPr latinLnBrk="1">
              <a:lnSpc>
                <a:spcPct val="150000"/>
              </a:lnSpc>
              <a:spcBef>
                <a:spcPts val="0"/>
              </a:spcBef>
              <a:buNone/>
            </a:pPr>
            <a:r>
              <a:rPr lang="zh-CN" altLang="zh-CN" sz="1600" dirty="0">
                <a:solidFill>
                  <a:schemeClr val="bg1">
                    <a:lumMod val="50000"/>
                  </a:schemeClr>
                </a:solidFill>
                <a:latin typeface="微软雅黑" panose="020B0503020204020204" pitchFamily="34" charset="-122"/>
                <a:ea typeface="微软雅黑" panose="020B0503020204020204" pitchFamily="34" charset="-122"/>
              </a:rPr>
              <a:t>第四十一条　不符合本法第十八条规定生育子女的公民，应当依法缴纳社会抚养费</a:t>
            </a:r>
            <a:r>
              <a:rPr lang="zh-CN" altLang="zh-CN" sz="1600" dirty="0" smtClean="0">
                <a:solidFill>
                  <a:schemeClr val="bg1">
                    <a:lumMod val="50000"/>
                  </a:schemeClr>
                </a:solidFill>
                <a:latin typeface="微软雅黑" panose="020B0503020204020204" pitchFamily="34" charset="-122"/>
                <a:ea typeface="微软雅黑" panose="020B0503020204020204" pitchFamily="34" charset="-122"/>
              </a:rPr>
              <a:t>。</a:t>
            </a:r>
            <a:r>
              <a:rPr lang="en-US" altLang="zh-CN" sz="1600" dirty="0" smtClean="0">
                <a:solidFill>
                  <a:schemeClr val="bg1">
                    <a:lumMod val="50000"/>
                  </a:schemeClr>
                </a:solidFill>
                <a:latin typeface="微软雅黑" panose="020B0503020204020204" pitchFamily="34" charset="-122"/>
                <a:ea typeface="微软雅黑" panose="020B0503020204020204" pitchFamily="34" charset="-122"/>
              </a:rPr>
              <a:t>……</a:t>
            </a:r>
            <a:endParaRPr lang="en-US" altLang="zh-CN" sz="1600" u="sng" dirty="0" smtClean="0">
              <a:solidFill>
                <a:schemeClr val="bg1">
                  <a:lumMod val="50000"/>
                </a:schemeClr>
              </a:solidFill>
              <a:latin typeface="微软雅黑" panose="020B0503020204020204" pitchFamily="34" charset="-122"/>
              <a:ea typeface="微软雅黑" panose="020B0503020204020204" pitchFamily="34" charset="-122"/>
            </a:endParaRPr>
          </a:p>
          <a:p>
            <a:pPr latinLnBrk="1">
              <a:lnSpc>
                <a:spcPct val="150000"/>
              </a:lnSpc>
              <a:spcBef>
                <a:spcPts val="0"/>
              </a:spcBef>
              <a:buNone/>
            </a:pPr>
            <a:r>
              <a:rPr lang="zh-CN" altLang="zh-CN" sz="1600" u="sng" dirty="0" smtClean="0">
                <a:solidFill>
                  <a:schemeClr val="bg1">
                    <a:lumMod val="50000"/>
                  </a:schemeClr>
                </a:solidFill>
                <a:latin typeface="微软雅黑" panose="020B0503020204020204" pitchFamily="34" charset="-122"/>
                <a:ea typeface="微软雅黑" panose="020B0503020204020204" pitchFamily="34" charset="-122"/>
              </a:rPr>
              <a:t>第四十二</a:t>
            </a:r>
            <a:r>
              <a:rPr lang="zh-CN" altLang="zh-CN" sz="1600" u="sng" dirty="0">
                <a:solidFill>
                  <a:schemeClr val="bg1">
                    <a:lumMod val="50000"/>
                  </a:schemeClr>
                </a:solidFill>
                <a:latin typeface="微软雅黑" panose="020B0503020204020204" pitchFamily="34" charset="-122"/>
                <a:ea typeface="微软雅黑" panose="020B0503020204020204" pitchFamily="34" charset="-122"/>
              </a:rPr>
              <a:t>条</a:t>
            </a:r>
            <a:r>
              <a:rPr lang="zh-CN" altLang="zh-CN" sz="1600" dirty="0">
                <a:solidFill>
                  <a:schemeClr val="bg1">
                    <a:lumMod val="50000"/>
                  </a:schemeClr>
                </a:solidFill>
                <a:latin typeface="微软雅黑" panose="020B0503020204020204" pitchFamily="34" charset="-122"/>
                <a:ea typeface="微软雅黑" panose="020B0503020204020204" pitchFamily="34" charset="-122"/>
              </a:rPr>
              <a:t>　按照本法第四十一条规定缴纳社会抚养费的人员，</a:t>
            </a:r>
            <a:r>
              <a:rPr lang="zh-CN" altLang="zh-CN" sz="1600" dirty="0">
                <a:solidFill>
                  <a:srgbClr val="C00000"/>
                </a:solidFill>
                <a:latin typeface="微软雅黑" panose="020B0503020204020204" pitchFamily="34" charset="-122"/>
                <a:ea typeface="微软雅黑" panose="020B0503020204020204" pitchFamily="34" charset="-122"/>
              </a:rPr>
              <a:t>是国家工作人员的，还应当依法给予行政处分；其他人员还应当由其所在单位或者组织给予纪律处分</a:t>
            </a:r>
            <a:r>
              <a:rPr lang="zh-CN" altLang="zh-CN" sz="1600" dirty="0" smtClean="0">
                <a:latin typeface="微软雅黑" panose="020B0503020204020204" pitchFamily="34" charset="-122"/>
                <a:ea typeface="微软雅黑" panose="020B0503020204020204" pitchFamily="34" charset="-122"/>
              </a:rPr>
              <a:t>。</a:t>
            </a:r>
            <a:endParaRPr lang="zh-CN" altLang="zh-CN" sz="1600" dirty="0">
              <a:latin typeface="微软雅黑" panose="020B0503020204020204" pitchFamily="34" charset="-122"/>
              <a:ea typeface="微软雅黑" panose="020B0503020204020204" pitchFamily="34" charset="-122"/>
            </a:endParaRPr>
          </a:p>
        </p:txBody>
      </p:sp>
      <p:sp>
        <p:nvSpPr>
          <p:cNvPr id="6" name="矩形 5"/>
          <p:cNvSpPr/>
          <p:nvPr/>
        </p:nvSpPr>
        <p:spPr>
          <a:xfrm>
            <a:off x="5241032" y="2255381"/>
            <a:ext cx="4392488" cy="3785652"/>
          </a:xfrm>
          <a:prstGeom prst="rect">
            <a:avLst/>
          </a:prstGeom>
        </p:spPr>
        <p:txBody>
          <a:bodyPr wrap="square">
            <a:spAutoFit/>
          </a:bodyPr>
          <a:lstStyle/>
          <a:p>
            <a:pPr>
              <a:lnSpc>
                <a:spcPts val="2400"/>
              </a:lnSpc>
              <a:spcBef>
                <a:spcPts val="0"/>
              </a:spcBef>
              <a:buNone/>
            </a:pPr>
            <a:r>
              <a:rPr lang="en-US" altLang="zh-CN" sz="2000" b="1"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2000" b="1" dirty="0" smtClean="0">
                <a:solidFill>
                  <a:schemeClr val="bg1">
                    <a:lumMod val="50000"/>
                  </a:schemeClr>
                </a:solidFill>
                <a:latin typeface="微软雅黑" panose="020B0503020204020204" pitchFamily="34" charset="-122"/>
                <a:ea typeface="微软雅黑" panose="020B0503020204020204" pitchFamily="34" charset="-122"/>
              </a:rPr>
              <a:t>劳动合同法</a:t>
            </a:r>
            <a:r>
              <a:rPr lang="en-US" altLang="zh-CN" sz="2000" b="1" dirty="0" smtClean="0">
                <a:solidFill>
                  <a:schemeClr val="bg1">
                    <a:lumMod val="50000"/>
                  </a:schemeClr>
                </a:solidFill>
                <a:latin typeface="微软雅黑" panose="020B0503020204020204" pitchFamily="34" charset="-122"/>
                <a:ea typeface="微软雅黑" panose="020B0503020204020204" pitchFamily="34" charset="-122"/>
              </a:rPr>
              <a:t>》</a:t>
            </a:r>
            <a:r>
              <a:rPr lang="en-US" altLang="zh-CN" sz="2000" b="1" dirty="0">
                <a:solidFill>
                  <a:schemeClr val="bg1">
                    <a:lumMod val="50000"/>
                  </a:schemeClr>
                </a:solidFill>
                <a:latin typeface="微软雅黑" panose="020B0503020204020204" pitchFamily="34" charset="-122"/>
                <a:ea typeface="微软雅黑" panose="020B0503020204020204" pitchFamily="34" charset="-122"/>
              </a:rPr>
              <a:t>——</a:t>
            </a:r>
            <a:r>
              <a:rPr lang="zh-CN" altLang="en-US" sz="2000" b="1" dirty="0" smtClean="0">
                <a:solidFill>
                  <a:srgbClr val="C00000"/>
                </a:solidFill>
                <a:latin typeface="微软雅黑" panose="020B0503020204020204" pitchFamily="34" charset="-122"/>
                <a:ea typeface="微软雅黑" panose="020B0503020204020204" pitchFamily="34" charset="-122"/>
              </a:rPr>
              <a:t>法定解除制度</a:t>
            </a:r>
            <a:endParaRPr lang="en-US" altLang="zh-CN" sz="2000" b="1" dirty="0" smtClean="0">
              <a:solidFill>
                <a:srgbClr val="C00000"/>
              </a:solidFill>
              <a:latin typeface="微软雅黑" panose="020B0503020204020204" pitchFamily="34" charset="-122"/>
              <a:ea typeface="微软雅黑" panose="020B0503020204020204" pitchFamily="34" charset="-122"/>
            </a:endParaRPr>
          </a:p>
          <a:p>
            <a:pPr latinLnBrk="1">
              <a:lnSpc>
                <a:spcPts val="2400"/>
              </a:lnSpc>
              <a:spcBef>
                <a:spcPts val="0"/>
              </a:spcBef>
              <a:buNone/>
            </a:pPr>
            <a:endParaRPr lang="en-US" altLang="zh-CN" sz="1400" dirty="0" smtClean="0">
              <a:solidFill>
                <a:schemeClr val="bg1">
                  <a:lumMod val="50000"/>
                </a:schemeClr>
              </a:solidFill>
              <a:latin typeface="微软雅黑" panose="020B0503020204020204" pitchFamily="34" charset="-122"/>
              <a:ea typeface="微软雅黑" panose="020B0503020204020204" pitchFamily="34" charset="-122"/>
            </a:endParaRPr>
          </a:p>
          <a:p>
            <a:pPr marL="285750" indent="-285750" latinLnBrk="1">
              <a:lnSpc>
                <a:spcPts val="2400"/>
              </a:lnSpc>
              <a:spcBef>
                <a:spcPts val="0"/>
              </a:spcBef>
              <a:buFont typeface="Wingdings" panose="05000000000000000000" pitchFamily="2" charset="2"/>
              <a:buChar char="Ø"/>
            </a:pPr>
            <a:r>
              <a:rPr lang="zh-CN" altLang="en-US" sz="1400" dirty="0" smtClean="0">
                <a:solidFill>
                  <a:srgbClr val="C00000"/>
                </a:solidFill>
                <a:latin typeface="微软雅黑" panose="020B0503020204020204" pitchFamily="34" charset="-122"/>
                <a:ea typeface="微软雅黑" panose="020B0503020204020204" pitchFamily="34" charset="-122"/>
              </a:rPr>
              <a:t>协商一致解除</a:t>
            </a:r>
            <a:endParaRPr lang="en-US" altLang="zh-CN" sz="1400" dirty="0" smtClean="0">
              <a:solidFill>
                <a:srgbClr val="C00000"/>
              </a:solidFill>
              <a:latin typeface="微软雅黑" panose="020B0503020204020204" pitchFamily="34" charset="-122"/>
              <a:ea typeface="微软雅黑" panose="020B0503020204020204" pitchFamily="34" charset="-122"/>
            </a:endParaRPr>
          </a:p>
          <a:p>
            <a:pPr marL="285750" indent="-285750" latinLnBrk="1">
              <a:lnSpc>
                <a:spcPts val="2400"/>
              </a:lnSpc>
              <a:spcBef>
                <a:spcPts val="0"/>
              </a:spcBef>
              <a:buFont typeface="Wingdings" panose="05000000000000000000" pitchFamily="2" charset="2"/>
              <a:buChar char="Ø"/>
            </a:pPr>
            <a:r>
              <a:rPr lang="zh-CN" altLang="en-US" sz="1400" dirty="0" smtClean="0">
                <a:solidFill>
                  <a:srgbClr val="C00000"/>
                </a:solidFill>
                <a:latin typeface="微软雅黑" panose="020B0503020204020204" pitchFamily="34" charset="-122"/>
                <a:ea typeface="微软雅黑" panose="020B0503020204020204" pitchFamily="34" charset="-122"/>
              </a:rPr>
              <a:t>劳动者过失解除</a:t>
            </a:r>
            <a:endParaRPr lang="zh-CN" altLang="en-US" sz="1400" dirty="0">
              <a:solidFill>
                <a:srgbClr val="C00000"/>
              </a:solidFill>
              <a:latin typeface="微软雅黑" panose="020B0503020204020204" pitchFamily="34" charset="-122"/>
              <a:ea typeface="微软雅黑" panose="020B0503020204020204" pitchFamily="34" charset="-122"/>
            </a:endParaRPr>
          </a:p>
          <a:p>
            <a:pPr latinLnBrk="1">
              <a:lnSpc>
                <a:spcPts val="2400"/>
              </a:lnSpc>
              <a:spcBef>
                <a:spcPts val="0"/>
              </a:spcBef>
              <a:buNone/>
            </a:pP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一</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在试用期间被证明不符合录用条件的</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二</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严重违纪；</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三</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 给</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用人单位造成重大损害的</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四</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双重就业；（五）劳动合同无效；</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六</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被依法追究刑事责任的。</a:t>
            </a:r>
          </a:p>
          <a:p>
            <a:pPr marL="285750" indent="-285750" latinLnBrk="1">
              <a:lnSpc>
                <a:spcPts val="2400"/>
              </a:lnSpc>
              <a:spcBef>
                <a:spcPts val="0"/>
              </a:spcBef>
              <a:buFont typeface="Wingdings" panose="05000000000000000000" pitchFamily="2" charset="2"/>
              <a:buChar char="Ø"/>
            </a:pPr>
            <a:r>
              <a:rPr lang="zh-CN" altLang="en-US" sz="1400" dirty="0" smtClean="0">
                <a:solidFill>
                  <a:srgbClr val="C00000"/>
                </a:solidFill>
                <a:latin typeface="微软雅黑" panose="020B0503020204020204" pitchFamily="34" charset="-122"/>
                <a:ea typeface="微软雅黑" panose="020B0503020204020204" pitchFamily="34" charset="-122"/>
              </a:rPr>
              <a:t>因用人单位过错解除</a:t>
            </a:r>
            <a:endParaRPr lang="en-US" altLang="zh-CN" sz="1400" dirty="0" smtClean="0">
              <a:solidFill>
                <a:srgbClr val="C00000"/>
              </a:solidFill>
              <a:latin typeface="微软雅黑" panose="020B0503020204020204" pitchFamily="34" charset="-122"/>
              <a:ea typeface="微软雅黑" panose="020B0503020204020204" pitchFamily="34" charset="-122"/>
            </a:endParaRPr>
          </a:p>
          <a:p>
            <a:pPr marL="285750" indent="-285750" latinLnBrk="1">
              <a:lnSpc>
                <a:spcPts val="2400"/>
              </a:lnSpc>
              <a:spcBef>
                <a:spcPts val="0"/>
              </a:spcBef>
              <a:buFont typeface="Wingdings" panose="05000000000000000000" pitchFamily="2" charset="2"/>
              <a:buChar char="Ø"/>
            </a:pPr>
            <a:r>
              <a:rPr lang="zh-CN" altLang="en-US" sz="1400" dirty="0" smtClean="0">
                <a:solidFill>
                  <a:srgbClr val="C00000"/>
                </a:solidFill>
                <a:latin typeface="微软雅黑" panose="020B0503020204020204" pitchFamily="34" charset="-122"/>
                <a:ea typeface="微软雅黑" panose="020B0503020204020204" pitchFamily="34" charset="-122"/>
              </a:rPr>
              <a:t>劳动者非过失性辞退</a:t>
            </a:r>
            <a:endParaRPr lang="en-US" altLang="zh-CN" sz="1400" dirty="0" smtClean="0">
              <a:solidFill>
                <a:srgbClr val="C00000"/>
              </a:solidFill>
              <a:latin typeface="微软雅黑" panose="020B0503020204020204" pitchFamily="34" charset="-122"/>
              <a:ea typeface="微软雅黑" panose="020B0503020204020204" pitchFamily="34" charset="-122"/>
            </a:endParaRPr>
          </a:p>
          <a:p>
            <a:pPr latinLnBrk="1">
              <a:lnSpc>
                <a:spcPts val="2400"/>
              </a:lnSpc>
              <a:spcBef>
                <a:spcPts val="0"/>
              </a:spcBef>
              <a:buNone/>
            </a:pP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一</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劳动者患病或者非因工</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负伤；</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二</a:t>
            </a:r>
            <a:r>
              <a:rPr lang="en-US" altLang="zh-CN" sz="14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劳动者不能胜任</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工作；</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三</a:t>
            </a:r>
            <a:r>
              <a:rPr lang="en-US" altLang="zh-CN" sz="14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 客观</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情况发生重大</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变化。</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a:p>
            <a:pPr marL="285750" indent="-285750" latinLnBrk="1">
              <a:lnSpc>
                <a:spcPts val="2400"/>
              </a:lnSpc>
              <a:spcBef>
                <a:spcPts val="0"/>
              </a:spcBef>
              <a:buFont typeface="Wingdings" panose="05000000000000000000" pitchFamily="2" charset="2"/>
              <a:buChar char="Ø"/>
            </a:pPr>
            <a:r>
              <a:rPr lang="zh-CN" altLang="en-US" sz="1400" dirty="0" smtClean="0">
                <a:solidFill>
                  <a:srgbClr val="C00000"/>
                </a:solidFill>
                <a:latin typeface="微软雅黑" panose="020B0503020204020204" pitchFamily="34" charset="-122"/>
                <a:ea typeface="微软雅黑" panose="020B0503020204020204" pitchFamily="34" charset="-122"/>
              </a:rPr>
              <a:t>经济性裁员</a:t>
            </a:r>
            <a:endParaRPr lang="zh-CN" altLang="en-US" sz="1400" dirty="0">
              <a:solidFill>
                <a:srgbClr val="C00000"/>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967622" y="1477245"/>
            <a:ext cx="4032448" cy="535531"/>
          </a:xfrm>
          <a:prstGeom prst="rect">
            <a:avLst/>
          </a:prstGeom>
          <a:noFill/>
        </p:spPr>
        <p:txBody>
          <a:bodyPr wrap="square" rtlCol="0">
            <a:spAutoFit/>
          </a:bodyPr>
          <a:lstStyle/>
          <a:p>
            <a:pPr>
              <a:buNone/>
            </a:pPr>
            <a:r>
              <a:rPr lang="zh-CN" altLang="en-US" sz="3200" dirty="0" smtClean="0">
                <a:latin typeface="微软雅黑" panose="020B0503020204020204" pitchFamily="34" charset="-122"/>
                <a:ea typeface="微软雅黑" panose="020B0503020204020204" pitchFamily="34" charset="-122"/>
              </a:rPr>
              <a:t>两部法律之间的冲突</a:t>
            </a:r>
            <a:endParaRPr lang="zh-CN" altLang="en-US" sz="3200" dirty="0">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7356" y="1412776"/>
            <a:ext cx="664468" cy="664468"/>
          </a:xfrm>
          <a:prstGeom prst="rect">
            <a:avLst/>
          </a:prstGeom>
        </p:spPr>
      </p:pic>
      <p:sp>
        <p:nvSpPr>
          <p:cNvPr id="9" name="矩形 8"/>
          <p:cNvSpPr/>
          <p:nvPr/>
        </p:nvSpPr>
        <p:spPr bwMode="auto">
          <a:xfrm rot="5400000">
            <a:off x="3019850" y="3969060"/>
            <a:ext cx="3888432" cy="72008"/>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
                <a:srgbClr val="ED1C24"/>
              </a:buClr>
              <a:buSzPct val="60000"/>
              <a:buFont typeface="Arial" charset="0"/>
              <a:buNone/>
              <a:tabLst/>
            </a:pPr>
            <a:endParaRPr kumimoji="0" lang="zh-CN" altLang="en-US" sz="2400" b="1" i="0" u="none" strike="noStrike" cap="none" normalizeH="0" baseline="0" smtClean="0">
              <a:ln>
                <a:noFill/>
              </a:ln>
              <a:solidFill>
                <a:schemeClr val="tx1"/>
              </a:solidFill>
              <a:effectLst/>
              <a:latin typeface="Arial" charset="0"/>
              <a:ea typeface="楷体_GB2312" pitchFamily="49" charset="-122"/>
            </a:endParaRPr>
          </a:p>
        </p:txBody>
      </p:sp>
    </p:spTree>
    <p:extLst>
      <p:ext uri="{BB962C8B-B14F-4D97-AF65-F5344CB8AC3E}">
        <p14:creationId xmlns:p14="http://schemas.microsoft.com/office/powerpoint/2010/main" val="11388470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7622" y="1477245"/>
            <a:ext cx="5929594" cy="535531"/>
          </a:xfrm>
          <a:prstGeom prst="rect">
            <a:avLst/>
          </a:prstGeom>
          <a:noFill/>
        </p:spPr>
        <p:txBody>
          <a:bodyPr wrap="square" rtlCol="0">
            <a:spAutoFit/>
          </a:bodyPr>
          <a:lstStyle/>
          <a:p>
            <a:pPr>
              <a:buNone/>
            </a:pPr>
            <a:r>
              <a:rPr lang="zh-CN" altLang="en-US" sz="3200" dirty="0" smtClean="0">
                <a:latin typeface="微软雅黑" panose="020B0503020204020204" pitchFamily="34" charset="-122"/>
                <a:ea typeface="微软雅黑" panose="020B0503020204020204" pitchFamily="34" charset="-122"/>
              </a:rPr>
              <a:t>地方性法规如何规定？</a:t>
            </a:r>
            <a:endParaRPr lang="zh-CN" altLang="en-US" sz="32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7356" y="1412776"/>
            <a:ext cx="664468" cy="664468"/>
          </a:xfrm>
          <a:prstGeom prst="rect">
            <a:avLst/>
          </a:prstGeom>
        </p:spPr>
      </p:pic>
      <p:sp>
        <p:nvSpPr>
          <p:cNvPr id="4" name="TextBox 3"/>
          <p:cNvSpPr txBox="1"/>
          <p:nvPr/>
        </p:nvSpPr>
        <p:spPr>
          <a:xfrm>
            <a:off x="560512" y="2204864"/>
            <a:ext cx="8784976" cy="757130"/>
          </a:xfrm>
          <a:prstGeom prst="rect">
            <a:avLst/>
          </a:prstGeom>
          <a:noFill/>
        </p:spPr>
        <p:txBody>
          <a:bodyPr wrap="square" rtlCol="0">
            <a:spAutoFit/>
          </a:bodyPr>
          <a:lstStyle/>
          <a:p>
            <a:pPr algn="ctr">
              <a:buNone/>
            </a:pPr>
            <a:r>
              <a:rPr lang="zh-CN" altLang="en-US" dirty="0" smtClean="0">
                <a:solidFill>
                  <a:srgbClr val="C00000"/>
                </a:solidFill>
                <a:latin typeface="微软雅黑" panose="020B0503020204020204" pitchFamily="34" charset="-122"/>
                <a:ea typeface="微软雅黑" panose="020B0503020204020204" pitchFamily="34" charset="-122"/>
              </a:rPr>
              <a:t>全国共七个省份的计划生育条例规定，对违反计划生育政策员工予以解除劳动合同处分</a:t>
            </a:r>
            <a:endParaRPr lang="zh-CN" altLang="en-US" dirty="0">
              <a:solidFill>
                <a:srgbClr val="C00000"/>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extLst>
              <p:ext uri="{D42A27DB-BD31-4B8C-83A1-F6EECF244321}">
                <p14:modId xmlns:p14="http://schemas.microsoft.com/office/powerpoint/2010/main" val="1916760056"/>
              </p:ext>
            </p:extLst>
          </p:nvPr>
        </p:nvGraphicFramePr>
        <p:xfrm>
          <a:off x="272480" y="2996952"/>
          <a:ext cx="9073009" cy="3108960"/>
        </p:xfrm>
        <a:graphic>
          <a:graphicData uri="http://schemas.openxmlformats.org/drawingml/2006/table">
            <a:tbl>
              <a:tblPr firstRow="1" bandRow="1">
                <a:tableStyleId>{68D230F3-CF80-4859-8CE7-A43EE81993B5}</a:tableStyleId>
              </a:tblPr>
              <a:tblGrid>
                <a:gridCol w="648072"/>
                <a:gridCol w="2448272"/>
                <a:gridCol w="5976665"/>
              </a:tblGrid>
              <a:tr h="191866">
                <a:tc>
                  <a:txBody>
                    <a:bodyPr/>
                    <a:lstStyle/>
                    <a:p>
                      <a:pPr algn="ctr"/>
                      <a:r>
                        <a:rPr lang="zh-CN" altLang="en-US" sz="1800" b="1" dirty="0" smtClean="0">
                          <a:latin typeface="微软雅黑" panose="020B0503020204020204" pitchFamily="34" charset="-122"/>
                          <a:ea typeface="微软雅黑" panose="020B0503020204020204" pitchFamily="34" charset="-122"/>
                        </a:rPr>
                        <a:t>序号</a:t>
                      </a:r>
                      <a:endParaRPr lang="zh-CN" altLang="en-US" sz="1800" b="1" dirty="0">
                        <a:latin typeface="微软雅黑" panose="020B0503020204020204" pitchFamily="34" charset="-122"/>
                        <a:ea typeface="微软雅黑" panose="020B0503020204020204" pitchFamily="34" charset="-122"/>
                      </a:endParaRPr>
                    </a:p>
                  </a:txBody>
                  <a:tcPr/>
                </a:tc>
                <a:tc>
                  <a:txBody>
                    <a:bodyPr/>
                    <a:lstStyle/>
                    <a:p>
                      <a:pPr algn="ctr"/>
                      <a:r>
                        <a:rPr lang="zh-CN" altLang="en-US" sz="1800" b="1" dirty="0" smtClean="0">
                          <a:latin typeface="微软雅黑" panose="020B0503020204020204" pitchFamily="34" charset="-122"/>
                          <a:ea typeface="微软雅黑" panose="020B0503020204020204" pitchFamily="34" charset="-122"/>
                        </a:rPr>
                        <a:t>法律依据</a:t>
                      </a:r>
                      <a:endParaRPr lang="zh-CN" altLang="en-US" sz="1800" b="1" dirty="0">
                        <a:latin typeface="微软雅黑" panose="020B0503020204020204" pitchFamily="34" charset="-122"/>
                        <a:ea typeface="微软雅黑" panose="020B0503020204020204" pitchFamily="34" charset="-122"/>
                      </a:endParaRPr>
                    </a:p>
                  </a:txBody>
                  <a:tcPr/>
                </a:tc>
                <a:tc>
                  <a:txBody>
                    <a:bodyPr/>
                    <a:lstStyle/>
                    <a:p>
                      <a:pPr algn="ctr"/>
                      <a:r>
                        <a:rPr lang="zh-CN" altLang="en-US" sz="1800" b="1" dirty="0" smtClean="0">
                          <a:latin typeface="微软雅黑" panose="020B0503020204020204" pitchFamily="34" charset="-122"/>
                          <a:ea typeface="微软雅黑" panose="020B0503020204020204" pitchFamily="34" charset="-122"/>
                        </a:rPr>
                        <a:t>法律条文</a:t>
                      </a:r>
                      <a:endParaRPr lang="zh-CN" altLang="en-US" sz="1800" b="1" dirty="0">
                        <a:latin typeface="微软雅黑" panose="020B0503020204020204" pitchFamily="34" charset="-122"/>
                        <a:ea typeface="微软雅黑" panose="020B0503020204020204" pitchFamily="34" charset="-122"/>
                      </a:endParaRPr>
                    </a:p>
                  </a:txBody>
                  <a:tcPr/>
                </a:tc>
              </a:tr>
              <a:tr h="370840">
                <a:tc>
                  <a:txBody>
                    <a:bodyPr/>
                    <a:lstStyle/>
                    <a:p>
                      <a:pPr marL="0" indent="0" algn="ctr" defTabSz="914400" rtl="0" eaLnBrk="1" latinLnBrk="0" hangingPunct="1">
                        <a:buFont typeface="+mj-lt"/>
                        <a:buNone/>
                      </a:pPr>
                      <a:r>
                        <a:rPr lang="en-US" altLang="zh-CN" sz="1400" b="0" kern="1200" dirty="0" smtClean="0">
                          <a:solidFill>
                            <a:schemeClr val="tx1"/>
                          </a:solidFill>
                          <a:latin typeface="微软雅黑" panose="020B0503020204020204" pitchFamily="34" charset="-122"/>
                          <a:ea typeface="微软雅黑" panose="020B0503020204020204" pitchFamily="34" charset="-122"/>
                          <a:cs typeface="+mn-cs"/>
                        </a:rPr>
                        <a:t>1</a:t>
                      </a:r>
                    </a:p>
                  </a:txBody>
                  <a:tcPr anchor="ctr"/>
                </a:tc>
                <a:tc>
                  <a:txBody>
                    <a:bodyPr/>
                    <a:lstStyle/>
                    <a:p>
                      <a:pPr algn="ctr"/>
                      <a:r>
                        <a:rPr lang="zh-CN" altLang="en-US" sz="1400" b="0" dirty="0" smtClean="0">
                          <a:latin typeface="微软雅黑" panose="020B0503020204020204" pitchFamily="34" charset="-122"/>
                          <a:ea typeface="微软雅黑" panose="020B0503020204020204" pitchFamily="34" charset="-122"/>
                        </a:rPr>
                        <a:t>广东省人口与计划生育条例</a:t>
                      </a:r>
                      <a:endParaRPr lang="zh-CN" altLang="en-US" sz="1400" b="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400" b="0" dirty="0" smtClean="0">
                          <a:latin typeface="微软雅黑" panose="020B0503020204020204" pitchFamily="34" charset="-122"/>
                          <a:ea typeface="微软雅黑" panose="020B0503020204020204" pitchFamily="34" charset="-122"/>
                        </a:rPr>
                        <a:t>…</a:t>
                      </a:r>
                      <a:r>
                        <a:rPr lang="zh-CN" altLang="en-US" sz="1400" b="0" dirty="0" smtClean="0">
                          <a:latin typeface="微软雅黑" panose="020B0503020204020204" pitchFamily="34" charset="-122"/>
                          <a:ea typeface="微软雅黑" panose="020B0503020204020204" pitchFamily="34" charset="-122"/>
                        </a:rPr>
                        <a:t>国有企业、国有控股企业、乡镇集体企业不予招工、录（聘）用；</a:t>
                      </a:r>
                      <a:endParaRPr lang="zh-CN" altLang="en-US" sz="1400" b="0" dirty="0">
                        <a:latin typeface="微软雅黑" panose="020B0503020204020204" pitchFamily="34" charset="-122"/>
                        <a:ea typeface="微软雅黑" panose="020B0503020204020204" pitchFamily="34" charset="-122"/>
                      </a:endParaRPr>
                    </a:p>
                  </a:txBody>
                  <a:tcPr anchor="ctr"/>
                </a:tc>
              </a:tr>
              <a:tr h="370840">
                <a:tc>
                  <a:txBody>
                    <a:bodyPr/>
                    <a:lstStyle/>
                    <a:p>
                      <a:pPr marL="0" indent="0" algn="ctr" defTabSz="914400" rtl="0" eaLnBrk="1" latinLnBrk="0" hangingPunct="1">
                        <a:buFont typeface="+mj-lt"/>
                        <a:buNone/>
                      </a:pPr>
                      <a:r>
                        <a:rPr lang="en-US" altLang="zh-CN" sz="1400" b="0" kern="1200" dirty="0" smtClean="0">
                          <a:solidFill>
                            <a:schemeClr val="tx1"/>
                          </a:solidFill>
                          <a:latin typeface="微软雅黑" panose="020B0503020204020204" pitchFamily="34" charset="-122"/>
                          <a:ea typeface="微软雅黑" panose="020B0503020204020204" pitchFamily="34" charset="-122"/>
                          <a:cs typeface="+mn-cs"/>
                        </a:rPr>
                        <a:t>2</a:t>
                      </a:r>
                      <a:endParaRPr lang="zh-CN" altLang="en-US" sz="1400" b="0" kern="1200" dirty="0">
                        <a:solidFill>
                          <a:schemeClr val="tx1"/>
                        </a:solidFill>
                        <a:latin typeface="微软雅黑" panose="020B0503020204020204" pitchFamily="34" charset="-122"/>
                        <a:ea typeface="微软雅黑" panose="020B0503020204020204" pitchFamily="34" charset="-122"/>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b="0" dirty="0" smtClean="0">
                          <a:latin typeface="微软雅黑" panose="020B0503020204020204" pitchFamily="34" charset="-122"/>
                          <a:ea typeface="微软雅黑" panose="020B0503020204020204" pitchFamily="34" charset="-122"/>
                        </a:rPr>
                        <a:t>海南省人口与计划生育条例</a:t>
                      </a:r>
                    </a:p>
                  </a:txBody>
                  <a:tcPr anchor="ctr"/>
                </a:tc>
                <a:tc>
                  <a:txBody>
                    <a:bodyPr/>
                    <a:lstStyle/>
                    <a:p>
                      <a:pPr algn="ctr"/>
                      <a:r>
                        <a:rPr lang="en-US" altLang="zh-CN" sz="1400" b="0" dirty="0" smtClean="0">
                          <a:latin typeface="微软雅黑" panose="020B0503020204020204" pitchFamily="34" charset="-122"/>
                          <a:ea typeface="微软雅黑" panose="020B0503020204020204" pitchFamily="34" charset="-122"/>
                        </a:rPr>
                        <a:t>…</a:t>
                      </a:r>
                      <a:r>
                        <a:rPr lang="zh-CN" altLang="en-US" sz="1400" b="0" dirty="0" smtClean="0">
                          <a:latin typeface="微软雅黑" panose="020B0503020204020204" pitchFamily="34" charset="-122"/>
                          <a:ea typeface="微软雅黑" panose="020B0503020204020204" pitchFamily="34" charset="-122"/>
                        </a:rPr>
                        <a:t>企业事业组织工作人员</a:t>
                      </a:r>
                      <a:r>
                        <a:rPr lang="en-US" altLang="zh-CN" sz="1400" b="0" dirty="0" smtClean="0">
                          <a:latin typeface="微软雅黑" panose="020B0503020204020204" pitchFamily="34" charset="-122"/>
                          <a:ea typeface="微软雅黑" panose="020B0503020204020204" pitchFamily="34" charset="-122"/>
                        </a:rPr>
                        <a:t>…</a:t>
                      </a:r>
                      <a:r>
                        <a:rPr lang="zh-CN" altLang="en-US" sz="1400" b="0" dirty="0" smtClean="0">
                          <a:latin typeface="微软雅黑" panose="020B0503020204020204" pitchFamily="34" charset="-122"/>
                          <a:ea typeface="微软雅黑" panose="020B0503020204020204" pitchFamily="34" charset="-122"/>
                        </a:rPr>
                        <a:t>属于超生的，给予开除处分或者予以辞退；</a:t>
                      </a:r>
                      <a:endParaRPr lang="zh-CN" altLang="en-US" sz="1400" b="0" dirty="0">
                        <a:latin typeface="微软雅黑" panose="020B0503020204020204" pitchFamily="34" charset="-122"/>
                        <a:ea typeface="微软雅黑" panose="020B0503020204020204" pitchFamily="34" charset="-122"/>
                      </a:endParaRPr>
                    </a:p>
                  </a:txBody>
                  <a:tcPr anchor="ctr"/>
                </a:tc>
              </a:tr>
              <a:tr h="370840">
                <a:tc>
                  <a:txBody>
                    <a:bodyPr/>
                    <a:lstStyle/>
                    <a:p>
                      <a:pPr marL="0" indent="0" algn="ctr" defTabSz="914400" rtl="0" eaLnBrk="1" latinLnBrk="0" hangingPunct="1">
                        <a:buFont typeface="+mj-lt"/>
                        <a:buNone/>
                      </a:pPr>
                      <a:r>
                        <a:rPr lang="en-US" altLang="zh-CN" sz="1400" b="0" kern="1200" dirty="0" smtClean="0">
                          <a:solidFill>
                            <a:schemeClr val="tx1"/>
                          </a:solidFill>
                          <a:latin typeface="微软雅黑" panose="020B0503020204020204" pitchFamily="34" charset="-122"/>
                          <a:ea typeface="微软雅黑" panose="020B0503020204020204" pitchFamily="34" charset="-122"/>
                          <a:cs typeface="+mn-cs"/>
                        </a:rPr>
                        <a:t>3</a:t>
                      </a:r>
                      <a:endParaRPr lang="zh-CN" altLang="en-US" sz="1400" b="0" kern="1200" dirty="0">
                        <a:solidFill>
                          <a:schemeClr val="tx1"/>
                        </a:solidFill>
                        <a:latin typeface="微软雅黑" panose="020B0503020204020204" pitchFamily="34" charset="-122"/>
                        <a:ea typeface="微软雅黑" panose="020B0503020204020204" pitchFamily="34" charset="-122"/>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b="0" dirty="0" smtClean="0">
                          <a:latin typeface="微软雅黑" panose="020B0503020204020204" pitchFamily="34" charset="-122"/>
                          <a:ea typeface="微软雅黑" panose="020B0503020204020204" pitchFamily="34" charset="-122"/>
                        </a:rPr>
                        <a:t>贵州省人口与计划生育条例</a:t>
                      </a:r>
                    </a:p>
                  </a:txBody>
                  <a:tcPr anchor="ctr"/>
                </a:tc>
                <a:tc>
                  <a:txBody>
                    <a:bodyPr/>
                    <a:lstStyle/>
                    <a:p>
                      <a:pPr algn="ctr"/>
                      <a:r>
                        <a:rPr lang="en-US" altLang="zh-CN" sz="1400" b="0" dirty="0" smtClean="0">
                          <a:latin typeface="微软雅黑" panose="020B0503020204020204" pitchFamily="34" charset="-122"/>
                          <a:ea typeface="微软雅黑" panose="020B0503020204020204" pitchFamily="34" charset="-122"/>
                        </a:rPr>
                        <a:t>……</a:t>
                      </a:r>
                      <a:r>
                        <a:rPr lang="zh-CN" altLang="en-US" sz="1400" b="0" dirty="0" smtClean="0">
                          <a:latin typeface="微软雅黑" panose="020B0503020204020204" pitchFamily="34" charset="-122"/>
                          <a:ea typeface="微软雅黑" panose="020B0503020204020204" pitchFamily="34" charset="-122"/>
                        </a:rPr>
                        <a:t>企业事业单位职工的，予以开除</a:t>
                      </a:r>
                      <a:r>
                        <a:rPr lang="en-US" altLang="zh-CN" sz="1400" b="0" dirty="0" smtClean="0">
                          <a:latin typeface="微软雅黑" panose="020B0503020204020204" pitchFamily="34" charset="-122"/>
                          <a:ea typeface="微软雅黑" panose="020B0503020204020204" pitchFamily="34" charset="-122"/>
                        </a:rPr>
                        <a:t>……</a:t>
                      </a:r>
                      <a:endParaRPr lang="zh-CN" altLang="en-US" sz="1400" b="0" dirty="0">
                        <a:latin typeface="微软雅黑" panose="020B0503020204020204" pitchFamily="34" charset="-122"/>
                        <a:ea typeface="微软雅黑" panose="020B0503020204020204" pitchFamily="34" charset="-122"/>
                      </a:endParaRPr>
                    </a:p>
                  </a:txBody>
                  <a:tcPr anchor="ctr"/>
                </a:tc>
              </a:tr>
              <a:tr h="370840">
                <a:tc>
                  <a:txBody>
                    <a:bodyPr/>
                    <a:lstStyle/>
                    <a:p>
                      <a:pPr marL="0" indent="0" algn="ctr" defTabSz="914400" rtl="0" eaLnBrk="1" latinLnBrk="0" hangingPunct="1">
                        <a:buFont typeface="+mj-lt"/>
                        <a:buNone/>
                      </a:pPr>
                      <a:r>
                        <a:rPr lang="en-US" altLang="zh-CN" sz="1400" b="0" kern="1200" dirty="0" smtClean="0">
                          <a:solidFill>
                            <a:schemeClr val="tx1"/>
                          </a:solidFill>
                          <a:latin typeface="微软雅黑" panose="020B0503020204020204" pitchFamily="34" charset="-122"/>
                          <a:ea typeface="微软雅黑" panose="020B0503020204020204" pitchFamily="34" charset="-122"/>
                          <a:cs typeface="+mn-cs"/>
                        </a:rPr>
                        <a:t>4</a:t>
                      </a:r>
                      <a:endParaRPr lang="zh-CN" altLang="en-US" sz="1400" b="0" kern="1200" dirty="0">
                        <a:solidFill>
                          <a:schemeClr val="tx1"/>
                        </a:solidFill>
                        <a:latin typeface="微软雅黑" panose="020B0503020204020204" pitchFamily="34" charset="-122"/>
                        <a:ea typeface="微软雅黑" panose="020B0503020204020204" pitchFamily="34" charset="-122"/>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b="0" dirty="0" smtClean="0">
                          <a:latin typeface="微软雅黑" panose="020B0503020204020204" pitchFamily="34" charset="-122"/>
                          <a:ea typeface="微软雅黑" panose="020B0503020204020204" pitchFamily="34" charset="-122"/>
                        </a:rPr>
                        <a:t>江西省人口与计划生育条例</a:t>
                      </a:r>
                    </a:p>
                  </a:txBody>
                  <a:tcPr anchor="ctr"/>
                </a:tc>
                <a:tc>
                  <a:txBody>
                    <a:bodyPr/>
                    <a:lstStyle/>
                    <a:p>
                      <a:pPr algn="ctr"/>
                      <a:r>
                        <a:rPr lang="en-US" altLang="zh-CN" sz="1400" b="0" dirty="0" smtClean="0">
                          <a:latin typeface="微软雅黑" panose="020B0503020204020204" pitchFamily="34" charset="-122"/>
                          <a:ea typeface="微软雅黑" panose="020B0503020204020204" pitchFamily="34" charset="-122"/>
                        </a:rPr>
                        <a:t>……</a:t>
                      </a:r>
                      <a:r>
                        <a:rPr lang="zh-CN" altLang="en-US" sz="1400" b="0" dirty="0" smtClean="0">
                          <a:latin typeface="微软雅黑" panose="020B0503020204020204" pitchFamily="34" charset="-122"/>
                          <a:ea typeface="微软雅黑" panose="020B0503020204020204" pitchFamily="34" charset="-122"/>
                        </a:rPr>
                        <a:t>各类企业职工</a:t>
                      </a:r>
                      <a:r>
                        <a:rPr lang="en-US" altLang="zh-CN" sz="1400" b="0" dirty="0" smtClean="0">
                          <a:latin typeface="微软雅黑" panose="020B0503020204020204" pitchFamily="34" charset="-122"/>
                          <a:ea typeface="微软雅黑" panose="020B0503020204020204" pitchFamily="34" charset="-122"/>
                        </a:rPr>
                        <a:t>……</a:t>
                      </a:r>
                      <a:r>
                        <a:rPr lang="zh-CN" altLang="en-US" sz="1400" b="0" dirty="0" smtClean="0">
                          <a:latin typeface="微软雅黑" panose="020B0503020204020204" pitchFamily="34" charset="-122"/>
                          <a:ea typeface="微软雅黑" panose="020B0503020204020204" pitchFamily="34" charset="-122"/>
                        </a:rPr>
                        <a:t>情节严重的，给予开除处分或者解除劳动关系；</a:t>
                      </a:r>
                      <a:endParaRPr lang="zh-CN" altLang="en-US" sz="1400" b="0" dirty="0">
                        <a:latin typeface="微软雅黑" panose="020B0503020204020204" pitchFamily="34" charset="-122"/>
                        <a:ea typeface="微软雅黑" panose="020B0503020204020204" pitchFamily="34" charset="-122"/>
                      </a:endParaRPr>
                    </a:p>
                  </a:txBody>
                  <a:tcPr anchor="ctr"/>
                </a:tc>
              </a:tr>
              <a:tr h="370840">
                <a:tc>
                  <a:txBody>
                    <a:bodyPr/>
                    <a:lstStyle/>
                    <a:p>
                      <a:pPr marL="0" indent="0" algn="ctr" defTabSz="914400" rtl="0" eaLnBrk="1" latinLnBrk="0" hangingPunct="1">
                        <a:buFont typeface="+mj-lt"/>
                        <a:buNone/>
                      </a:pPr>
                      <a:r>
                        <a:rPr lang="en-US" altLang="zh-CN" sz="1400" b="0" kern="1200" dirty="0" smtClean="0">
                          <a:solidFill>
                            <a:schemeClr val="tx1"/>
                          </a:solidFill>
                          <a:latin typeface="微软雅黑" panose="020B0503020204020204" pitchFamily="34" charset="-122"/>
                          <a:ea typeface="微软雅黑" panose="020B0503020204020204" pitchFamily="34" charset="-122"/>
                          <a:cs typeface="+mn-cs"/>
                        </a:rPr>
                        <a:t>5</a:t>
                      </a:r>
                      <a:endParaRPr lang="zh-CN" altLang="en-US" sz="1400" b="0" kern="1200" dirty="0">
                        <a:solidFill>
                          <a:schemeClr val="tx1"/>
                        </a:solidFill>
                        <a:latin typeface="微软雅黑" panose="020B0503020204020204" pitchFamily="34" charset="-122"/>
                        <a:ea typeface="微软雅黑" panose="020B0503020204020204" pitchFamily="34" charset="-122"/>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b="0" dirty="0" smtClean="0">
                          <a:latin typeface="微软雅黑" panose="020B0503020204020204" pitchFamily="34" charset="-122"/>
                          <a:ea typeface="微软雅黑" panose="020B0503020204020204" pitchFamily="34" charset="-122"/>
                        </a:rPr>
                        <a:t>辽宁省人口与计划生育条例</a:t>
                      </a:r>
                    </a:p>
                  </a:txBody>
                  <a:tcPr anchor="ctr"/>
                </a:tc>
                <a:tc>
                  <a:txBody>
                    <a:bodyPr/>
                    <a:lstStyle/>
                    <a:p>
                      <a:pPr algn="ctr"/>
                      <a:r>
                        <a:rPr lang="en-US" altLang="zh-CN" sz="1400" b="0" dirty="0" smtClean="0">
                          <a:latin typeface="微软雅黑" panose="020B0503020204020204" pitchFamily="34" charset="-122"/>
                          <a:ea typeface="微软雅黑" panose="020B0503020204020204" pitchFamily="34" charset="-122"/>
                        </a:rPr>
                        <a:t>…</a:t>
                      </a:r>
                      <a:r>
                        <a:rPr lang="zh-CN" altLang="en-US" sz="1400" b="0" dirty="0" smtClean="0">
                          <a:latin typeface="微软雅黑" panose="020B0503020204020204" pitchFamily="34" charset="-122"/>
                          <a:ea typeface="微软雅黑" panose="020B0503020204020204" pitchFamily="34" charset="-122"/>
                        </a:rPr>
                        <a:t>其他人员由其所在单位或组织给予纪律处分，情节严重的，予以辞退</a:t>
                      </a:r>
                      <a:r>
                        <a:rPr lang="en-US" altLang="zh-CN" sz="1400" b="0" dirty="0" smtClean="0">
                          <a:latin typeface="微软雅黑" panose="020B0503020204020204" pitchFamily="34" charset="-122"/>
                          <a:ea typeface="微软雅黑" panose="020B0503020204020204" pitchFamily="34" charset="-122"/>
                        </a:rPr>
                        <a:t>…</a:t>
                      </a:r>
                      <a:endParaRPr lang="zh-CN" altLang="en-US" sz="1400" b="0" dirty="0">
                        <a:latin typeface="微软雅黑" panose="020B0503020204020204" pitchFamily="34" charset="-122"/>
                        <a:ea typeface="微软雅黑" panose="020B0503020204020204" pitchFamily="34" charset="-122"/>
                      </a:endParaRPr>
                    </a:p>
                  </a:txBody>
                  <a:tcPr anchor="ctr"/>
                </a:tc>
              </a:tr>
              <a:tr h="370840">
                <a:tc>
                  <a:txBody>
                    <a:bodyPr/>
                    <a:lstStyle/>
                    <a:p>
                      <a:pPr marL="0" indent="0" algn="ctr" defTabSz="914400" rtl="0" eaLnBrk="1" latinLnBrk="0" hangingPunct="1">
                        <a:buFont typeface="+mj-lt"/>
                        <a:buNone/>
                      </a:pPr>
                      <a:r>
                        <a:rPr lang="en-US" altLang="zh-CN" sz="1400" b="0" kern="1200" dirty="0" smtClean="0">
                          <a:solidFill>
                            <a:schemeClr val="tx1"/>
                          </a:solidFill>
                          <a:latin typeface="微软雅黑" panose="020B0503020204020204" pitchFamily="34" charset="-122"/>
                          <a:ea typeface="微软雅黑" panose="020B0503020204020204" pitchFamily="34" charset="-122"/>
                          <a:cs typeface="+mn-cs"/>
                        </a:rPr>
                        <a:t>6</a:t>
                      </a:r>
                      <a:endParaRPr lang="zh-CN" altLang="en-US" sz="1400" b="0" kern="1200" dirty="0">
                        <a:solidFill>
                          <a:schemeClr val="tx1"/>
                        </a:solidFill>
                        <a:latin typeface="微软雅黑" panose="020B0503020204020204" pitchFamily="34" charset="-122"/>
                        <a:ea typeface="微软雅黑" panose="020B0503020204020204" pitchFamily="34" charset="-122"/>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b="0" dirty="0" smtClean="0">
                          <a:latin typeface="微软雅黑" panose="020B0503020204020204" pitchFamily="34" charset="-122"/>
                          <a:ea typeface="微软雅黑" panose="020B0503020204020204" pitchFamily="34" charset="-122"/>
                        </a:rPr>
                        <a:t>福建省人口与计划生育条例</a:t>
                      </a:r>
                    </a:p>
                  </a:txBody>
                  <a:tcPr anchor="ctr"/>
                </a:tc>
                <a:tc>
                  <a:txBody>
                    <a:bodyPr/>
                    <a:lstStyle/>
                    <a:p>
                      <a:pPr algn="ctr"/>
                      <a:r>
                        <a:rPr lang="zh-CN" altLang="en-US" sz="1400" b="0" dirty="0" smtClean="0">
                          <a:latin typeface="微软雅黑" panose="020B0503020204020204" pitchFamily="34" charset="-122"/>
                          <a:ea typeface="微软雅黑" panose="020B0503020204020204" pitchFamily="34" charset="-122"/>
                        </a:rPr>
                        <a:t>企业事业单位其他人员参照国家工作人员给予行政纪律处分（包括开除）</a:t>
                      </a:r>
                      <a:r>
                        <a:rPr lang="en-US" altLang="zh-CN" sz="1400" b="0" dirty="0" smtClean="0">
                          <a:latin typeface="微软雅黑" panose="020B0503020204020204" pitchFamily="34" charset="-122"/>
                          <a:ea typeface="微软雅黑" panose="020B0503020204020204" pitchFamily="34" charset="-122"/>
                        </a:rPr>
                        <a:t>……</a:t>
                      </a:r>
                      <a:endParaRPr lang="zh-CN" altLang="en-US" sz="1400" b="0" dirty="0">
                        <a:latin typeface="微软雅黑" panose="020B0503020204020204" pitchFamily="34" charset="-122"/>
                        <a:ea typeface="微软雅黑" panose="020B0503020204020204" pitchFamily="34" charset="-122"/>
                      </a:endParaRPr>
                    </a:p>
                  </a:txBody>
                  <a:tcPr anchor="ctr"/>
                </a:tc>
              </a:tr>
              <a:tr h="370840">
                <a:tc>
                  <a:txBody>
                    <a:bodyPr/>
                    <a:lstStyle/>
                    <a:p>
                      <a:pPr marL="0" indent="0" algn="ctr" defTabSz="914400" rtl="0" eaLnBrk="1" latinLnBrk="0" hangingPunct="1">
                        <a:buFont typeface="+mj-lt"/>
                        <a:buNone/>
                      </a:pPr>
                      <a:r>
                        <a:rPr lang="en-US" altLang="zh-CN" sz="1400" b="0" kern="1200" dirty="0" smtClean="0">
                          <a:solidFill>
                            <a:schemeClr val="tx1"/>
                          </a:solidFill>
                          <a:latin typeface="微软雅黑" panose="020B0503020204020204" pitchFamily="34" charset="-122"/>
                          <a:ea typeface="微软雅黑" panose="020B0503020204020204" pitchFamily="34" charset="-122"/>
                          <a:cs typeface="+mn-cs"/>
                        </a:rPr>
                        <a:t>7</a:t>
                      </a:r>
                      <a:endParaRPr lang="zh-CN" altLang="en-US" sz="1400" b="0" kern="1200" dirty="0">
                        <a:solidFill>
                          <a:schemeClr val="tx1"/>
                        </a:solidFill>
                        <a:latin typeface="微软雅黑" panose="020B0503020204020204" pitchFamily="34" charset="-122"/>
                        <a:ea typeface="微软雅黑" panose="020B0503020204020204" pitchFamily="34" charset="-122"/>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b="0" dirty="0" smtClean="0">
                          <a:latin typeface="微软雅黑" panose="020B0503020204020204" pitchFamily="34" charset="-122"/>
                          <a:ea typeface="微软雅黑" panose="020B0503020204020204" pitchFamily="34" charset="-122"/>
                        </a:rPr>
                        <a:t>云南省人口与计划生育条例</a:t>
                      </a:r>
                    </a:p>
                  </a:txBody>
                  <a:tcPr anchor="ctr"/>
                </a:tc>
                <a:tc>
                  <a:txBody>
                    <a:bodyPr/>
                    <a:lstStyle/>
                    <a:p>
                      <a:pPr algn="ctr"/>
                      <a:r>
                        <a:rPr lang="zh-CN" altLang="en-US" sz="1400" b="0" dirty="0" smtClean="0">
                          <a:latin typeface="微软雅黑" panose="020B0503020204020204" pitchFamily="34" charset="-122"/>
                          <a:ea typeface="微软雅黑" panose="020B0503020204020204" pitchFamily="34" charset="-122"/>
                        </a:rPr>
                        <a:t>属企事业职工的，解除劳动合同</a:t>
                      </a:r>
                      <a:r>
                        <a:rPr lang="en-US" altLang="zh-CN" sz="1400" b="0" dirty="0" smtClean="0">
                          <a:latin typeface="微软雅黑" panose="020B0503020204020204" pitchFamily="34" charset="-122"/>
                          <a:ea typeface="微软雅黑" panose="020B0503020204020204" pitchFamily="34" charset="-122"/>
                        </a:rPr>
                        <a:t>……</a:t>
                      </a:r>
                      <a:endParaRPr lang="zh-CN" altLang="en-US" sz="1400" b="0" dirty="0">
                        <a:latin typeface="微软雅黑" panose="020B0503020204020204" pitchFamily="34" charset="-122"/>
                        <a:ea typeface="微软雅黑" panose="020B0503020204020204" pitchFamily="34" charset="-122"/>
                      </a:endParaRPr>
                    </a:p>
                  </a:txBody>
                  <a:tcPr anchor="ctr"/>
                </a:tc>
              </a:tr>
            </a:tbl>
          </a:graphicData>
        </a:graphic>
      </p:graphicFrame>
    </p:spTree>
    <p:extLst>
      <p:ext uri="{BB962C8B-B14F-4D97-AF65-F5344CB8AC3E}">
        <p14:creationId xmlns:p14="http://schemas.microsoft.com/office/powerpoint/2010/main" val="491127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7622" y="1477245"/>
            <a:ext cx="5929594" cy="535531"/>
          </a:xfrm>
          <a:prstGeom prst="rect">
            <a:avLst/>
          </a:prstGeom>
          <a:noFill/>
        </p:spPr>
        <p:txBody>
          <a:bodyPr wrap="square" rtlCol="0">
            <a:spAutoFit/>
          </a:bodyPr>
          <a:lstStyle/>
          <a:p>
            <a:pPr>
              <a:buNone/>
            </a:pPr>
            <a:r>
              <a:rPr lang="zh-CN" altLang="en-US" sz="3200" dirty="0" smtClean="0">
                <a:latin typeface="微软雅黑" panose="020B0503020204020204" pitchFamily="34" charset="-122"/>
                <a:ea typeface="微软雅黑" panose="020B0503020204020204" pitchFamily="34" charset="-122"/>
              </a:rPr>
              <a:t>地方性司法实践如何？</a:t>
            </a:r>
            <a:endParaRPr lang="zh-CN" altLang="en-US" sz="32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7356" y="1412776"/>
            <a:ext cx="664468" cy="664468"/>
          </a:xfrm>
          <a:prstGeom prst="rect">
            <a:avLst/>
          </a:prstGeom>
        </p:spPr>
      </p:pic>
      <p:graphicFrame>
        <p:nvGraphicFramePr>
          <p:cNvPr id="8" name="表格 7"/>
          <p:cNvGraphicFramePr>
            <a:graphicFrameLocks noGrp="1"/>
          </p:cNvGraphicFramePr>
          <p:nvPr>
            <p:extLst>
              <p:ext uri="{D42A27DB-BD31-4B8C-83A1-F6EECF244321}">
                <p14:modId xmlns:p14="http://schemas.microsoft.com/office/powerpoint/2010/main" val="2711968538"/>
              </p:ext>
            </p:extLst>
          </p:nvPr>
        </p:nvGraphicFramePr>
        <p:xfrm>
          <a:off x="488504" y="3284984"/>
          <a:ext cx="8856983" cy="2560320"/>
        </p:xfrm>
        <a:graphic>
          <a:graphicData uri="http://schemas.openxmlformats.org/drawingml/2006/table">
            <a:tbl>
              <a:tblPr firstRow="1" firstCol="1" bandRow="1">
                <a:tableStyleId>{68D230F3-CF80-4859-8CE7-A43EE81993B5}</a:tableStyleId>
              </a:tblPr>
              <a:tblGrid>
                <a:gridCol w="1230895"/>
                <a:gridCol w="2639227"/>
                <a:gridCol w="2637986"/>
                <a:gridCol w="2348875"/>
              </a:tblGrid>
              <a:tr h="0">
                <a:tc>
                  <a:txBody>
                    <a:bodyPr/>
                    <a:lstStyle/>
                    <a:p>
                      <a:pPr algn="ctr">
                        <a:lnSpc>
                          <a:spcPct val="150000"/>
                        </a:lnSpc>
                        <a:spcAft>
                          <a:spcPts val="0"/>
                        </a:spcAft>
                      </a:pPr>
                      <a:r>
                        <a:rPr lang="en-US" sz="1600" kern="100" baseline="0" dirty="0">
                          <a:effectLst/>
                          <a:latin typeface="微软雅黑" panose="020B0503020204020204" pitchFamily="34" charset="-122"/>
                          <a:ea typeface="微软雅黑" panose="020B0503020204020204" pitchFamily="34" charset="-122"/>
                        </a:rPr>
                        <a:t> </a:t>
                      </a:r>
                      <a:endParaRPr lang="zh-CN" sz="1200" kern="100" baseline="0" dirty="0">
                        <a:effectLst/>
                        <a:latin typeface="微软雅黑" panose="020B0503020204020204" pitchFamily="34" charset="-122"/>
                        <a:ea typeface="微软雅黑" panose="020B0503020204020204" pitchFamily="34" charset="-122"/>
                        <a:cs typeface="Times New Roman"/>
                      </a:endParaRPr>
                    </a:p>
                  </a:txBody>
                  <a:tcPr marL="68580" marR="68580" marT="0" marB="0" anchor="ctr"/>
                </a:tc>
                <a:tc>
                  <a:txBody>
                    <a:bodyPr/>
                    <a:lstStyle/>
                    <a:p>
                      <a:pPr algn="ctr">
                        <a:lnSpc>
                          <a:spcPct val="150000"/>
                        </a:lnSpc>
                        <a:spcAft>
                          <a:spcPts val="0"/>
                        </a:spcAft>
                      </a:pPr>
                      <a:r>
                        <a:rPr lang="zh-CN" sz="1600" kern="100" baseline="0">
                          <a:effectLst/>
                          <a:latin typeface="微软雅黑" panose="020B0503020204020204" pitchFamily="34" charset="-122"/>
                          <a:ea typeface="微软雅黑" panose="020B0503020204020204" pitchFamily="34" charset="-122"/>
                        </a:rPr>
                        <a:t>判例数目</a:t>
                      </a:r>
                      <a:endParaRPr lang="zh-CN" sz="1200" kern="100" baseline="0">
                        <a:effectLst/>
                        <a:latin typeface="微软雅黑" panose="020B0503020204020204" pitchFamily="34" charset="-122"/>
                        <a:ea typeface="微软雅黑" panose="020B0503020204020204" pitchFamily="34" charset="-122"/>
                        <a:cs typeface="Times New Roman"/>
                      </a:endParaRPr>
                    </a:p>
                  </a:txBody>
                  <a:tcPr marL="68580" marR="68580" marT="0" marB="0" anchor="ctr"/>
                </a:tc>
                <a:tc>
                  <a:txBody>
                    <a:bodyPr/>
                    <a:lstStyle/>
                    <a:p>
                      <a:pPr algn="ctr">
                        <a:lnSpc>
                          <a:spcPct val="150000"/>
                        </a:lnSpc>
                        <a:spcAft>
                          <a:spcPts val="0"/>
                        </a:spcAft>
                      </a:pPr>
                      <a:r>
                        <a:rPr lang="zh-CN" sz="1600" kern="100" baseline="0" dirty="0">
                          <a:effectLst/>
                          <a:latin typeface="微软雅黑" panose="020B0503020204020204" pitchFamily="34" charset="-122"/>
                          <a:ea typeface="微软雅黑" panose="020B0503020204020204" pitchFamily="34" charset="-122"/>
                        </a:rPr>
                        <a:t>解除合法</a:t>
                      </a:r>
                      <a:endParaRPr lang="zh-CN" sz="1200" kern="100" baseline="0" dirty="0">
                        <a:effectLst/>
                        <a:latin typeface="微软雅黑" panose="020B0503020204020204" pitchFamily="34" charset="-122"/>
                        <a:ea typeface="微软雅黑" panose="020B0503020204020204" pitchFamily="34" charset="-122"/>
                        <a:cs typeface="Times New Roman"/>
                      </a:endParaRPr>
                    </a:p>
                  </a:txBody>
                  <a:tcPr marL="68580" marR="68580" marT="0" marB="0" anchor="ctr"/>
                </a:tc>
                <a:tc>
                  <a:txBody>
                    <a:bodyPr/>
                    <a:lstStyle/>
                    <a:p>
                      <a:pPr algn="ctr">
                        <a:lnSpc>
                          <a:spcPct val="150000"/>
                        </a:lnSpc>
                        <a:spcAft>
                          <a:spcPts val="0"/>
                        </a:spcAft>
                      </a:pPr>
                      <a:r>
                        <a:rPr lang="zh-CN" sz="1600" kern="100" baseline="0" dirty="0">
                          <a:effectLst/>
                          <a:latin typeface="微软雅黑" panose="020B0503020204020204" pitchFamily="34" charset="-122"/>
                          <a:ea typeface="微软雅黑" panose="020B0503020204020204" pitchFamily="34" charset="-122"/>
                        </a:rPr>
                        <a:t>占比</a:t>
                      </a:r>
                      <a:endParaRPr lang="zh-CN" sz="1200" kern="100" baseline="0" dirty="0">
                        <a:effectLst/>
                        <a:latin typeface="微软雅黑" panose="020B0503020204020204" pitchFamily="34" charset="-122"/>
                        <a:ea typeface="微软雅黑" panose="020B0503020204020204" pitchFamily="34" charset="-122"/>
                        <a:cs typeface="Times New Roman"/>
                      </a:endParaRPr>
                    </a:p>
                  </a:txBody>
                  <a:tcPr marL="68580" marR="68580" marT="0" marB="0" anchor="ctr"/>
                </a:tc>
              </a:tr>
              <a:tr h="0">
                <a:tc>
                  <a:txBody>
                    <a:bodyPr/>
                    <a:lstStyle/>
                    <a:p>
                      <a:pPr algn="ctr">
                        <a:lnSpc>
                          <a:spcPct val="150000"/>
                        </a:lnSpc>
                        <a:spcAft>
                          <a:spcPts val="0"/>
                        </a:spcAft>
                      </a:pPr>
                      <a:r>
                        <a:rPr lang="zh-CN" sz="1600" kern="100" baseline="0">
                          <a:effectLst/>
                          <a:latin typeface="微软雅黑" panose="020B0503020204020204" pitchFamily="34" charset="-122"/>
                          <a:ea typeface="微软雅黑" panose="020B0503020204020204" pitchFamily="34" charset="-122"/>
                        </a:rPr>
                        <a:t>广东</a:t>
                      </a:r>
                      <a:endParaRPr lang="zh-CN" sz="1200" kern="100" baseline="0">
                        <a:effectLst/>
                        <a:latin typeface="微软雅黑" panose="020B0503020204020204" pitchFamily="34" charset="-122"/>
                        <a:ea typeface="微软雅黑" panose="020B0503020204020204" pitchFamily="34" charset="-122"/>
                        <a:cs typeface="Times New Roman"/>
                      </a:endParaRPr>
                    </a:p>
                  </a:txBody>
                  <a:tcPr marL="68580" marR="68580" marT="0" marB="0" anchor="ctr"/>
                </a:tc>
                <a:tc>
                  <a:txBody>
                    <a:bodyPr/>
                    <a:lstStyle/>
                    <a:p>
                      <a:pPr algn="ctr">
                        <a:lnSpc>
                          <a:spcPct val="150000"/>
                        </a:lnSpc>
                        <a:spcAft>
                          <a:spcPts val="0"/>
                        </a:spcAft>
                      </a:pPr>
                      <a:r>
                        <a:rPr lang="en-US" sz="1600" kern="100" baseline="0" dirty="0">
                          <a:effectLst/>
                          <a:latin typeface="微软雅黑" panose="020B0503020204020204" pitchFamily="34" charset="-122"/>
                          <a:ea typeface="微软雅黑" panose="020B0503020204020204" pitchFamily="34" charset="-122"/>
                        </a:rPr>
                        <a:t>16</a:t>
                      </a:r>
                      <a:endParaRPr lang="zh-CN" sz="1200" kern="100" baseline="0" dirty="0">
                        <a:effectLst/>
                        <a:latin typeface="微软雅黑" panose="020B0503020204020204" pitchFamily="34" charset="-122"/>
                        <a:ea typeface="微软雅黑" panose="020B0503020204020204" pitchFamily="34" charset="-122"/>
                        <a:cs typeface="Times New Roman"/>
                      </a:endParaRPr>
                    </a:p>
                  </a:txBody>
                  <a:tcPr marL="68580" marR="68580" marT="0" marB="0" anchor="ctr"/>
                </a:tc>
                <a:tc>
                  <a:txBody>
                    <a:bodyPr/>
                    <a:lstStyle/>
                    <a:p>
                      <a:pPr algn="ctr">
                        <a:lnSpc>
                          <a:spcPct val="150000"/>
                        </a:lnSpc>
                        <a:spcAft>
                          <a:spcPts val="0"/>
                        </a:spcAft>
                      </a:pPr>
                      <a:r>
                        <a:rPr lang="en-US" sz="1600" kern="100" baseline="0">
                          <a:effectLst/>
                          <a:latin typeface="微软雅黑" panose="020B0503020204020204" pitchFamily="34" charset="-122"/>
                          <a:ea typeface="微软雅黑" panose="020B0503020204020204" pitchFamily="34" charset="-122"/>
                        </a:rPr>
                        <a:t>16</a:t>
                      </a:r>
                      <a:endParaRPr lang="zh-CN" sz="1200" kern="100" baseline="0">
                        <a:effectLst/>
                        <a:latin typeface="微软雅黑" panose="020B0503020204020204" pitchFamily="34" charset="-122"/>
                        <a:ea typeface="微软雅黑" panose="020B0503020204020204" pitchFamily="34" charset="-122"/>
                        <a:cs typeface="Times New Roman"/>
                      </a:endParaRPr>
                    </a:p>
                  </a:txBody>
                  <a:tcPr marL="68580" marR="68580" marT="0" marB="0" anchor="ctr"/>
                </a:tc>
                <a:tc>
                  <a:txBody>
                    <a:bodyPr/>
                    <a:lstStyle/>
                    <a:p>
                      <a:pPr algn="ctr">
                        <a:lnSpc>
                          <a:spcPct val="150000"/>
                        </a:lnSpc>
                        <a:spcAft>
                          <a:spcPts val="0"/>
                        </a:spcAft>
                      </a:pPr>
                      <a:r>
                        <a:rPr lang="en-US" sz="1600" kern="100" baseline="0">
                          <a:effectLst/>
                          <a:latin typeface="微软雅黑" panose="020B0503020204020204" pitchFamily="34" charset="-122"/>
                          <a:ea typeface="微软雅黑" panose="020B0503020204020204" pitchFamily="34" charset="-122"/>
                        </a:rPr>
                        <a:t>100%</a:t>
                      </a:r>
                      <a:endParaRPr lang="zh-CN" sz="1200" kern="100" baseline="0">
                        <a:effectLst/>
                        <a:latin typeface="微软雅黑" panose="020B0503020204020204" pitchFamily="34" charset="-122"/>
                        <a:ea typeface="微软雅黑" panose="020B0503020204020204" pitchFamily="34" charset="-122"/>
                        <a:cs typeface="Times New Roman"/>
                      </a:endParaRPr>
                    </a:p>
                  </a:txBody>
                  <a:tcPr marL="68580" marR="68580" marT="0" marB="0" anchor="ctr"/>
                </a:tc>
              </a:tr>
              <a:tr h="0">
                <a:tc>
                  <a:txBody>
                    <a:bodyPr/>
                    <a:lstStyle/>
                    <a:p>
                      <a:pPr algn="ctr">
                        <a:lnSpc>
                          <a:spcPct val="150000"/>
                        </a:lnSpc>
                        <a:spcAft>
                          <a:spcPts val="0"/>
                        </a:spcAft>
                      </a:pPr>
                      <a:r>
                        <a:rPr lang="zh-CN" sz="1600" kern="100" baseline="0">
                          <a:effectLst/>
                          <a:latin typeface="微软雅黑" panose="020B0503020204020204" pitchFamily="34" charset="-122"/>
                          <a:ea typeface="微软雅黑" panose="020B0503020204020204" pitchFamily="34" charset="-122"/>
                        </a:rPr>
                        <a:t>江西</a:t>
                      </a:r>
                      <a:endParaRPr lang="zh-CN" sz="1200" kern="100" baseline="0">
                        <a:effectLst/>
                        <a:latin typeface="微软雅黑" panose="020B0503020204020204" pitchFamily="34" charset="-122"/>
                        <a:ea typeface="微软雅黑" panose="020B0503020204020204" pitchFamily="34" charset="-122"/>
                        <a:cs typeface="Times New Roman"/>
                      </a:endParaRPr>
                    </a:p>
                  </a:txBody>
                  <a:tcPr marL="68580" marR="68580" marT="0" marB="0" anchor="ctr"/>
                </a:tc>
                <a:tc>
                  <a:txBody>
                    <a:bodyPr/>
                    <a:lstStyle/>
                    <a:p>
                      <a:pPr algn="ctr">
                        <a:lnSpc>
                          <a:spcPct val="150000"/>
                        </a:lnSpc>
                        <a:spcAft>
                          <a:spcPts val="0"/>
                        </a:spcAft>
                      </a:pPr>
                      <a:r>
                        <a:rPr lang="en-US" sz="1600" kern="100" baseline="0" dirty="0">
                          <a:effectLst/>
                          <a:latin typeface="微软雅黑" panose="020B0503020204020204" pitchFamily="34" charset="-122"/>
                          <a:ea typeface="微软雅黑" panose="020B0503020204020204" pitchFamily="34" charset="-122"/>
                        </a:rPr>
                        <a:t>3</a:t>
                      </a:r>
                      <a:endParaRPr lang="zh-CN" sz="1200" kern="100" baseline="0" dirty="0">
                        <a:effectLst/>
                        <a:latin typeface="微软雅黑" panose="020B0503020204020204" pitchFamily="34" charset="-122"/>
                        <a:ea typeface="微软雅黑" panose="020B0503020204020204" pitchFamily="34" charset="-122"/>
                        <a:cs typeface="Times New Roman"/>
                      </a:endParaRPr>
                    </a:p>
                  </a:txBody>
                  <a:tcPr marL="68580" marR="68580" marT="0" marB="0" anchor="ctr"/>
                </a:tc>
                <a:tc>
                  <a:txBody>
                    <a:bodyPr/>
                    <a:lstStyle/>
                    <a:p>
                      <a:pPr algn="ctr">
                        <a:lnSpc>
                          <a:spcPct val="150000"/>
                        </a:lnSpc>
                        <a:spcAft>
                          <a:spcPts val="0"/>
                        </a:spcAft>
                      </a:pPr>
                      <a:r>
                        <a:rPr lang="en-US" sz="1600" kern="100" baseline="0">
                          <a:effectLst/>
                          <a:latin typeface="微软雅黑" panose="020B0503020204020204" pitchFamily="34" charset="-122"/>
                          <a:ea typeface="微软雅黑" panose="020B0503020204020204" pitchFamily="34" charset="-122"/>
                        </a:rPr>
                        <a:t>3</a:t>
                      </a:r>
                      <a:endParaRPr lang="zh-CN" sz="1200" kern="100" baseline="0">
                        <a:effectLst/>
                        <a:latin typeface="微软雅黑" panose="020B0503020204020204" pitchFamily="34" charset="-122"/>
                        <a:ea typeface="微软雅黑" panose="020B0503020204020204" pitchFamily="34" charset="-122"/>
                        <a:cs typeface="Times New Roman"/>
                      </a:endParaRPr>
                    </a:p>
                  </a:txBody>
                  <a:tcPr marL="68580" marR="68580" marT="0" marB="0" anchor="ctr"/>
                </a:tc>
                <a:tc>
                  <a:txBody>
                    <a:bodyPr/>
                    <a:lstStyle/>
                    <a:p>
                      <a:pPr algn="ctr">
                        <a:lnSpc>
                          <a:spcPct val="150000"/>
                        </a:lnSpc>
                        <a:spcAft>
                          <a:spcPts val="0"/>
                        </a:spcAft>
                      </a:pPr>
                      <a:r>
                        <a:rPr lang="en-US" sz="1600" kern="100" baseline="0">
                          <a:effectLst/>
                          <a:latin typeface="微软雅黑" panose="020B0503020204020204" pitchFamily="34" charset="-122"/>
                          <a:ea typeface="微软雅黑" panose="020B0503020204020204" pitchFamily="34" charset="-122"/>
                        </a:rPr>
                        <a:t>100%</a:t>
                      </a:r>
                      <a:endParaRPr lang="zh-CN" sz="1200" kern="100" baseline="0">
                        <a:effectLst/>
                        <a:latin typeface="微软雅黑" panose="020B0503020204020204" pitchFamily="34" charset="-122"/>
                        <a:ea typeface="微软雅黑" panose="020B0503020204020204" pitchFamily="34" charset="-122"/>
                        <a:cs typeface="Times New Roman"/>
                      </a:endParaRPr>
                    </a:p>
                  </a:txBody>
                  <a:tcPr marL="68580" marR="68580" marT="0" marB="0" anchor="ctr"/>
                </a:tc>
              </a:tr>
              <a:tr h="0">
                <a:tc>
                  <a:txBody>
                    <a:bodyPr/>
                    <a:lstStyle/>
                    <a:p>
                      <a:pPr algn="ctr">
                        <a:lnSpc>
                          <a:spcPct val="150000"/>
                        </a:lnSpc>
                        <a:spcAft>
                          <a:spcPts val="0"/>
                        </a:spcAft>
                      </a:pPr>
                      <a:r>
                        <a:rPr lang="zh-CN" sz="1600" kern="100" baseline="0">
                          <a:effectLst/>
                          <a:latin typeface="微软雅黑" panose="020B0503020204020204" pitchFamily="34" charset="-122"/>
                          <a:ea typeface="微软雅黑" panose="020B0503020204020204" pitchFamily="34" charset="-122"/>
                        </a:rPr>
                        <a:t>海南</a:t>
                      </a:r>
                      <a:endParaRPr lang="zh-CN" sz="1200" kern="100" baseline="0">
                        <a:effectLst/>
                        <a:latin typeface="微软雅黑" panose="020B0503020204020204" pitchFamily="34" charset="-122"/>
                        <a:ea typeface="微软雅黑" panose="020B0503020204020204" pitchFamily="34" charset="-122"/>
                        <a:cs typeface="Times New Roman"/>
                      </a:endParaRPr>
                    </a:p>
                  </a:txBody>
                  <a:tcPr marL="68580" marR="68580" marT="0" marB="0" anchor="ctr"/>
                </a:tc>
                <a:tc>
                  <a:txBody>
                    <a:bodyPr/>
                    <a:lstStyle/>
                    <a:p>
                      <a:pPr algn="ctr">
                        <a:lnSpc>
                          <a:spcPct val="150000"/>
                        </a:lnSpc>
                        <a:spcAft>
                          <a:spcPts val="0"/>
                        </a:spcAft>
                      </a:pPr>
                      <a:r>
                        <a:rPr lang="en-US" sz="1600" kern="100" baseline="0">
                          <a:effectLst/>
                          <a:latin typeface="微软雅黑" panose="020B0503020204020204" pitchFamily="34" charset="-122"/>
                          <a:ea typeface="微软雅黑" panose="020B0503020204020204" pitchFamily="34" charset="-122"/>
                        </a:rPr>
                        <a:t>2</a:t>
                      </a:r>
                      <a:endParaRPr lang="zh-CN" sz="1200" kern="100" baseline="0">
                        <a:effectLst/>
                        <a:latin typeface="微软雅黑" panose="020B0503020204020204" pitchFamily="34" charset="-122"/>
                        <a:ea typeface="微软雅黑" panose="020B0503020204020204" pitchFamily="34" charset="-122"/>
                        <a:cs typeface="Times New Roman"/>
                      </a:endParaRPr>
                    </a:p>
                  </a:txBody>
                  <a:tcPr marL="68580" marR="68580" marT="0" marB="0" anchor="ctr"/>
                </a:tc>
                <a:tc>
                  <a:txBody>
                    <a:bodyPr/>
                    <a:lstStyle/>
                    <a:p>
                      <a:pPr algn="ctr">
                        <a:lnSpc>
                          <a:spcPct val="150000"/>
                        </a:lnSpc>
                        <a:spcAft>
                          <a:spcPts val="0"/>
                        </a:spcAft>
                      </a:pPr>
                      <a:r>
                        <a:rPr lang="en-US" sz="1600" kern="100" baseline="0" dirty="0">
                          <a:effectLst/>
                          <a:latin typeface="微软雅黑" panose="020B0503020204020204" pitchFamily="34" charset="-122"/>
                          <a:ea typeface="微软雅黑" panose="020B0503020204020204" pitchFamily="34" charset="-122"/>
                        </a:rPr>
                        <a:t>2</a:t>
                      </a:r>
                      <a:endParaRPr lang="zh-CN" sz="1200" kern="100" baseline="0" dirty="0">
                        <a:effectLst/>
                        <a:latin typeface="微软雅黑" panose="020B0503020204020204" pitchFamily="34" charset="-122"/>
                        <a:ea typeface="微软雅黑" panose="020B0503020204020204" pitchFamily="34" charset="-122"/>
                        <a:cs typeface="Times New Roman"/>
                      </a:endParaRPr>
                    </a:p>
                  </a:txBody>
                  <a:tcPr marL="68580" marR="68580" marT="0" marB="0" anchor="ctr"/>
                </a:tc>
                <a:tc>
                  <a:txBody>
                    <a:bodyPr/>
                    <a:lstStyle/>
                    <a:p>
                      <a:pPr algn="ctr">
                        <a:lnSpc>
                          <a:spcPct val="150000"/>
                        </a:lnSpc>
                        <a:spcAft>
                          <a:spcPts val="0"/>
                        </a:spcAft>
                      </a:pPr>
                      <a:r>
                        <a:rPr lang="en-US" sz="1600" kern="100" baseline="0">
                          <a:effectLst/>
                          <a:latin typeface="微软雅黑" panose="020B0503020204020204" pitchFamily="34" charset="-122"/>
                          <a:ea typeface="微软雅黑" panose="020B0503020204020204" pitchFamily="34" charset="-122"/>
                        </a:rPr>
                        <a:t>100%</a:t>
                      </a:r>
                      <a:endParaRPr lang="zh-CN" sz="1200" kern="100" baseline="0">
                        <a:effectLst/>
                        <a:latin typeface="微软雅黑" panose="020B0503020204020204" pitchFamily="34" charset="-122"/>
                        <a:ea typeface="微软雅黑" panose="020B0503020204020204" pitchFamily="34" charset="-122"/>
                        <a:cs typeface="Times New Roman"/>
                      </a:endParaRPr>
                    </a:p>
                  </a:txBody>
                  <a:tcPr marL="68580" marR="68580" marT="0" marB="0" anchor="ctr"/>
                </a:tc>
              </a:tr>
              <a:tr h="0">
                <a:tc>
                  <a:txBody>
                    <a:bodyPr/>
                    <a:lstStyle/>
                    <a:p>
                      <a:pPr algn="ctr">
                        <a:lnSpc>
                          <a:spcPct val="150000"/>
                        </a:lnSpc>
                        <a:spcAft>
                          <a:spcPts val="0"/>
                        </a:spcAft>
                      </a:pPr>
                      <a:r>
                        <a:rPr lang="zh-CN" sz="1600" kern="100" baseline="0">
                          <a:effectLst/>
                          <a:latin typeface="微软雅黑" panose="020B0503020204020204" pitchFamily="34" charset="-122"/>
                          <a:ea typeface="微软雅黑" panose="020B0503020204020204" pitchFamily="34" charset="-122"/>
                        </a:rPr>
                        <a:t>贵州</a:t>
                      </a:r>
                      <a:endParaRPr lang="zh-CN" sz="1200" kern="100" baseline="0">
                        <a:effectLst/>
                        <a:latin typeface="微软雅黑" panose="020B0503020204020204" pitchFamily="34" charset="-122"/>
                        <a:ea typeface="微软雅黑" panose="020B0503020204020204" pitchFamily="34" charset="-122"/>
                        <a:cs typeface="Times New Roman"/>
                      </a:endParaRPr>
                    </a:p>
                  </a:txBody>
                  <a:tcPr marL="68580" marR="68580" marT="0" marB="0" anchor="ctr"/>
                </a:tc>
                <a:tc>
                  <a:txBody>
                    <a:bodyPr/>
                    <a:lstStyle/>
                    <a:p>
                      <a:pPr algn="ctr">
                        <a:lnSpc>
                          <a:spcPct val="150000"/>
                        </a:lnSpc>
                        <a:spcAft>
                          <a:spcPts val="0"/>
                        </a:spcAft>
                      </a:pPr>
                      <a:r>
                        <a:rPr lang="en-US" sz="1600" kern="100" baseline="0">
                          <a:effectLst/>
                          <a:latin typeface="微软雅黑" panose="020B0503020204020204" pitchFamily="34" charset="-122"/>
                          <a:ea typeface="微软雅黑" panose="020B0503020204020204" pitchFamily="34" charset="-122"/>
                        </a:rPr>
                        <a:t>1</a:t>
                      </a:r>
                      <a:endParaRPr lang="zh-CN" sz="1200" kern="100" baseline="0">
                        <a:effectLst/>
                        <a:latin typeface="微软雅黑" panose="020B0503020204020204" pitchFamily="34" charset="-122"/>
                        <a:ea typeface="微软雅黑" panose="020B0503020204020204" pitchFamily="34" charset="-122"/>
                        <a:cs typeface="Times New Roman"/>
                      </a:endParaRPr>
                    </a:p>
                  </a:txBody>
                  <a:tcPr marL="68580" marR="68580" marT="0" marB="0" anchor="ctr"/>
                </a:tc>
                <a:tc>
                  <a:txBody>
                    <a:bodyPr/>
                    <a:lstStyle/>
                    <a:p>
                      <a:pPr algn="ctr">
                        <a:lnSpc>
                          <a:spcPct val="150000"/>
                        </a:lnSpc>
                        <a:spcAft>
                          <a:spcPts val="0"/>
                        </a:spcAft>
                      </a:pPr>
                      <a:r>
                        <a:rPr lang="en-US" sz="1600" kern="100" baseline="0" dirty="0">
                          <a:effectLst/>
                          <a:latin typeface="微软雅黑" panose="020B0503020204020204" pitchFamily="34" charset="-122"/>
                          <a:ea typeface="微软雅黑" panose="020B0503020204020204" pitchFamily="34" charset="-122"/>
                        </a:rPr>
                        <a:t>1</a:t>
                      </a:r>
                      <a:endParaRPr lang="zh-CN" sz="1200" kern="100" baseline="0" dirty="0">
                        <a:effectLst/>
                        <a:latin typeface="微软雅黑" panose="020B0503020204020204" pitchFamily="34" charset="-122"/>
                        <a:ea typeface="微软雅黑" panose="020B0503020204020204" pitchFamily="34" charset="-122"/>
                        <a:cs typeface="Times New Roman"/>
                      </a:endParaRPr>
                    </a:p>
                  </a:txBody>
                  <a:tcPr marL="68580" marR="68580" marT="0" marB="0" anchor="ctr"/>
                </a:tc>
                <a:tc>
                  <a:txBody>
                    <a:bodyPr/>
                    <a:lstStyle/>
                    <a:p>
                      <a:pPr algn="ctr">
                        <a:lnSpc>
                          <a:spcPct val="150000"/>
                        </a:lnSpc>
                        <a:spcAft>
                          <a:spcPts val="0"/>
                        </a:spcAft>
                      </a:pPr>
                      <a:r>
                        <a:rPr lang="en-US" sz="1600" kern="100" baseline="0">
                          <a:effectLst/>
                          <a:latin typeface="微软雅黑" panose="020B0503020204020204" pitchFamily="34" charset="-122"/>
                          <a:ea typeface="微软雅黑" panose="020B0503020204020204" pitchFamily="34" charset="-122"/>
                        </a:rPr>
                        <a:t>100%</a:t>
                      </a:r>
                      <a:endParaRPr lang="zh-CN" sz="1200" kern="100" baseline="0">
                        <a:effectLst/>
                        <a:latin typeface="微软雅黑" panose="020B0503020204020204" pitchFamily="34" charset="-122"/>
                        <a:ea typeface="微软雅黑" panose="020B0503020204020204" pitchFamily="34" charset="-122"/>
                        <a:cs typeface="Times New Roman"/>
                      </a:endParaRPr>
                    </a:p>
                  </a:txBody>
                  <a:tcPr marL="68580" marR="68580" marT="0" marB="0" anchor="ctr"/>
                </a:tc>
              </a:tr>
              <a:tr h="0">
                <a:tc>
                  <a:txBody>
                    <a:bodyPr/>
                    <a:lstStyle/>
                    <a:p>
                      <a:pPr algn="ctr">
                        <a:lnSpc>
                          <a:spcPct val="150000"/>
                        </a:lnSpc>
                        <a:spcAft>
                          <a:spcPts val="0"/>
                        </a:spcAft>
                      </a:pPr>
                      <a:r>
                        <a:rPr lang="zh-CN" sz="1600" kern="100" baseline="0">
                          <a:effectLst/>
                          <a:latin typeface="微软雅黑" panose="020B0503020204020204" pitchFamily="34" charset="-122"/>
                          <a:ea typeface="微软雅黑" panose="020B0503020204020204" pitchFamily="34" charset="-122"/>
                        </a:rPr>
                        <a:t>辽宁</a:t>
                      </a:r>
                      <a:endParaRPr lang="zh-CN" sz="1200" kern="100" baseline="0">
                        <a:effectLst/>
                        <a:latin typeface="微软雅黑" panose="020B0503020204020204" pitchFamily="34" charset="-122"/>
                        <a:ea typeface="微软雅黑" panose="020B0503020204020204" pitchFamily="34" charset="-122"/>
                        <a:cs typeface="Times New Roman"/>
                      </a:endParaRPr>
                    </a:p>
                  </a:txBody>
                  <a:tcPr marL="68580" marR="68580" marT="0" marB="0" anchor="ctr"/>
                </a:tc>
                <a:tc>
                  <a:txBody>
                    <a:bodyPr/>
                    <a:lstStyle/>
                    <a:p>
                      <a:pPr algn="ctr">
                        <a:lnSpc>
                          <a:spcPct val="150000"/>
                        </a:lnSpc>
                        <a:spcAft>
                          <a:spcPts val="0"/>
                        </a:spcAft>
                      </a:pPr>
                      <a:r>
                        <a:rPr lang="en-US" sz="1600" kern="100" baseline="0">
                          <a:effectLst/>
                          <a:latin typeface="微软雅黑" panose="020B0503020204020204" pitchFamily="34" charset="-122"/>
                          <a:ea typeface="微软雅黑" panose="020B0503020204020204" pitchFamily="34" charset="-122"/>
                        </a:rPr>
                        <a:t>1</a:t>
                      </a:r>
                      <a:endParaRPr lang="zh-CN" sz="1200" kern="100" baseline="0">
                        <a:effectLst/>
                        <a:latin typeface="微软雅黑" panose="020B0503020204020204" pitchFamily="34" charset="-122"/>
                        <a:ea typeface="微软雅黑" panose="020B0503020204020204" pitchFamily="34" charset="-122"/>
                        <a:cs typeface="Times New Roman"/>
                      </a:endParaRPr>
                    </a:p>
                  </a:txBody>
                  <a:tcPr marL="68580" marR="68580" marT="0" marB="0" anchor="ctr"/>
                </a:tc>
                <a:tc>
                  <a:txBody>
                    <a:bodyPr/>
                    <a:lstStyle/>
                    <a:p>
                      <a:pPr algn="ctr">
                        <a:lnSpc>
                          <a:spcPct val="150000"/>
                        </a:lnSpc>
                        <a:spcAft>
                          <a:spcPts val="0"/>
                        </a:spcAft>
                      </a:pPr>
                      <a:r>
                        <a:rPr lang="en-US" sz="1600" kern="100" baseline="0" dirty="0">
                          <a:effectLst/>
                          <a:latin typeface="微软雅黑" panose="020B0503020204020204" pitchFamily="34" charset="-122"/>
                          <a:ea typeface="微软雅黑" panose="020B0503020204020204" pitchFamily="34" charset="-122"/>
                        </a:rPr>
                        <a:t>0</a:t>
                      </a:r>
                      <a:endParaRPr lang="zh-CN" sz="1200" kern="100" baseline="0" dirty="0">
                        <a:effectLst/>
                        <a:latin typeface="微软雅黑" panose="020B0503020204020204" pitchFamily="34" charset="-122"/>
                        <a:ea typeface="微软雅黑" panose="020B0503020204020204" pitchFamily="34" charset="-122"/>
                        <a:cs typeface="Times New Roman"/>
                      </a:endParaRPr>
                    </a:p>
                  </a:txBody>
                  <a:tcPr marL="68580" marR="68580" marT="0" marB="0" anchor="ctr"/>
                </a:tc>
                <a:tc>
                  <a:txBody>
                    <a:bodyPr/>
                    <a:lstStyle/>
                    <a:p>
                      <a:pPr algn="ctr">
                        <a:lnSpc>
                          <a:spcPct val="150000"/>
                        </a:lnSpc>
                        <a:spcAft>
                          <a:spcPts val="0"/>
                        </a:spcAft>
                      </a:pPr>
                      <a:r>
                        <a:rPr lang="en-US" sz="1600" kern="100" baseline="0">
                          <a:effectLst/>
                          <a:latin typeface="微软雅黑" panose="020B0503020204020204" pitchFamily="34" charset="-122"/>
                          <a:ea typeface="微软雅黑" panose="020B0503020204020204" pitchFamily="34" charset="-122"/>
                        </a:rPr>
                        <a:t>0%</a:t>
                      </a:r>
                      <a:endParaRPr lang="zh-CN" sz="1200" kern="100" baseline="0">
                        <a:effectLst/>
                        <a:latin typeface="微软雅黑" panose="020B0503020204020204" pitchFamily="34" charset="-122"/>
                        <a:ea typeface="微软雅黑" panose="020B0503020204020204" pitchFamily="34" charset="-122"/>
                        <a:cs typeface="Times New Roman"/>
                      </a:endParaRPr>
                    </a:p>
                  </a:txBody>
                  <a:tcPr marL="68580" marR="68580" marT="0" marB="0" anchor="ctr"/>
                </a:tc>
              </a:tr>
              <a:tr h="0">
                <a:tc>
                  <a:txBody>
                    <a:bodyPr/>
                    <a:lstStyle/>
                    <a:p>
                      <a:pPr algn="ctr">
                        <a:lnSpc>
                          <a:spcPct val="150000"/>
                        </a:lnSpc>
                        <a:spcAft>
                          <a:spcPts val="0"/>
                        </a:spcAft>
                      </a:pPr>
                      <a:r>
                        <a:rPr lang="zh-CN" sz="1600" kern="100" baseline="0">
                          <a:effectLst/>
                          <a:latin typeface="微软雅黑" panose="020B0503020204020204" pitchFamily="34" charset="-122"/>
                          <a:ea typeface="微软雅黑" panose="020B0503020204020204" pitchFamily="34" charset="-122"/>
                        </a:rPr>
                        <a:t>云南</a:t>
                      </a:r>
                      <a:endParaRPr lang="zh-CN" sz="1200" kern="100" baseline="0">
                        <a:effectLst/>
                        <a:latin typeface="微软雅黑" panose="020B0503020204020204" pitchFamily="34" charset="-122"/>
                        <a:ea typeface="微软雅黑" panose="020B0503020204020204" pitchFamily="34" charset="-122"/>
                        <a:cs typeface="Times New Roman"/>
                      </a:endParaRPr>
                    </a:p>
                  </a:txBody>
                  <a:tcPr marL="68580" marR="68580" marT="0" marB="0" anchor="ctr"/>
                </a:tc>
                <a:tc>
                  <a:txBody>
                    <a:bodyPr/>
                    <a:lstStyle/>
                    <a:p>
                      <a:pPr algn="ctr">
                        <a:lnSpc>
                          <a:spcPct val="150000"/>
                        </a:lnSpc>
                        <a:spcAft>
                          <a:spcPts val="0"/>
                        </a:spcAft>
                      </a:pPr>
                      <a:r>
                        <a:rPr lang="en-US" sz="1600" kern="100" baseline="0" dirty="0">
                          <a:effectLst/>
                          <a:latin typeface="微软雅黑" panose="020B0503020204020204" pitchFamily="34" charset="-122"/>
                          <a:ea typeface="微软雅黑" panose="020B0503020204020204" pitchFamily="34" charset="-122"/>
                        </a:rPr>
                        <a:t>1</a:t>
                      </a:r>
                      <a:endParaRPr lang="zh-CN" sz="1200" kern="100" baseline="0" dirty="0">
                        <a:effectLst/>
                        <a:latin typeface="微软雅黑" panose="020B0503020204020204" pitchFamily="34" charset="-122"/>
                        <a:ea typeface="微软雅黑" panose="020B0503020204020204" pitchFamily="34" charset="-122"/>
                        <a:cs typeface="Times New Roman"/>
                      </a:endParaRPr>
                    </a:p>
                  </a:txBody>
                  <a:tcPr marL="68580" marR="68580" marT="0" marB="0" anchor="ctr"/>
                </a:tc>
                <a:tc>
                  <a:txBody>
                    <a:bodyPr/>
                    <a:lstStyle/>
                    <a:p>
                      <a:pPr algn="ctr">
                        <a:lnSpc>
                          <a:spcPct val="150000"/>
                        </a:lnSpc>
                        <a:spcAft>
                          <a:spcPts val="0"/>
                        </a:spcAft>
                      </a:pPr>
                      <a:r>
                        <a:rPr lang="en-US" sz="1600" kern="100" baseline="0" dirty="0">
                          <a:effectLst/>
                          <a:latin typeface="微软雅黑" panose="020B0503020204020204" pitchFamily="34" charset="-122"/>
                          <a:ea typeface="微软雅黑" panose="020B0503020204020204" pitchFamily="34" charset="-122"/>
                        </a:rPr>
                        <a:t>0</a:t>
                      </a:r>
                      <a:endParaRPr lang="zh-CN" sz="1200" kern="100" baseline="0" dirty="0">
                        <a:effectLst/>
                        <a:latin typeface="微软雅黑" panose="020B0503020204020204" pitchFamily="34" charset="-122"/>
                        <a:ea typeface="微软雅黑" panose="020B0503020204020204" pitchFamily="34" charset="-122"/>
                        <a:cs typeface="Times New Roman"/>
                      </a:endParaRPr>
                    </a:p>
                  </a:txBody>
                  <a:tcPr marL="68580" marR="68580" marT="0" marB="0" anchor="ctr"/>
                </a:tc>
                <a:tc>
                  <a:txBody>
                    <a:bodyPr/>
                    <a:lstStyle/>
                    <a:p>
                      <a:pPr algn="ctr">
                        <a:lnSpc>
                          <a:spcPct val="150000"/>
                        </a:lnSpc>
                        <a:spcAft>
                          <a:spcPts val="0"/>
                        </a:spcAft>
                      </a:pPr>
                      <a:r>
                        <a:rPr lang="en-US" sz="1600" kern="100" baseline="0" dirty="0">
                          <a:effectLst/>
                          <a:latin typeface="微软雅黑" panose="020B0503020204020204" pitchFamily="34" charset="-122"/>
                          <a:ea typeface="微软雅黑" panose="020B0503020204020204" pitchFamily="34" charset="-122"/>
                        </a:rPr>
                        <a:t>0%</a:t>
                      </a:r>
                      <a:endParaRPr lang="zh-CN" sz="1200" kern="100" baseline="0" dirty="0">
                        <a:effectLst/>
                        <a:latin typeface="微软雅黑" panose="020B0503020204020204" pitchFamily="34" charset="-122"/>
                        <a:ea typeface="微软雅黑" panose="020B0503020204020204" pitchFamily="34" charset="-122"/>
                        <a:cs typeface="Times New Roman"/>
                      </a:endParaRPr>
                    </a:p>
                  </a:txBody>
                  <a:tcPr marL="68580" marR="68580" marT="0" marB="0" anchor="ctr"/>
                </a:tc>
              </a:tr>
            </a:tbl>
          </a:graphicData>
        </a:graphic>
      </p:graphicFrame>
      <p:sp>
        <p:nvSpPr>
          <p:cNvPr id="10" name="矩形 9"/>
          <p:cNvSpPr/>
          <p:nvPr/>
        </p:nvSpPr>
        <p:spPr>
          <a:xfrm>
            <a:off x="679590" y="2132856"/>
            <a:ext cx="8665898" cy="1015663"/>
          </a:xfrm>
          <a:prstGeom prst="rect">
            <a:avLst/>
          </a:prstGeom>
        </p:spPr>
        <p:txBody>
          <a:bodyPr wrap="square">
            <a:spAutoFit/>
          </a:bodyPr>
          <a:lstStyle/>
          <a:p>
            <a:pPr algn="just" eaLnBrk="1" hangingPunct="1">
              <a:lnSpc>
                <a:spcPct val="100000"/>
              </a:lnSpc>
              <a:spcBef>
                <a:spcPct val="0"/>
              </a:spcBef>
              <a:buNone/>
            </a:pPr>
            <a:r>
              <a:rPr lang="zh-CN" altLang="zh-CN" sz="2000" dirty="0">
                <a:solidFill>
                  <a:schemeClr val="tx1"/>
                </a:solidFill>
                <a:latin typeface="微软雅黑" panose="020B0503020204020204" pitchFamily="34" charset="-122"/>
                <a:ea typeface="微软雅黑" panose="020B0503020204020204" pitchFamily="34" charset="-122"/>
                <a:cs typeface="Times New Roman" pitchFamily="18" charset="0"/>
              </a:rPr>
              <a:t>至</a:t>
            </a:r>
            <a:r>
              <a:rPr lang="en-US" altLang="zh-CN" sz="2000" dirty="0">
                <a:solidFill>
                  <a:schemeClr val="tx1"/>
                </a:solidFill>
                <a:latin typeface="微软雅黑" panose="020B0503020204020204" pitchFamily="34" charset="-122"/>
                <a:ea typeface="微软雅黑" panose="020B0503020204020204" pitchFamily="34" charset="-122"/>
                <a:cs typeface="Times New Roman" pitchFamily="18" charset="0"/>
              </a:rPr>
              <a:t>2017</a:t>
            </a:r>
            <a:r>
              <a:rPr lang="zh-CN" altLang="en-US" sz="2000" dirty="0" smtClean="0">
                <a:solidFill>
                  <a:schemeClr val="tx1"/>
                </a:solidFill>
                <a:latin typeface="微软雅黑" panose="020B0503020204020204" pitchFamily="34" charset="-122"/>
                <a:ea typeface="微软雅黑" panose="020B0503020204020204" pitchFamily="34" charset="-122"/>
                <a:cs typeface="Times New Roman" pitchFamily="18" charset="0"/>
              </a:rPr>
              <a:t>年</a:t>
            </a:r>
            <a:r>
              <a:rPr lang="en-US" altLang="zh-CN" sz="2000" dirty="0" smtClean="0">
                <a:solidFill>
                  <a:schemeClr val="tx1"/>
                </a:solidFill>
                <a:latin typeface="微软雅黑" panose="020B0503020204020204" pitchFamily="34" charset="-122"/>
                <a:ea typeface="微软雅黑" panose="020B0503020204020204" pitchFamily="34" charset="-122"/>
                <a:cs typeface="Times New Roman" pitchFamily="18" charset="0"/>
              </a:rPr>
              <a:t>7</a:t>
            </a:r>
            <a:r>
              <a:rPr lang="zh-CN" altLang="en-US" sz="2000" dirty="0" smtClean="0">
                <a:solidFill>
                  <a:schemeClr val="tx1"/>
                </a:solidFill>
                <a:latin typeface="微软雅黑" panose="020B0503020204020204" pitchFamily="34" charset="-122"/>
                <a:ea typeface="微软雅黑" panose="020B0503020204020204" pitchFamily="34" charset="-122"/>
                <a:cs typeface="Times New Roman" pitchFamily="18" charset="0"/>
              </a:rPr>
              <a:t>月，经</a:t>
            </a:r>
            <a:r>
              <a:rPr lang="zh-CN" altLang="en-US" sz="2000" dirty="0">
                <a:solidFill>
                  <a:schemeClr val="tx1"/>
                </a:solidFill>
                <a:latin typeface="微软雅黑" panose="020B0503020204020204" pitchFamily="34" charset="-122"/>
                <a:ea typeface="微软雅黑" panose="020B0503020204020204" pitchFamily="34" charset="-122"/>
                <a:cs typeface="Times New Roman" pitchFamily="18" charset="0"/>
              </a:rPr>
              <a:t>检索中国裁判文书网，我们找到在劳动争议和人事争议中援引地方计划生育条例认定解除劳动合同合法性的有效判例</a:t>
            </a:r>
            <a:r>
              <a:rPr lang="en-US" altLang="zh-CN" sz="2000" dirty="0">
                <a:solidFill>
                  <a:schemeClr val="tx1"/>
                </a:solidFill>
                <a:latin typeface="微软雅黑" panose="020B0503020204020204" pitchFamily="34" charset="-122"/>
                <a:ea typeface="微软雅黑" panose="020B0503020204020204" pitchFamily="34" charset="-122"/>
                <a:cs typeface="Times New Roman" pitchFamily="18" charset="0"/>
              </a:rPr>
              <a:t>24</a:t>
            </a:r>
            <a:r>
              <a:rPr lang="zh-CN" altLang="en-US" sz="2000" dirty="0">
                <a:solidFill>
                  <a:schemeClr val="tx1"/>
                </a:solidFill>
                <a:latin typeface="微软雅黑" panose="020B0503020204020204" pitchFamily="34" charset="-122"/>
                <a:ea typeface="微软雅黑" panose="020B0503020204020204" pitchFamily="34" charset="-122"/>
                <a:cs typeface="Times New Roman" pitchFamily="18" charset="0"/>
              </a:rPr>
              <a:t>则。地区和裁判结果的分布情况如下：</a:t>
            </a:r>
            <a:endParaRPr lang="zh-CN" altLang="en-US" sz="1000" dirty="0">
              <a:solidFill>
                <a:schemeClr val="tx1"/>
              </a:solidFill>
              <a:latin typeface="微软雅黑" panose="020B0503020204020204" pitchFamily="34" charset="-122"/>
              <a:ea typeface="微软雅黑" panose="020B0503020204020204" pitchFamily="34" charset="-122"/>
              <a:cs typeface="宋体" pitchFamily="2" charset="-122"/>
            </a:endParaRPr>
          </a:p>
        </p:txBody>
      </p:sp>
    </p:spTree>
    <p:extLst>
      <p:ext uri="{BB962C8B-B14F-4D97-AF65-F5344CB8AC3E}">
        <p14:creationId xmlns:p14="http://schemas.microsoft.com/office/powerpoint/2010/main" val="38008827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7622" y="1477245"/>
            <a:ext cx="5929594" cy="535531"/>
          </a:xfrm>
          <a:prstGeom prst="rect">
            <a:avLst/>
          </a:prstGeom>
          <a:noFill/>
        </p:spPr>
        <p:txBody>
          <a:bodyPr wrap="square" rtlCol="0">
            <a:spAutoFit/>
          </a:bodyPr>
          <a:lstStyle/>
          <a:p>
            <a:pPr>
              <a:buNone/>
            </a:pPr>
            <a:r>
              <a:rPr lang="zh-CN" altLang="en-US" sz="3200" dirty="0" smtClean="0">
                <a:latin typeface="微软雅黑" panose="020B0503020204020204" pitchFamily="34" charset="-122"/>
                <a:ea typeface="微软雅黑" panose="020B0503020204020204" pitchFamily="34" charset="-122"/>
              </a:rPr>
              <a:t>典型案例分享</a:t>
            </a:r>
            <a:endParaRPr lang="zh-CN" altLang="en-US" sz="3200" dirty="0">
              <a:latin typeface="微软雅黑" panose="020B0503020204020204" pitchFamily="34" charset="-122"/>
              <a:ea typeface="微软雅黑" panose="020B0503020204020204" pitchFamily="34" charset="-122"/>
            </a:endParaRPr>
          </a:p>
        </p:txBody>
      </p:sp>
      <p:sp>
        <p:nvSpPr>
          <p:cNvPr id="10" name="矩形 9"/>
          <p:cNvSpPr/>
          <p:nvPr/>
        </p:nvSpPr>
        <p:spPr>
          <a:xfrm>
            <a:off x="679590" y="2132856"/>
            <a:ext cx="8665898" cy="707886"/>
          </a:xfrm>
          <a:prstGeom prst="rect">
            <a:avLst/>
          </a:prstGeom>
        </p:spPr>
        <p:txBody>
          <a:bodyPr wrap="square">
            <a:spAutoFit/>
          </a:bodyPr>
          <a:lstStyle/>
          <a:p>
            <a:pPr marL="342900" indent="-342900" algn="just" eaLnBrk="1" hangingPunct="1">
              <a:lnSpc>
                <a:spcPct val="100000"/>
              </a:lnSpc>
              <a:spcBef>
                <a:spcPct val="0"/>
              </a:spcBef>
            </a:pPr>
            <a:r>
              <a:rPr lang="zh-CN" altLang="en-US" sz="2000" dirty="0">
                <a:solidFill>
                  <a:schemeClr val="tx1"/>
                </a:solidFill>
                <a:latin typeface="微软雅黑" panose="020B0503020204020204" pitchFamily="34" charset="-122"/>
                <a:ea typeface="微软雅黑" panose="020B0503020204020204" pitchFamily="34" charset="-122"/>
                <a:cs typeface="Times New Roman" pitchFamily="18" charset="0"/>
              </a:rPr>
              <a:t>周志平与德迅（中国）货运代理有限公司、德迅（中国）货运代理有限公司广州分公司、广州对外经济贸易咨询有限公司劳动</a:t>
            </a:r>
            <a:r>
              <a:rPr lang="zh-CN" altLang="en-US" sz="2000" dirty="0" smtClean="0">
                <a:solidFill>
                  <a:schemeClr val="tx1"/>
                </a:solidFill>
                <a:latin typeface="微软雅黑" panose="020B0503020204020204" pitchFamily="34" charset="-122"/>
                <a:ea typeface="微软雅黑" panose="020B0503020204020204" pitchFamily="34" charset="-122"/>
                <a:cs typeface="Times New Roman" pitchFamily="18" charset="0"/>
              </a:rPr>
              <a:t>争议</a:t>
            </a:r>
            <a:endParaRPr lang="en-US" altLang="zh-CN" sz="2000" dirty="0" smtClean="0">
              <a:solidFill>
                <a:schemeClr val="tx1"/>
              </a:solidFill>
              <a:latin typeface="微软雅黑" panose="020B0503020204020204" pitchFamily="34" charset="-122"/>
              <a:ea typeface="微软雅黑" panose="020B0503020204020204" pitchFamily="34" charset="-122"/>
              <a:cs typeface="Times New Roman" pitchFamily="18" charset="0"/>
            </a:endParaRPr>
          </a:p>
        </p:txBody>
      </p:sp>
      <p:sp>
        <p:nvSpPr>
          <p:cNvPr id="6" name="矩形 5"/>
          <p:cNvSpPr/>
          <p:nvPr/>
        </p:nvSpPr>
        <p:spPr>
          <a:xfrm>
            <a:off x="1187309" y="3128481"/>
            <a:ext cx="7942156" cy="1759456"/>
          </a:xfrm>
          <a:prstGeom prst="rect">
            <a:avLst/>
          </a:prstGeom>
        </p:spPr>
        <p:txBody>
          <a:bodyPr wrap="square">
            <a:spAutoFit/>
          </a:bodyPr>
          <a:lstStyle/>
          <a:p>
            <a:pPr marL="285750" indent="-285750">
              <a:lnSpc>
                <a:spcPts val="2600"/>
              </a:lnSpc>
              <a:spcBef>
                <a:spcPts val="600"/>
              </a:spcBef>
              <a:buFont typeface="Wingdings" panose="05000000000000000000" pitchFamily="2" charset="2"/>
              <a:buChar char="u"/>
            </a:pPr>
            <a:r>
              <a:rPr lang="en-US" altLang="zh-CN" sz="1800" dirty="0" smtClean="0">
                <a:solidFill>
                  <a:schemeClr val="tx1"/>
                </a:solidFill>
                <a:latin typeface="微软雅黑" panose="020B0503020204020204" pitchFamily="34" charset="-122"/>
                <a:ea typeface="微软雅黑" panose="020B0503020204020204" pitchFamily="34" charset="-122"/>
              </a:rPr>
              <a:t>2012</a:t>
            </a:r>
            <a:r>
              <a:rPr lang="zh-CN" altLang="en-US" sz="1800" dirty="0">
                <a:solidFill>
                  <a:schemeClr val="tx1"/>
                </a:solidFill>
                <a:latin typeface="微软雅黑" panose="020B0503020204020204" pitchFamily="34" charset="-122"/>
                <a:ea typeface="微软雅黑" panose="020B0503020204020204" pitchFamily="34" charset="-122"/>
              </a:rPr>
              <a:t>年</a:t>
            </a:r>
            <a:r>
              <a:rPr lang="en-US" altLang="zh-CN" sz="1800" dirty="0">
                <a:solidFill>
                  <a:schemeClr val="tx1"/>
                </a:solidFill>
                <a:latin typeface="微软雅黑" panose="020B0503020204020204" pitchFamily="34" charset="-122"/>
                <a:ea typeface="微软雅黑" panose="020B0503020204020204" pitchFamily="34" charset="-122"/>
              </a:rPr>
              <a:t>4</a:t>
            </a:r>
            <a:r>
              <a:rPr lang="zh-CN" altLang="en-US" sz="1800" dirty="0">
                <a:solidFill>
                  <a:schemeClr val="tx1"/>
                </a:solidFill>
                <a:latin typeface="微软雅黑" panose="020B0503020204020204" pitchFamily="34" charset="-122"/>
                <a:ea typeface="微软雅黑" panose="020B0503020204020204" pitchFamily="34" charset="-122"/>
              </a:rPr>
              <a:t>月</a:t>
            </a:r>
            <a:r>
              <a:rPr lang="en-US" altLang="zh-CN" sz="1800" dirty="0">
                <a:solidFill>
                  <a:schemeClr val="tx1"/>
                </a:solidFill>
                <a:latin typeface="微软雅黑" panose="020B0503020204020204" pitchFamily="34" charset="-122"/>
                <a:ea typeface="微软雅黑" panose="020B0503020204020204" pitchFamily="34" charset="-122"/>
              </a:rPr>
              <a:t>1</a:t>
            </a:r>
            <a:r>
              <a:rPr lang="zh-CN" altLang="en-US" sz="1800" dirty="0">
                <a:solidFill>
                  <a:schemeClr val="tx1"/>
                </a:solidFill>
                <a:latin typeface="微软雅黑" panose="020B0503020204020204" pitchFamily="34" charset="-122"/>
                <a:ea typeface="微软雅黑" panose="020B0503020204020204" pitchFamily="34" charset="-122"/>
              </a:rPr>
              <a:t>日，</a:t>
            </a:r>
            <a:r>
              <a:rPr lang="zh-CN" altLang="en-US" sz="1800" b="1" dirty="0">
                <a:solidFill>
                  <a:schemeClr val="tx1"/>
                </a:solidFill>
                <a:latin typeface="微软雅黑" panose="020B0503020204020204" pitchFamily="34" charset="-122"/>
                <a:ea typeface="微软雅黑" panose="020B0503020204020204" pitchFamily="34" charset="-122"/>
              </a:rPr>
              <a:t>周志平</a:t>
            </a:r>
            <a:r>
              <a:rPr lang="zh-CN" altLang="en-US" sz="1800" dirty="0">
                <a:solidFill>
                  <a:schemeClr val="tx1"/>
                </a:solidFill>
                <a:latin typeface="微软雅黑" panose="020B0503020204020204" pitchFamily="34" charset="-122"/>
                <a:ea typeface="微软雅黑" panose="020B0503020204020204" pitchFamily="34" charset="-122"/>
              </a:rPr>
              <a:t>与</a:t>
            </a:r>
            <a:r>
              <a:rPr lang="zh-CN" altLang="en-US" sz="1800" b="1" dirty="0">
                <a:solidFill>
                  <a:schemeClr val="tx1"/>
                </a:solidFill>
                <a:latin typeface="微软雅黑" panose="020B0503020204020204" pitchFamily="34" charset="-122"/>
                <a:ea typeface="微软雅黑" panose="020B0503020204020204" pitchFamily="34" charset="-122"/>
              </a:rPr>
              <a:t>对外经贸公司</a:t>
            </a:r>
            <a:r>
              <a:rPr lang="zh-CN" altLang="en-US" sz="1800" dirty="0" smtClean="0">
                <a:solidFill>
                  <a:schemeClr val="tx1"/>
                </a:solidFill>
                <a:latin typeface="微软雅黑" panose="020B0503020204020204" pitchFamily="34" charset="-122"/>
                <a:ea typeface="微软雅黑" panose="020B0503020204020204" pitchFamily="34" charset="-122"/>
              </a:rPr>
              <a:t>签订劳动合同，合同约定：“乙方应</a:t>
            </a:r>
            <a:r>
              <a:rPr lang="zh-CN" altLang="en-US" sz="1800" dirty="0">
                <a:solidFill>
                  <a:schemeClr val="tx1"/>
                </a:solidFill>
                <a:latin typeface="微软雅黑" panose="020B0503020204020204" pitchFamily="34" charset="-122"/>
                <a:ea typeface="微软雅黑" panose="020B0503020204020204" pitchFamily="34" charset="-122"/>
              </a:rPr>
              <a:t>自觉遵守国家的法律、法规和社会公德、职业道德，自觉维护</a:t>
            </a:r>
            <a:r>
              <a:rPr lang="zh-CN" altLang="en-US" sz="1800" dirty="0" smtClean="0">
                <a:solidFill>
                  <a:schemeClr val="tx1"/>
                </a:solidFill>
                <a:latin typeface="微软雅黑" panose="020B0503020204020204" pitchFamily="34" charset="-122"/>
                <a:ea typeface="微软雅黑" panose="020B0503020204020204" pitchFamily="34" charset="-122"/>
              </a:rPr>
              <a:t>甲方的</a:t>
            </a:r>
            <a:r>
              <a:rPr lang="zh-CN" altLang="en-US" sz="1800" dirty="0">
                <a:solidFill>
                  <a:schemeClr val="tx1"/>
                </a:solidFill>
                <a:latin typeface="微软雅黑" panose="020B0503020204020204" pitchFamily="34" charset="-122"/>
                <a:ea typeface="微软雅黑" panose="020B0503020204020204" pitchFamily="34" charset="-122"/>
              </a:rPr>
              <a:t>声誉和利益”</a:t>
            </a:r>
            <a:r>
              <a:rPr lang="zh-CN" altLang="en-US" sz="1800" dirty="0" smtClean="0">
                <a:solidFill>
                  <a:schemeClr val="tx1"/>
                </a:solidFill>
                <a:latin typeface="微软雅黑" panose="020B0503020204020204" pitchFamily="34" charset="-122"/>
                <a:ea typeface="微软雅黑" panose="020B0503020204020204" pitchFamily="34" charset="-122"/>
              </a:rPr>
              <a:t>。”</a:t>
            </a:r>
            <a:r>
              <a:rPr lang="en-US" altLang="zh-CN" sz="1800" dirty="0" smtClean="0">
                <a:solidFill>
                  <a:schemeClr val="tx1"/>
                </a:solidFill>
                <a:latin typeface="微软雅黑" panose="020B0503020204020204" pitchFamily="34" charset="-122"/>
                <a:ea typeface="微软雅黑" panose="020B0503020204020204" pitchFamily="34" charset="-122"/>
              </a:rPr>
              <a:t> </a:t>
            </a:r>
            <a:r>
              <a:rPr lang="zh-CN" altLang="en-US" sz="1800" dirty="0" smtClean="0">
                <a:solidFill>
                  <a:schemeClr val="tx1"/>
                </a:solidFill>
                <a:latin typeface="微软雅黑" panose="020B0503020204020204" pitchFamily="34" charset="-122"/>
                <a:ea typeface="微软雅黑" panose="020B0503020204020204" pitchFamily="34" charset="-122"/>
              </a:rPr>
              <a:t>“</a:t>
            </a:r>
            <a:r>
              <a:rPr lang="zh-CN" altLang="en-US" sz="1800" dirty="0">
                <a:solidFill>
                  <a:schemeClr val="tx1"/>
                </a:solidFill>
                <a:latin typeface="微软雅黑" panose="020B0503020204020204" pitchFamily="34" charset="-122"/>
                <a:ea typeface="微软雅黑" panose="020B0503020204020204" pitchFamily="34" charset="-122"/>
              </a:rPr>
              <a:t>本合同未尽事宜，双方另有约定的从约定；双方没有约定的，从相关法律、法规、规章</a:t>
            </a:r>
            <a:r>
              <a:rPr lang="zh-CN" altLang="en-US" sz="1800" dirty="0" smtClean="0">
                <a:solidFill>
                  <a:schemeClr val="tx1"/>
                </a:solidFill>
                <a:latin typeface="微软雅黑" panose="020B0503020204020204" pitchFamily="34" charset="-122"/>
                <a:ea typeface="微软雅黑" panose="020B0503020204020204" pitchFamily="34" charset="-122"/>
              </a:rPr>
              <a:t>；</a:t>
            </a:r>
            <a:r>
              <a:rPr lang="en-US" altLang="zh-CN" sz="1800" dirty="0" smtClean="0">
                <a:solidFill>
                  <a:schemeClr val="tx1"/>
                </a:solidFill>
                <a:latin typeface="微软雅黑" panose="020B0503020204020204" pitchFamily="34" charset="-122"/>
                <a:ea typeface="微软雅黑" panose="020B0503020204020204" pitchFamily="34" charset="-122"/>
              </a:rPr>
              <a:t>……</a:t>
            </a:r>
            <a:r>
              <a:rPr lang="zh-CN" altLang="en-US" sz="1800" dirty="0" smtClean="0">
                <a:solidFill>
                  <a:schemeClr val="tx1"/>
                </a:solidFill>
                <a:latin typeface="微软雅黑" panose="020B0503020204020204" pitchFamily="34" charset="-122"/>
                <a:ea typeface="微软雅黑" panose="020B0503020204020204" pitchFamily="34" charset="-122"/>
              </a:rPr>
              <a:t>。</a:t>
            </a:r>
            <a:r>
              <a:rPr lang="zh-CN" altLang="en-US" sz="1800" dirty="0">
                <a:solidFill>
                  <a:schemeClr val="tx1"/>
                </a:solidFill>
                <a:latin typeface="微软雅黑" panose="020B0503020204020204" pitchFamily="34" charset="-122"/>
                <a:ea typeface="微软雅黑" panose="020B0503020204020204" pitchFamily="34" charset="-122"/>
              </a:rPr>
              <a:t>本合同如与国家法律、法规不一致，应以法律法规为准。</a:t>
            </a:r>
            <a:r>
              <a:rPr lang="zh-CN" altLang="en-US" sz="1800" dirty="0" smtClean="0">
                <a:solidFill>
                  <a:schemeClr val="tx1"/>
                </a:solidFill>
                <a:latin typeface="微软雅黑" panose="020B0503020204020204" pitchFamily="34" charset="-122"/>
                <a:ea typeface="微软雅黑" panose="020B0503020204020204" pitchFamily="34" charset="-122"/>
              </a:rPr>
              <a:t>”</a:t>
            </a:r>
            <a:endParaRPr lang="en-US" altLang="zh-CN" sz="1800" dirty="0">
              <a:solidFill>
                <a:schemeClr val="tx1"/>
              </a:solidFill>
              <a:latin typeface="微软雅黑" panose="020B0503020204020204" pitchFamily="34" charset="-122"/>
              <a:ea typeface="微软雅黑" panose="020B0503020204020204" pitchFamily="34" charset="-122"/>
            </a:endParaRPr>
          </a:p>
        </p:txBody>
      </p:sp>
      <p:sp>
        <p:nvSpPr>
          <p:cNvPr id="7" name="矩形 6"/>
          <p:cNvSpPr/>
          <p:nvPr/>
        </p:nvSpPr>
        <p:spPr>
          <a:xfrm>
            <a:off x="1196709" y="5000689"/>
            <a:ext cx="8004763" cy="1092607"/>
          </a:xfrm>
          <a:prstGeom prst="rect">
            <a:avLst/>
          </a:prstGeom>
        </p:spPr>
        <p:txBody>
          <a:bodyPr wrap="square">
            <a:spAutoFit/>
          </a:bodyPr>
          <a:lstStyle/>
          <a:p>
            <a:pPr marL="285750" indent="-285750" algn="just">
              <a:lnSpc>
                <a:spcPts val="2600"/>
              </a:lnSpc>
              <a:spcBef>
                <a:spcPts val="600"/>
              </a:spcBef>
              <a:buFont typeface="Wingdings" panose="05000000000000000000" pitchFamily="2" charset="2"/>
              <a:buChar char="u"/>
            </a:pPr>
            <a:r>
              <a:rPr lang="en-US" altLang="zh-CN" sz="1800" dirty="0">
                <a:solidFill>
                  <a:schemeClr val="tx1"/>
                </a:solidFill>
                <a:latin typeface="微软雅黑" panose="020B0503020204020204" pitchFamily="34" charset="-122"/>
                <a:ea typeface="微软雅黑" panose="020B0503020204020204" pitchFamily="34" charset="-122"/>
              </a:rPr>
              <a:t>2014</a:t>
            </a:r>
            <a:r>
              <a:rPr lang="zh-CN" altLang="en-US" sz="1800" dirty="0">
                <a:solidFill>
                  <a:schemeClr val="tx1"/>
                </a:solidFill>
                <a:latin typeface="微软雅黑" panose="020B0503020204020204" pitchFamily="34" charset="-122"/>
                <a:ea typeface="微软雅黑" panose="020B0503020204020204" pitchFamily="34" charset="-122"/>
              </a:rPr>
              <a:t>年</a:t>
            </a:r>
            <a:r>
              <a:rPr lang="en-US" altLang="zh-CN" sz="1800" dirty="0">
                <a:solidFill>
                  <a:schemeClr val="tx1"/>
                </a:solidFill>
                <a:latin typeface="微软雅黑" panose="020B0503020204020204" pitchFamily="34" charset="-122"/>
                <a:ea typeface="微软雅黑" panose="020B0503020204020204" pitchFamily="34" charset="-122"/>
              </a:rPr>
              <a:t>9</a:t>
            </a:r>
            <a:r>
              <a:rPr lang="zh-CN" altLang="en-US" sz="1800" dirty="0">
                <a:solidFill>
                  <a:schemeClr val="tx1"/>
                </a:solidFill>
                <a:latin typeface="微软雅黑" panose="020B0503020204020204" pitchFamily="34" charset="-122"/>
                <a:ea typeface="微软雅黑" panose="020B0503020204020204" pitchFamily="34" charset="-122"/>
              </a:rPr>
              <a:t>月</a:t>
            </a:r>
            <a:r>
              <a:rPr lang="en-US" altLang="zh-CN" sz="1800" dirty="0">
                <a:solidFill>
                  <a:schemeClr val="tx1"/>
                </a:solidFill>
                <a:latin typeface="微软雅黑" panose="020B0503020204020204" pitchFamily="34" charset="-122"/>
                <a:ea typeface="微软雅黑" panose="020B0503020204020204" pitchFamily="34" charset="-122"/>
              </a:rPr>
              <a:t>22</a:t>
            </a:r>
            <a:r>
              <a:rPr lang="zh-CN" altLang="en-US" sz="1800" dirty="0" smtClean="0">
                <a:solidFill>
                  <a:schemeClr val="tx1"/>
                </a:solidFill>
                <a:latin typeface="微软雅黑" panose="020B0503020204020204" pitchFamily="34" charset="-122"/>
                <a:ea typeface="微软雅黑" panose="020B0503020204020204" pitchFamily="34" charset="-122"/>
              </a:rPr>
              <a:t>日起，周志平</a:t>
            </a:r>
            <a:r>
              <a:rPr lang="zh-CN" altLang="en-US" sz="1800" dirty="0">
                <a:solidFill>
                  <a:schemeClr val="tx1"/>
                </a:solidFill>
                <a:latin typeface="微软雅黑" panose="020B0503020204020204" pitchFamily="34" charset="-122"/>
                <a:ea typeface="微软雅黑" panose="020B0503020204020204" pitchFamily="34" charset="-122"/>
              </a:rPr>
              <a:t>以怀孕为由连续病假，却未能提供相关准生证</a:t>
            </a:r>
            <a:r>
              <a:rPr lang="zh-CN" altLang="en-US" sz="1800" dirty="0" smtClean="0">
                <a:solidFill>
                  <a:schemeClr val="tx1"/>
                </a:solidFill>
                <a:latin typeface="微软雅黑" panose="020B0503020204020204" pitchFamily="34" charset="-122"/>
                <a:ea typeface="微软雅黑" panose="020B0503020204020204" pitchFamily="34" charset="-122"/>
              </a:rPr>
              <a:t>等文件，</a:t>
            </a:r>
            <a:r>
              <a:rPr lang="zh-CN" altLang="en-US" sz="1800" dirty="0">
                <a:solidFill>
                  <a:schemeClr val="tx1"/>
                </a:solidFill>
                <a:latin typeface="微软雅黑" panose="020B0503020204020204" pitchFamily="34" charset="-122"/>
                <a:ea typeface="微软雅黑" panose="020B0503020204020204" pitchFamily="34" charset="-122"/>
              </a:rPr>
              <a:t>公司多次要求周志平提供相关合法生育证明，但其拒绝提供。公司</a:t>
            </a:r>
            <a:r>
              <a:rPr lang="zh-CN" altLang="en-US" sz="1800" dirty="0" smtClean="0">
                <a:solidFill>
                  <a:schemeClr val="tx1"/>
                </a:solidFill>
                <a:latin typeface="微软雅黑" panose="020B0503020204020204" pitchFamily="34" charset="-122"/>
                <a:ea typeface="微软雅黑" panose="020B0503020204020204" pitchFamily="34" charset="-122"/>
              </a:rPr>
              <a:t>遂根据</a:t>
            </a:r>
            <a:r>
              <a:rPr lang="en-US" altLang="zh-CN" sz="1800" dirty="0" smtClean="0">
                <a:solidFill>
                  <a:schemeClr val="tx1"/>
                </a:solidFill>
                <a:latin typeface="微软雅黑" panose="020B0503020204020204" pitchFamily="34" charset="-122"/>
                <a:ea typeface="微软雅黑" panose="020B0503020204020204" pitchFamily="34" charset="-122"/>
              </a:rPr>
              <a:t>《</a:t>
            </a:r>
            <a:r>
              <a:rPr lang="zh-CN" altLang="en-US" sz="1800" dirty="0" smtClean="0">
                <a:solidFill>
                  <a:schemeClr val="tx1"/>
                </a:solidFill>
                <a:latin typeface="微软雅黑" panose="020B0503020204020204" pitchFamily="34" charset="-122"/>
                <a:ea typeface="微软雅黑" panose="020B0503020204020204" pitchFamily="34" charset="-122"/>
              </a:rPr>
              <a:t>广东省人口与计划生育条例</a:t>
            </a:r>
            <a:r>
              <a:rPr lang="en-US" altLang="zh-CN" sz="1800" dirty="0" smtClean="0">
                <a:solidFill>
                  <a:schemeClr val="tx1"/>
                </a:solidFill>
                <a:latin typeface="微软雅黑" panose="020B0503020204020204" pitchFamily="34" charset="-122"/>
                <a:ea typeface="微软雅黑" panose="020B0503020204020204" pitchFamily="34" charset="-122"/>
              </a:rPr>
              <a:t>》</a:t>
            </a:r>
            <a:r>
              <a:rPr lang="zh-CN" altLang="en-US" sz="1800" dirty="0" smtClean="0">
                <a:solidFill>
                  <a:schemeClr val="tx1"/>
                </a:solidFill>
                <a:latin typeface="微软雅黑" panose="020B0503020204020204" pitchFamily="34" charset="-122"/>
                <a:ea typeface="微软雅黑" panose="020B0503020204020204" pitchFamily="34" charset="-122"/>
              </a:rPr>
              <a:t>解除</a:t>
            </a:r>
            <a:r>
              <a:rPr lang="zh-CN" altLang="en-US" sz="1800" dirty="0">
                <a:solidFill>
                  <a:schemeClr val="tx1"/>
                </a:solidFill>
                <a:latin typeface="微软雅黑" panose="020B0503020204020204" pitchFamily="34" charset="-122"/>
                <a:ea typeface="微软雅黑" panose="020B0503020204020204" pitchFamily="34" charset="-122"/>
              </a:rPr>
              <a:t>了与周志平的劳动关系。</a:t>
            </a:r>
            <a:endParaRPr lang="en-US" altLang="zh-CN" sz="1800" dirty="0">
              <a:solidFill>
                <a:schemeClr val="tx1"/>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7356" y="1412776"/>
            <a:ext cx="664468" cy="664468"/>
          </a:xfrm>
          <a:prstGeom prst="rect">
            <a:avLst/>
          </a:prstGeom>
        </p:spPr>
      </p:pic>
    </p:spTree>
    <p:extLst>
      <p:ext uri="{BB962C8B-B14F-4D97-AF65-F5344CB8AC3E}">
        <p14:creationId xmlns:p14="http://schemas.microsoft.com/office/powerpoint/2010/main" val="32154785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7622" y="1477245"/>
            <a:ext cx="5929594" cy="535531"/>
          </a:xfrm>
          <a:prstGeom prst="rect">
            <a:avLst/>
          </a:prstGeom>
          <a:noFill/>
        </p:spPr>
        <p:txBody>
          <a:bodyPr wrap="square" rtlCol="0">
            <a:spAutoFit/>
          </a:bodyPr>
          <a:lstStyle/>
          <a:p>
            <a:pPr>
              <a:buNone/>
            </a:pPr>
            <a:r>
              <a:rPr lang="zh-CN" altLang="en-US" sz="3200" dirty="0" smtClean="0">
                <a:latin typeface="微软雅黑" panose="020B0503020204020204" pitchFamily="34" charset="-122"/>
                <a:ea typeface="微软雅黑" panose="020B0503020204020204" pitchFamily="34" charset="-122"/>
              </a:rPr>
              <a:t>典型案例分享</a:t>
            </a:r>
            <a:endParaRPr lang="zh-CN" altLang="en-US" sz="32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7356" y="1412776"/>
            <a:ext cx="664468" cy="664468"/>
          </a:xfrm>
          <a:prstGeom prst="rect">
            <a:avLst/>
          </a:prstGeom>
        </p:spPr>
      </p:pic>
      <p:sp>
        <p:nvSpPr>
          <p:cNvPr id="8" name="矩形 7"/>
          <p:cNvSpPr/>
          <p:nvPr/>
        </p:nvSpPr>
        <p:spPr>
          <a:xfrm>
            <a:off x="272480" y="2060848"/>
            <a:ext cx="8965917" cy="425758"/>
          </a:xfrm>
          <a:prstGeom prst="rect">
            <a:avLst/>
          </a:prstGeom>
        </p:spPr>
        <p:txBody>
          <a:bodyPr wrap="square">
            <a:spAutoFit/>
          </a:bodyPr>
          <a:lstStyle/>
          <a:p>
            <a:pPr algn="ctr">
              <a:lnSpc>
                <a:spcPts val="2600"/>
              </a:lnSpc>
              <a:spcBef>
                <a:spcPts val="600"/>
              </a:spcBef>
              <a:buNone/>
            </a:pPr>
            <a:r>
              <a:rPr lang="zh-CN" altLang="en-US" b="1" dirty="0">
                <a:solidFill>
                  <a:schemeClr val="tx1"/>
                </a:solidFill>
                <a:latin typeface="微软雅黑" panose="020B0503020204020204" pitchFamily="34" charset="-122"/>
                <a:ea typeface="微软雅黑" panose="020B0503020204020204" pitchFamily="34" charset="-122"/>
                <a:cs typeface="Times New Roman" pitchFamily="18" charset="0"/>
              </a:rPr>
              <a:t>广州市</a:t>
            </a:r>
            <a:r>
              <a:rPr lang="zh-CN" altLang="en-US" b="1" dirty="0" smtClean="0">
                <a:solidFill>
                  <a:schemeClr val="tx1"/>
                </a:solidFill>
                <a:latin typeface="微软雅黑" panose="020B0503020204020204" pitchFamily="34" charset="-122"/>
                <a:ea typeface="微软雅黑" panose="020B0503020204020204" pitchFamily="34" charset="-122"/>
                <a:cs typeface="Times New Roman" pitchFamily="18" charset="0"/>
              </a:rPr>
              <a:t>中级人民</a:t>
            </a:r>
            <a:r>
              <a:rPr lang="zh-CN" altLang="en-US" b="1" dirty="0" smtClean="0">
                <a:solidFill>
                  <a:schemeClr val="tx1"/>
                </a:solidFill>
                <a:latin typeface="微软雅黑" panose="020B0503020204020204" pitchFamily="34" charset="-122"/>
                <a:ea typeface="微软雅黑" panose="020B0503020204020204" pitchFamily="34" charset="-122"/>
              </a:rPr>
              <a:t>法院认为</a:t>
            </a:r>
            <a:endParaRPr lang="en-US" altLang="zh-CN" sz="1600" b="1" dirty="0">
              <a:solidFill>
                <a:schemeClr val="tx1"/>
              </a:solidFill>
              <a:latin typeface="微软雅黑" panose="020B0503020204020204" pitchFamily="34" charset="-122"/>
              <a:ea typeface="微软雅黑" panose="020B0503020204020204" pitchFamily="34" charset="-122"/>
            </a:endParaRPr>
          </a:p>
        </p:txBody>
      </p:sp>
      <p:sp>
        <p:nvSpPr>
          <p:cNvPr id="9" name="矩形 8"/>
          <p:cNvSpPr/>
          <p:nvPr/>
        </p:nvSpPr>
        <p:spPr>
          <a:xfrm>
            <a:off x="705508" y="3084878"/>
            <a:ext cx="8711988" cy="1754326"/>
          </a:xfrm>
          <a:prstGeom prst="rect">
            <a:avLst/>
          </a:prstGeom>
        </p:spPr>
        <p:txBody>
          <a:bodyPr wrap="square">
            <a:spAutoFit/>
          </a:bodyPr>
          <a:lstStyle/>
          <a:p>
            <a:pPr>
              <a:lnSpc>
                <a:spcPct val="150000"/>
              </a:lnSpc>
              <a:spcBef>
                <a:spcPts val="0"/>
              </a:spcBef>
              <a:spcAft>
                <a:spcPts val="0"/>
              </a:spcAft>
              <a:buNone/>
            </a:pPr>
            <a:r>
              <a:rPr lang="zh-CN" altLang="en-US" dirty="0">
                <a:solidFill>
                  <a:schemeClr val="tx1"/>
                </a:solidFill>
                <a:latin typeface="微软雅黑" panose="020B0503020204020204" pitchFamily="34" charset="-122"/>
                <a:ea typeface="微软雅黑" panose="020B0503020204020204" pitchFamily="34" charset="-122"/>
              </a:rPr>
              <a:t>“</a:t>
            </a:r>
            <a:r>
              <a:rPr lang="zh-CN" altLang="en-US" dirty="0" smtClean="0">
                <a:solidFill>
                  <a:schemeClr val="tx1"/>
                </a:solidFill>
                <a:latin typeface="微软雅黑" panose="020B0503020204020204" pitchFamily="34" charset="-122"/>
                <a:ea typeface="微软雅黑" panose="020B0503020204020204" pitchFamily="34" charset="-122"/>
              </a:rPr>
              <a:t>计划生育</a:t>
            </a:r>
            <a:r>
              <a:rPr lang="zh-CN" altLang="en-US" dirty="0">
                <a:solidFill>
                  <a:schemeClr val="tx1"/>
                </a:solidFill>
                <a:latin typeface="微软雅黑" panose="020B0503020204020204" pitchFamily="34" charset="-122"/>
                <a:ea typeface="微软雅黑" panose="020B0503020204020204" pitchFamily="34" charset="-122"/>
              </a:rPr>
              <a:t>属于基本国策，</a:t>
            </a:r>
            <a:r>
              <a:rPr lang="zh-CN" altLang="en-US" dirty="0" smtClean="0">
                <a:solidFill>
                  <a:schemeClr val="tx1"/>
                </a:solidFill>
                <a:latin typeface="微软雅黑" panose="020B0503020204020204" pitchFamily="34" charset="-122"/>
                <a:ea typeface="微软雅黑" panose="020B0503020204020204" pitchFamily="34" charset="-122"/>
              </a:rPr>
              <a:t>作为劳动者的个人和</a:t>
            </a:r>
            <a:r>
              <a:rPr lang="zh-CN" altLang="en-US" dirty="0">
                <a:solidFill>
                  <a:schemeClr val="tx1"/>
                </a:solidFill>
                <a:latin typeface="微软雅黑" panose="020B0503020204020204" pitchFamily="34" charset="-122"/>
                <a:ea typeface="微软雅黑" panose="020B0503020204020204" pitchFamily="34" charset="-122"/>
              </a:rPr>
              <a:t>企业均负有遵守计划生育的基本义务。</a:t>
            </a:r>
            <a:r>
              <a:rPr lang="en-US" altLang="zh-CN" dirty="0">
                <a:solidFill>
                  <a:schemeClr val="tx1"/>
                </a:solidFill>
                <a:latin typeface="微软雅黑" panose="020B0503020204020204" pitchFamily="34" charset="-122"/>
                <a:ea typeface="微软雅黑" panose="020B0503020204020204" pitchFamily="34" charset="-122"/>
              </a:rPr>
              <a:t>……</a:t>
            </a:r>
            <a:r>
              <a:rPr lang="zh-CN" altLang="en-US" dirty="0">
                <a:solidFill>
                  <a:schemeClr val="tx1"/>
                </a:solidFill>
                <a:latin typeface="微软雅黑" panose="020B0503020204020204" pitchFamily="34" charset="-122"/>
                <a:ea typeface="微软雅黑" panose="020B0503020204020204" pitchFamily="34" charset="-122"/>
              </a:rPr>
              <a:t>女职工在怀孕、生育时享有的</a:t>
            </a:r>
            <a:r>
              <a:rPr lang="zh-CN" altLang="en-US" b="1" dirty="0">
                <a:solidFill>
                  <a:schemeClr val="tx1"/>
                </a:solidFill>
                <a:latin typeface="微软雅黑" panose="020B0503020204020204" pitchFamily="34" charset="-122"/>
                <a:ea typeface="微软雅黑" panose="020B0503020204020204" pitchFamily="34" charset="-122"/>
              </a:rPr>
              <a:t>特殊法定权利也必须以符合计划生育的国策、法律作为前置条件</a:t>
            </a:r>
            <a:r>
              <a:rPr lang="zh-CN" altLang="en-US" dirty="0" smtClean="0">
                <a:solidFill>
                  <a:schemeClr val="tx1"/>
                </a:solidFill>
                <a:latin typeface="微软雅黑" panose="020B0503020204020204" pitchFamily="34" charset="-122"/>
                <a:ea typeface="微软雅黑" panose="020B0503020204020204" pitchFamily="34" charset="-122"/>
              </a:rPr>
              <a:t>。</a:t>
            </a:r>
            <a:endParaRPr lang="en-US" altLang="zh-CN" dirty="0" smtClean="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689679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7622" y="1477245"/>
            <a:ext cx="5929594" cy="535531"/>
          </a:xfrm>
          <a:prstGeom prst="rect">
            <a:avLst/>
          </a:prstGeom>
          <a:noFill/>
        </p:spPr>
        <p:txBody>
          <a:bodyPr wrap="square" rtlCol="0">
            <a:spAutoFit/>
          </a:bodyPr>
          <a:lstStyle/>
          <a:p>
            <a:pPr>
              <a:buNone/>
            </a:pPr>
            <a:r>
              <a:rPr lang="zh-CN" altLang="en-US" sz="3200" dirty="0" smtClean="0">
                <a:latin typeface="微软雅黑" panose="020B0503020204020204" pitchFamily="34" charset="-122"/>
                <a:ea typeface="微软雅黑" panose="020B0503020204020204" pitchFamily="34" charset="-122"/>
              </a:rPr>
              <a:t>典型案例分享</a:t>
            </a:r>
            <a:endParaRPr lang="zh-CN" altLang="en-US" sz="32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7356" y="1412776"/>
            <a:ext cx="664468" cy="664468"/>
          </a:xfrm>
          <a:prstGeom prst="rect">
            <a:avLst/>
          </a:prstGeom>
        </p:spPr>
      </p:pic>
      <p:sp>
        <p:nvSpPr>
          <p:cNvPr id="8" name="矩形 7"/>
          <p:cNvSpPr/>
          <p:nvPr/>
        </p:nvSpPr>
        <p:spPr>
          <a:xfrm>
            <a:off x="272480" y="2060848"/>
            <a:ext cx="8965917" cy="425758"/>
          </a:xfrm>
          <a:prstGeom prst="rect">
            <a:avLst/>
          </a:prstGeom>
        </p:spPr>
        <p:txBody>
          <a:bodyPr wrap="square">
            <a:spAutoFit/>
          </a:bodyPr>
          <a:lstStyle/>
          <a:p>
            <a:pPr algn="ctr">
              <a:lnSpc>
                <a:spcPts val="2600"/>
              </a:lnSpc>
              <a:spcBef>
                <a:spcPts val="600"/>
              </a:spcBef>
              <a:buNone/>
            </a:pPr>
            <a:r>
              <a:rPr lang="zh-CN" altLang="en-US" b="1" dirty="0">
                <a:solidFill>
                  <a:schemeClr val="tx1"/>
                </a:solidFill>
                <a:latin typeface="微软雅黑" panose="020B0503020204020204" pitchFamily="34" charset="-122"/>
                <a:ea typeface="微软雅黑" panose="020B0503020204020204" pitchFamily="34" charset="-122"/>
                <a:cs typeface="Times New Roman" pitchFamily="18" charset="0"/>
              </a:rPr>
              <a:t>广州市</a:t>
            </a:r>
            <a:r>
              <a:rPr lang="zh-CN" altLang="en-US" b="1" dirty="0" smtClean="0">
                <a:solidFill>
                  <a:schemeClr val="tx1"/>
                </a:solidFill>
                <a:latin typeface="微软雅黑" panose="020B0503020204020204" pitchFamily="34" charset="-122"/>
                <a:ea typeface="微软雅黑" panose="020B0503020204020204" pitchFamily="34" charset="-122"/>
                <a:cs typeface="Times New Roman" pitchFamily="18" charset="0"/>
              </a:rPr>
              <a:t>中级人民</a:t>
            </a:r>
            <a:r>
              <a:rPr lang="zh-CN" altLang="en-US" b="1" dirty="0" smtClean="0">
                <a:solidFill>
                  <a:schemeClr val="tx1"/>
                </a:solidFill>
                <a:latin typeface="微软雅黑" panose="020B0503020204020204" pitchFamily="34" charset="-122"/>
                <a:ea typeface="微软雅黑" panose="020B0503020204020204" pitchFamily="34" charset="-122"/>
              </a:rPr>
              <a:t>法院认为</a:t>
            </a:r>
            <a:endParaRPr lang="en-US" altLang="zh-CN" sz="1600" b="1" dirty="0">
              <a:solidFill>
                <a:schemeClr val="tx1"/>
              </a:solidFill>
              <a:latin typeface="微软雅黑" panose="020B0503020204020204" pitchFamily="34" charset="-122"/>
              <a:ea typeface="微软雅黑" panose="020B0503020204020204" pitchFamily="34" charset="-122"/>
            </a:endParaRPr>
          </a:p>
        </p:txBody>
      </p:sp>
      <p:sp>
        <p:nvSpPr>
          <p:cNvPr id="9" name="矩形 8"/>
          <p:cNvSpPr/>
          <p:nvPr/>
        </p:nvSpPr>
        <p:spPr>
          <a:xfrm>
            <a:off x="705508" y="2578042"/>
            <a:ext cx="8495964" cy="3785652"/>
          </a:xfrm>
          <a:prstGeom prst="rect">
            <a:avLst/>
          </a:prstGeom>
        </p:spPr>
        <p:txBody>
          <a:bodyPr wrap="square">
            <a:spAutoFit/>
          </a:bodyPr>
          <a:lstStyle/>
          <a:p>
            <a:pPr>
              <a:lnSpc>
                <a:spcPct val="150000"/>
              </a:lnSpc>
              <a:spcBef>
                <a:spcPts val="0"/>
              </a:spcBef>
              <a:spcAft>
                <a:spcPts val="0"/>
              </a:spcAft>
              <a:buNone/>
            </a:pPr>
            <a:r>
              <a:rPr lang="zh-CN" altLang="en-US" sz="2000" b="1" dirty="0" smtClean="0">
                <a:solidFill>
                  <a:srgbClr val="15C2FF"/>
                </a:solidFill>
                <a:latin typeface="微软雅黑" panose="020B0503020204020204" pitchFamily="34" charset="-122"/>
                <a:ea typeface="微软雅黑" panose="020B0503020204020204" pitchFamily="34" charset="-122"/>
              </a:rPr>
              <a:t>同时</a:t>
            </a:r>
            <a:r>
              <a:rPr lang="zh-CN" altLang="en-US" sz="2000" b="1" dirty="0">
                <a:solidFill>
                  <a:srgbClr val="15C2FF"/>
                </a:solidFill>
                <a:latin typeface="微软雅黑" panose="020B0503020204020204" pitchFamily="34" charset="-122"/>
                <a:ea typeface="微软雅黑" panose="020B0503020204020204" pitchFamily="34" charset="-122"/>
              </a:rPr>
              <a:t>，周志平、对外经贸公司的劳动合同中也约定了</a:t>
            </a:r>
            <a:r>
              <a:rPr lang="zh-CN" altLang="en-US" sz="2000" dirty="0">
                <a:solidFill>
                  <a:schemeClr val="tx1"/>
                </a:solidFill>
                <a:latin typeface="微软雅黑" panose="020B0503020204020204" pitchFamily="34" charset="-122"/>
                <a:ea typeface="微软雅黑" panose="020B0503020204020204" pitchFamily="34" charset="-122"/>
              </a:rPr>
              <a:t>周志平“应自觉遵守国家的法律、法规和社会公德、职业道德，自觉维护甲方的声誉和利益”。“本合同未尽事宜，双方另有约定的从约定；双方没有约定的，从相关法律、法规、规章；</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本合同如与国家法律、法规不一致，应以法律法规为准。”的内容，故对外经贸公司</a:t>
            </a:r>
            <a:r>
              <a:rPr lang="zh-CN" altLang="en-US" sz="2000" b="1" dirty="0">
                <a:solidFill>
                  <a:srgbClr val="15C2FF"/>
                </a:solidFill>
                <a:latin typeface="微软雅黑" panose="020B0503020204020204" pitchFamily="34" charset="-122"/>
                <a:ea typeface="微软雅黑" panose="020B0503020204020204" pitchFamily="34" charset="-122"/>
              </a:rPr>
              <a:t>根据上述法律、法规的规定以及合同的约定</a:t>
            </a:r>
            <a:r>
              <a:rPr lang="zh-CN" altLang="en-US" sz="2000" dirty="0">
                <a:solidFill>
                  <a:srgbClr val="15C2FF"/>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在周志平在合理期限内无法提交合法的生育证明情况下解除与周志平之间的劳动关系，属于履行其法定的计划生育管理义务，</a:t>
            </a:r>
            <a:r>
              <a:rPr lang="zh-CN" altLang="en-US" sz="2000" b="1" dirty="0">
                <a:solidFill>
                  <a:schemeClr val="tx1"/>
                </a:solidFill>
                <a:latin typeface="微软雅黑" panose="020B0503020204020204" pitchFamily="34" charset="-122"/>
                <a:ea typeface="微软雅黑" panose="020B0503020204020204" pitchFamily="34" charset="-122"/>
              </a:rPr>
              <a:t>并非违法解除与周志平的劳动</a:t>
            </a:r>
            <a:r>
              <a:rPr lang="zh-CN" altLang="en-US" sz="2000" b="1" dirty="0" smtClean="0">
                <a:solidFill>
                  <a:schemeClr val="tx1"/>
                </a:solidFill>
                <a:latin typeface="微软雅黑" panose="020B0503020204020204" pitchFamily="34" charset="-122"/>
                <a:ea typeface="微软雅黑" panose="020B0503020204020204" pitchFamily="34" charset="-122"/>
              </a:rPr>
              <a:t>合同</a:t>
            </a:r>
            <a:r>
              <a:rPr lang="zh-CN" altLang="en-US" sz="2000" dirty="0" smtClean="0">
                <a:solidFill>
                  <a:schemeClr val="tx1"/>
                </a:solidFill>
                <a:latin typeface="微软雅黑" panose="020B0503020204020204" pitchFamily="34" charset="-122"/>
                <a:ea typeface="微软雅黑" panose="020B0503020204020204" pitchFamily="34" charset="-122"/>
              </a:rPr>
              <a:t>”。</a:t>
            </a:r>
            <a:endParaRPr lang="en-US" altLang="zh-CN" sz="20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802301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17"/>
          <p:cNvSpPr/>
          <p:nvPr/>
        </p:nvSpPr>
        <p:spPr>
          <a:xfrm>
            <a:off x="4551556" y="5072557"/>
            <a:ext cx="664273" cy="45719"/>
          </a:xfrm>
          <a:custGeom>
            <a:avLst/>
            <a:gdLst>
              <a:gd name="connsiteX0" fmla="*/ 0 w 664273"/>
              <a:gd name="connsiteY0" fmla="*/ 16215 h 32431"/>
              <a:gd name="connsiteX1" fmla="*/ 664273 w 664273"/>
              <a:gd name="connsiteY1" fmla="*/ 16215 h 32431"/>
            </a:gdLst>
            <a:ahLst/>
            <a:cxnLst>
              <a:cxn ang="0">
                <a:pos x="connsiteX0" y="connsiteY0"/>
              </a:cxn>
              <a:cxn ang="0">
                <a:pos x="connsiteX1" y="connsiteY1"/>
              </a:cxn>
            </a:cxnLst>
            <a:rect l="l" t="t" r="r" b="b"/>
            <a:pathLst>
              <a:path w="664273" h="32431">
                <a:moveTo>
                  <a:pt x="0" y="16215"/>
                </a:moveTo>
                <a:lnTo>
                  <a:pt x="664273" y="16215"/>
                </a:lnTo>
              </a:path>
            </a:pathLst>
          </a:custGeom>
          <a:noFill/>
          <a:ln w="25400" cap="flat" cmpd="sng" algn="ctr">
            <a:solidFill>
              <a:srgbClr val="7E6BC9">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28230" tIns="-391" rIns="361443" bIns="32822" numCol="1" spcCol="1270" anchor="ctr" anchorCtr="0">
            <a:noAutofit/>
          </a:bodyPr>
          <a:lstStyle/>
          <a:p>
            <a:pPr lvl="0" algn="ctr" defTabSz="222250">
              <a:lnSpc>
                <a:spcPct val="90000"/>
              </a:lnSpc>
              <a:spcBef>
                <a:spcPct val="0"/>
              </a:spcBef>
              <a:spcAft>
                <a:spcPct val="35000"/>
              </a:spcAft>
            </a:pPr>
            <a:endParaRPr lang="zh-CN" altLang="en-US" sz="800" kern="1200">
              <a:solidFill>
                <a:sysClr val="windowText" lastClr="000000">
                  <a:hueOff val="0"/>
                  <a:satOff val="0"/>
                  <a:lumOff val="0"/>
                  <a:alphaOff val="0"/>
                </a:sysClr>
              </a:solidFill>
              <a:latin typeface="Arial"/>
              <a:ea typeface="微软雅黑"/>
              <a:cs typeface="+mn-cs"/>
            </a:endParaRPr>
          </a:p>
        </p:txBody>
      </p:sp>
      <p:sp>
        <p:nvSpPr>
          <p:cNvPr id="20" name="任意多边形 19"/>
          <p:cNvSpPr/>
          <p:nvPr/>
        </p:nvSpPr>
        <p:spPr>
          <a:xfrm>
            <a:off x="6876514" y="5072557"/>
            <a:ext cx="664273" cy="45719"/>
          </a:xfrm>
          <a:custGeom>
            <a:avLst/>
            <a:gdLst>
              <a:gd name="connsiteX0" fmla="*/ 0 w 664273"/>
              <a:gd name="connsiteY0" fmla="*/ 16215 h 32431"/>
              <a:gd name="connsiteX1" fmla="*/ 664273 w 664273"/>
              <a:gd name="connsiteY1" fmla="*/ 16215 h 32431"/>
            </a:gdLst>
            <a:ahLst/>
            <a:cxnLst>
              <a:cxn ang="0">
                <a:pos x="connsiteX0" y="connsiteY0"/>
              </a:cxn>
              <a:cxn ang="0">
                <a:pos x="connsiteX1" y="connsiteY1"/>
              </a:cxn>
            </a:cxnLst>
            <a:rect l="l" t="t" r="r" b="b"/>
            <a:pathLst>
              <a:path w="664273" h="32431">
                <a:moveTo>
                  <a:pt x="0" y="16215"/>
                </a:moveTo>
                <a:lnTo>
                  <a:pt x="664273" y="16215"/>
                </a:lnTo>
              </a:path>
            </a:pathLst>
          </a:custGeom>
          <a:noFill/>
          <a:ln w="25400" cap="flat" cmpd="sng" algn="ctr">
            <a:solidFill>
              <a:srgbClr val="A379BB">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28230" tIns="-391" rIns="361443" bIns="32822" numCol="1" spcCol="1270" anchor="ctr" anchorCtr="0">
            <a:noAutofit/>
          </a:bodyPr>
          <a:lstStyle/>
          <a:p>
            <a:pPr lvl="0" algn="ctr" defTabSz="222250">
              <a:lnSpc>
                <a:spcPct val="90000"/>
              </a:lnSpc>
              <a:spcBef>
                <a:spcPct val="0"/>
              </a:spcBef>
              <a:spcAft>
                <a:spcPct val="35000"/>
              </a:spcAft>
            </a:pPr>
            <a:endParaRPr lang="zh-CN" altLang="en-US" sz="800" kern="1200">
              <a:solidFill>
                <a:sysClr val="windowText" lastClr="000000">
                  <a:hueOff val="0"/>
                  <a:satOff val="0"/>
                  <a:lumOff val="0"/>
                  <a:alphaOff val="0"/>
                </a:sysClr>
              </a:solidFill>
              <a:latin typeface="Arial"/>
              <a:ea typeface="微软雅黑"/>
              <a:cs typeface="+mn-cs"/>
            </a:endParaRPr>
          </a:p>
        </p:txBody>
      </p:sp>
      <p:sp>
        <p:nvSpPr>
          <p:cNvPr id="12" name="任意多边形 11"/>
          <p:cNvSpPr/>
          <p:nvPr/>
        </p:nvSpPr>
        <p:spPr>
          <a:xfrm>
            <a:off x="4551556" y="3395907"/>
            <a:ext cx="664273" cy="32431"/>
          </a:xfrm>
          <a:custGeom>
            <a:avLst/>
            <a:gdLst>
              <a:gd name="connsiteX0" fmla="*/ 0 w 664273"/>
              <a:gd name="connsiteY0" fmla="*/ 16215 h 32431"/>
              <a:gd name="connsiteX1" fmla="*/ 664273 w 664273"/>
              <a:gd name="connsiteY1" fmla="*/ 16215 h 32431"/>
            </a:gdLst>
            <a:ahLst/>
            <a:cxnLst>
              <a:cxn ang="0">
                <a:pos x="connsiteX0" y="connsiteY0"/>
              </a:cxn>
              <a:cxn ang="0">
                <a:pos x="connsiteX1" y="connsiteY1"/>
              </a:cxn>
            </a:cxnLst>
            <a:rect l="l" t="t" r="r" b="b"/>
            <a:pathLst>
              <a:path w="664273" h="32431">
                <a:moveTo>
                  <a:pt x="0" y="16215"/>
                </a:moveTo>
                <a:lnTo>
                  <a:pt x="664273" y="16215"/>
                </a:lnTo>
              </a:path>
            </a:pathLst>
          </a:custGeom>
          <a:noFill/>
          <a:ln w="25400" cap="flat" cmpd="sng" algn="ctr">
            <a:solidFill>
              <a:srgbClr val="7E6BC9">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28230" tIns="-391" rIns="361443" bIns="32822" numCol="1" spcCol="1270" anchor="ctr" anchorCtr="0">
            <a:noAutofit/>
          </a:bodyPr>
          <a:lstStyle/>
          <a:p>
            <a:pPr lvl="0" algn="ctr" defTabSz="222250">
              <a:lnSpc>
                <a:spcPct val="90000"/>
              </a:lnSpc>
              <a:spcBef>
                <a:spcPct val="0"/>
              </a:spcBef>
              <a:spcAft>
                <a:spcPct val="35000"/>
              </a:spcAft>
            </a:pPr>
            <a:endParaRPr lang="zh-CN" altLang="en-US" sz="800" kern="1200">
              <a:solidFill>
                <a:sysClr val="windowText" lastClr="000000">
                  <a:hueOff val="0"/>
                  <a:satOff val="0"/>
                  <a:lumOff val="0"/>
                  <a:alphaOff val="0"/>
                </a:sysClr>
              </a:solidFill>
              <a:latin typeface="Arial"/>
              <a:ea typeface="微软雅黑"/>
              <a:cs typeface="+mn-cs"/>
            </a:endParaRPr>
          </a:p>
        </p:txBody>
      </p:sp>
      <p:sp>
        <p:nvSpPr>
          <p:cNvPr id="14" name="任意多边形 13"/>
          <p:cNvSpPr/>
          <p:nvPr/>
        </p:nvSpPr>
        <p:spPr>
          <a:xfrm>
            <a:off x="6876514" y="3395907"/>
            <a:ext cx="664273" cy="32431"/>
          </a:xfrm>
          <a:custGeom>
            <a:avLst/>
            <a:gdLst>
              <a:gd name="connsiteX0" fmla="*/ 0 w 664273"/>
              <a:gd name="connsiteY0" fmla="*/ 16215 h 32431"/>
              <a:gd name="connsiteX1" fmla="*/ 664273 w 664273"/>
              <a:gd name="connsiteY1" fmla="*/ 16215 h 32431"/>
            </a:gdLst>
            <a:ahLst/>
            <a:cxnLst>
              <a:cxn ang="0">
                <a:pos x="connsiteX0" y="connsiteY0"/>
              </a:cxn>
              <a:cxn ang="0">
                <a:pos x="connsiteX1" y="connsiteY1"/>
              </a:cxn>
            </a:cxnLst>
            <a:rect l="l" t="t" r="r" b="b"/>
            <a:pathLst>
              <a:path w="664273" h="32431">
                <a:moveTo>
                  <a:pt x="0" y="16215"/>
                </a:moveTo>
                <a:lnTo>
                  <a:pt x="664273" y="16215"/>
                </a:lnTo>
              </a:path>
            </a:pathLst>
          </a:custGeom>
          <a:noFill/>
          <a:ln w="25400" cap="flat" cmpd="sng" algn="ctr">
            <a:solidFill>
              <a:srgbClr val="A379BB">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28230" tIns="-391" rIns="361443" bIns="32822" numCol="1" spcCol="1270" anchor="ctr" anchorCtr="0">
            <a:noAutofit/>
          </a:bodyPr>
          <a:lstStyle/>
          <a:p>
            <a:pPr lvl="0" algn="ctr" defTabSz="222250">
              <a:lnSpc>
                <a:spcPct val="90000"/>
              </a:lnSpc>
              <a:spcBef>
                <a:spcPct val="0"/>
              </a:spcBef>
              <a:spcAft>
                <a:spcPct val="35000"/>
              </a:spcAft>
            </a:pPr>
            <a:endParaRPr lang="zh-CN" altLang="en-US" sz="800" kern="1200">
              <a:solidFill>
                <a:sysClr val="windowText" lastClr="000000">
                  <a:hueOff val="0"/>
                  <a:satOff val="0"/>
                  <a:lumOff val="0"/>
                  <a:alphaOff val="0"/>
                </a:sysClr>
              </a:solidFill>
              <a:latin typeface="Arial"/>
              <a:ea typeface="微软雅黑"/>
              <a:cs typeface="+mn-cs"/>
            </a:endParaRPr>
          </a:p>
        </p:txBody>
      </p:sp>
      <p:sp>
        <p:nvSpPr>
          <p:cNvPr id="2" name="TextBox 1"/>
          <p:cNvSpPr txBox="1"/>
          <p:nvPr/>
        </p:nvSpPr>
        <p:spPr>
          <a:xfrm>
            <a:off x="967622" y="1477245"/>
            <a:ext cx="5929594" cy="535531"/>
          </a:xfrm>
          <a:prstGeom prst="rect">
            <a:avLst/>
          </a:prstGeom>
          <a:noFill/>
        </p:spPr>
        <p:txBody>
          <a:bodyPr wrap="square" rtlCol="0">
            <a:spAutoFit/>
          </a:bodyPr>
          <a:lstStyle/>
          <a:p>
            <a:pPr>
              <a:buNone/>
            </a:pPr>
            <a:r>
              <a:rPr lang="zh-CN" altLang="en-US" sz="3200" dirty="0" smtClean="0">
                <a:latin typeface="微软雅黑" panose="020B0503020204020204" pitchFamily="34" charset="-122"/>
                <a:ea typeface="微软雅黑" panose="020B0503020204020204" pitchFamily="34" charset="-122"/>
              </a:rPr>
              <a:t>典型案例分享</a:t>
            </a:r>
            <a:endParaRPr lang="zh-CN" altLang="en-US" sz="3200"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7356" y="1412776"/>
            <a:ext cx="664468" cy="664468"/>
          </a:xfrm>
          <a:prstGeom prst="rect">
            <a:avLst/>
          </a:prstGeom>
        </p:spPr>
      </p:pic>
      <p:sp>
        <p:nvSpPr>
          <p:cNvPr id="8" name="矩形 7"/>
          <p:cNvSpPr/>
          <p:nvPr/>
        </p:nvSpPr>
        <p:spPr>
          <a:xfrm>
            <a:off x="272480" y="2060848"/>
            <a:ext cx="8965917" cy="425758"/>
          </a:xfrm>
          <a:prstGeom prst="rect">
            <a:avLst/>
          </a:prstGeom>
        </p:spPr>
        <p:txBody>
          <a:bodyPr wrap="square">
            <a:spAutoFit/>
          </a:bodyPr>
          <a:lstStyle/>
          <a:p>
            <a:pPr algn="ctr">
              <a:lnSpc>
                <a:spcPts val="2600"/>
              </a:lnSpc>
              <a:spcBef>
                <a:spcPts val="600"/>
              </a:spcBef>
              <a:buNone/>
            </a:pPr>
            <a:r>
              <a:rPr lang="zh-CN" altLang="en-US" b="1" dirty="0">
                <a:solidFill>
                  <a:srgbClr val="67564D"/>
                </a:solidFill>
                <a:latin typeface="微软雅黑" panose="020B0503020204020204" pitchFamily="34" charset="-122"/>
                <a:ea typeface="微软雅黑" panose="020B0503020204020204" pitchFamily="34" charset="-122"/>
              </a:rPr>
              <a:t>法院</a:t>
            </a:r>
            <a:r>
              <a:rPr lang="zh-CN" altLang="en-US" b="1" dirty="0" smtClean="0">
                <a:solidFill>
                  <a:srgbClr val="67564D"/>
                </a:solidFill>
                <a:latin typeface="微软雅黑" panose="020B0503020204020204" pitchFamily="34" charset="-122"/>
                <a:ea typeface="微软雅黑" panose="020B0503020204020204" pitchFamily="34" charset="-122"/>
              </a:rPr>
              <a:t>审理超生员工解除纠纷的内在逻辑</a:t>
            </a:r>
            <a:endParaRPr lang="en-US" altLang="zh-CN" sz="1600" b="1" dirty="0">
              <a:latin typeface="微软雅黑" panose="020B0503020204020204" pitchFamily="34" charset="-122"/>
              <a:ea typeface="微软雅黑" panose="020B0503020204020204" pitchFamily="34" charset="-122"/>
            </a:endParaRPr>
          </a:p>
        </p:txBody>
      </p:sp>
      <p:sp>
        <p:nvSpPr>
          <p:cNvPr id="5" name="任意多边形 4"/>
          <p:cNvSpPr/>
          <p:nvPr/>
        </p:nvSpPr>
        <p:spPr>
          <a:xfrm>
            <a:off x="565913" y="3834438"/>
            <a:ext cx="1660684" cy="830342"/>
          </a:xfrm>
          <a:custGeom>
            <a:avLst/>
            <a:gdLst>
              <a:gd name="connsiteX0" fmla="*/ 0 w 1660684"/>
              <a:gd name="connsiteY0" fmla="*/ 0 h 830342"/>
              <a:gd name="connsiteX1" fmla="*/ 1660684 w 1660684"/>
              <a:gd name="connsiteY1" fmla="*/ 0 h 830342"/>
              <a:gd name="connsiteX2" fmla="*/ 1660684 w 1660684"/>
              <a:gd name="connsiteY2" fmla="*/ 830342 h 830342"/>
              <a:gd name="connsiteX3" fmla="*/ 0 w 1660684"/>
              <a:gd name="connsiteY3" fmla="*/ 830342 h 830342"/>
              <a:gd name="connsiteX4" fmla="*/ 0 w 1660684"/>
              <a:gd name="connsiteY4" fmla="*/ 0 h 830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0684" h="830342">
                <a:moveTo>
                  <a:pt x="0" y="0"/>
                </a:moveTo>
                <a:lnTo>
                  <a:pt x="1660684" y="0"/>
                </a:lnTo>
                <a:lnTo>
                  <a:pt x="1660684" y="830342"/>
                </a:lnTo>
                <a:lnTo>
                  <a:pt x="0" y="830342"/>
                </a:lnTo>
                <a:lnTo>
                  <a:pt x="0" y="0"/>
                </a:lnTo>
                <a:close/>
              </a:path>
            </a:pathLst>
          </a:custGeom>
          <a:solidFill>
            <a:srgbClr val="9CB084">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buNone/>
            </a:pPr>
            <a:r>
              <a:rPr lang="zh-CN" altLang="en-US" sz="1800" kern="1200" dirty="0" smtClean="0">
                <a:solidFill>
                  <a:sysClr val="window" lastClr="FFFFFF"/>
                </a:solidFill>
                <a:latin typeface="Arial"/>
                <a:ea typeface="微软雅黑"/>
                <a:cs typeface="+mn-cs"/>
                <a:sym typeface="+mn-lt"/>
              </a:rPr>
              <a:t>规章制度中</a:t>
            </a:r>
            <a:r>
              <a:rPr lang="en-US" altLang="zh-CN" sz="1800" kern="1200" dirty="0" smtClean="0">
                <a:solidFill>
                  <a:sysClr val="window" lastClr="FFFFFF"/>
                </a:solidFill>
                <a:latin typeface="Arial"/>
                <a:ea typeface="微软雅黑"/>
                <a:cs typeface="+mn-cs"/>
                <a:sym typeface="+mn-lt"/>
              </a:rPr>
              <a:t/>
            </a:r>
            <a:br>
              <a:rPr lang="en-US" altLang="zh-CN" sz="1800" kern="1200" dirty="0" smtClean="0">
                <a:solidFill>
                  <a:sysClr val="window" lastClr="FFFFFF"/>
                </a:solidFill>
                <a:latin typeface="Arial"/>
                <a:ea typeface="微软雅黑"/>
                <a:cs typeface="+mn-cs"/>
                <a:sym typeface="+mn-lt"/>
              </a:rPr>
            </a:br>
            <a:r>
              <a:rPr lang="zh-CN" altLang="en-US" sz="1800" kern="1200" dirty="0" smtClean="0">
                <a:solidFill>
                  <a:sysClr val="window" lastClr="FFFFFF"/>
                </a:solidFill>
                <a:latin typeface="Arial"/>
                <a:ea typeface="微软雅黑"/>
                <a:cs typeface="+mn-cs"/>
                <a:sym typeface="+mn-lt"/>
              </a:rPr>
              <a:t>有无明确规定</a:t>
            </a:r>
            <a:endParaRPr lang="zh-CN" altLang="en-US" sz="1800" kern="1200" dirty="0">
              <a:solidFill>
                <a:sysClr val="window" lastClr="FFFFFF"/>
              </a:solidFill>
              <a:latin typeface="Arial"/>
              <a:ea typeface="微软雅黑"/>
              <a:cs typeface="+mn-cs"/>
              <a:sym typeface="+mn-lt"/>
            </a:endParaRPr>
          </a:p>
        </p:txBody>
      </p:sp>
      <p:sp>
        <p:nvSpPr>
          <p:cNvPr id="10" name="任意多边形 9"/>
          <p:cNvSpPr/>
          <p:nvPr/>
        </p:nvSpPr>
        <p:spPr>
          <a:xfrm rot="19457599">
            <a:off x="2149706" y="3634630"/>
            <a:ext cx="818055" cy="32431"/>
          </a:xfrm>
          <a:custGeom>
            <a:avLst/>
            <a:gdLst>
              <a:gd name="connsiteX0" fmla="*/ 0 w 818055"/>
              <a:gd name="connsiteY0" fmla="*/ 16215 h 32431"/>
              <a:gd name="connsiteX1" fmla="*/ 818055 w 818055"/>
              <a:gd name="connsiteY1" fmla="*/ 16215 h 32431"/>
            </a:gdLst>
            <a:ahLst/>
            <a:cxnLst>
              <a:cxn ang="0">
                <a:pos x="connsiteX0" y="connsiteY0"/>
              </a:cxn>
              <a:cxn ang="0">
                <a:pos x="connsiteX1" y="connsiteY1"/>
              </a:cxn>
            </a:cxnLst>
            <a:rect l="l" t="t" r="r" b="b"/>
            <a:pathLst>
              <a:path w="818055" h="32431">
                <a:moveTo>
                  <a:pt x="0" y="16215"/>
                </a:moveTo>
                <a:lnTo>
                  <a:pt x="818055" y="16215"/>
                </a:lnTo>
              </a:path>
            </a:pathLst>
          </a:custGeom>
          <a:noFill/>
          <a:ln w="25400" cap="flat" cmpd="sng" algn="ctr">
            <a:solidFill>
              <a:srgbClr val="6585CF">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1276" tIns="-4235" rIns="442178" bIns="36665" numCol="1" spcCol="1270" anchor="ctr" anchorCtr="0">
            <a:noAutofit/>
          </a:bodyPr>
          <a:lstStyle/>
          <a:p>
            <a:pPr lvl="0" algn="ctr" defTabSz="222250">
              <a:lnSpc>
                <a:spcPct val="90000"/>
              </a:lnSpc>
              <a:spcBef>
                <a:spcPct val="0"/>
              </a:spcBef>
              <a:spcAft>
                <a:spcPct val="35000"/>
              </a:spcAft>
            </a:pPr>
            <a:endParaRPr lang="zh-CN" altLang="en-US" sz="800" kern="1200">
              <a:solidFill>
                <a:sysClr val="windowText" lastClr="000000">
                  <a:hueOff val="0"/>
                  <a:satOff val="0"/>
                  <a:lumOff val="0"/>
                  <a:alphaOff val="0"/>
                </a:sysClr>
              </a:solidFill>
              <a:latin typeface="Arial"/>
              <a:ea typeface="微软雅黑"/>
              <a:cs typeface="+mn-cs"/>
            </a:endParaRPr>
          </a:p>
        </p:txBody>
      </p:sp>
      <p:sp>
        <p:nvSpPr>
          <p:cNvPr id="11" name="任意多边形 10"/>
          <p:cNvSpPr/>
          <p:nvPr/>
        </p:nvSpPr>
        <p:spPr>
          <a:xfrm>
            <a:off x="2720752" y="2708920"/>
            <a:ext cx="2190843" cy="1118374"/>
          </a:xfrm>
          <a:custGeom>
            <a:avLst/>
            <a:gdLst>
              <a:gd name="connsiteX0" fmla="*/ 0 w 1660684"/>
              <a:gd name="connsiteY0" fmla="*/ 0 h 830342"/>
              <a:gd name="connsiteX1" fmla="*/ 1660684 w 1660684"/>
              <a:gd name="connsiteY1" fmla="*/ 0 h 830342"/>
              <a:gd name="connsiteX2" fmla="*/ 1660684 w 1660684"/>
              <a:gd name="connsiteY2" fmla="*/ 830342 h 830342"/>
              <a:gd name="connsiteX3" fmla="*/ 0 w 1660684"/>
              <a:gd name="connsiteY3" fmla="*/ 830342 h 830342"/>
              <a:gd name="connsiteX4" fmla="*/ 0 w 1660684"/>
              <a:gd name="connsiteY4" fmla="*/ 0 h 830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0684" h="830342">
                <a:moveTo>
                  <a:pt x="0" y="0"/>
                </a:moveTo>
                <a:lnTo>
                  <a:pt x="1660684" y="0"/>
                </a:lnTo>
                <a:lnTo>
                  <a:pt x="1660684" y="830342"/>
                </a:lnTo>
                <a:lnTo>
                  <a:pt x="0" y="830342"/>
                </a:lnTo>
                <a:lnTo>
                  <a:pt x="0" y="0"/>
                </a:lnTo>
                <a:close/>
              </a:path>
            </a:pathLst>
          </a:custGeom>
          <a:solidFill>
            <a:srgbClr val="6585CF">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zh-CN" altLang="en-US" sz="1600" kern="1200" dirty="0" smtClean="0">
                <a:solidFill>
                  <a:sysClr val="window" lastClr="FFFFFF"/>
                </a:solidFill>
                <a:latin typeface="Arial"/>
                <a:ea typeface="微软雅黑"/>
                <a:cs typeface="+mn-cs"/>
                <a:sym typeface="+mn-lt"/>
              </a:rPr>
              <a:t>有</a:t>
            </a:r>
            <a:endParaRPr lang="en-US" altLang="zh-CN" sz="1600" kern="1200" dirty="0" smtClean="0">
              <a:solidFill>
                <a:sysClr val="window" lastClr="FFFFFF"/>
              </a:solidFill>
              <a:latin typeface="Arial"/>
              <a:ea typeface="微软雅黑"/>
              <a:cs typeface="+mn-cs"/>
              <a:sym typeface="+mn-lt"/>
            </a:endParaRPr>
          </a:p>
          <a:p>
            <a:pPr lvl="0" algn="ctr" defTabSz="444500">
              <a:lnSpc>
                <a:spcPct val="90000"/>
              </a:lnSpc>
              <a:spcBef>
                <a:spcPct val="0"/>
              </a:spcBef>
              <a:spcAft>
                <a:spcPct val="35000"/>
              </a:spcAft>
              <a:buNone/>
            </a:pPr>
            <a:r>
              <a:rPr lang="zh-CN" altLang="en-US" sz="1600" kern="1200" dirty="0" smtClean="0">
                <a:solidFill>
                  <a:sysClr val="window" lastClr="FFFFFF"/>
                </a:solidFill>
                <a:latin typeface="Arial"/>
                <a:ea typeface="微软雅黑"/>
                <a:cs typeface="+mn-cs"/>
                <a:sym typeface="+mn-lt"/>
              </a:rPr>
              <a:t>“违反计划生育政策属于严重违反规章制度”</a:t>
            </a:r>
            <a:endParaRPr lang="zh-CN" altLang="en-US" sz="1600" kern="1200" dirty="0">
              <a:solidFill>
                <a:sysClr val="window" lastClr="FFFFFF"/>
              </a:solidFill>
              <a:latin typeface="Arial"/>
              <a:ea typeface="微软雅黑"/>
              <a:cs typeface="+mn-cs"/>
              <a:sym typeface="+mn-lt"/>
            </a:endParaRPr>
          </a:p>
        </p:txBody>
      </p:sp>
      <p:sp>
        <p:nvSpPr>
          <p:cNvPr id="13" name="任意多边形 12"/>
          <p:cNvSpPr/>
          <p:nvPr/>
        </p:nvSpPr>
        <p:spPr>
          <a:xfrm>
            <a:off x="5215829" y="2708920"/>
            <a:ext cx="2020724" cy="1118374"/>
          </a:xfrm>
          <a:custGeom>
            <a:avLst/>
            <a:gdLst>
              <a:gd name="connsiteX0" fmla="*/ 0 w 1660684"/>
              <a:gd name="connsiteY0" fmla="*/ 0 h 830342"/>
              <a:gd name="connsiteX1" fmla="*/ 1660684 w 1660684"/>
              <a:gd name="connsiteY1" fmla="*/ 0 h 830342"/>
              <a:gd name="connsiteX2" fmla="*/ 1660684 w 1660684"/>
              <a:gd name="connsiteY2" fmla="*/ 830342 h 830342"/>
              <a:gd name="connsiteX3" fmla="*/ 0 w 1660684"/>
              <a:gd name="connsiteY3" fmla="*/ 830342 h 830342"/>
              <a:gd name="connsiteX4" fmla="*/ 0 w 1660684"/>
              <a:gd name="connsiteY4" fmla="*/ 0 h 830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0684" h="830342">
                <a:moveTo>
                  <a:pt x="0" y="0"/>
                </a:moveTo>
                <a:lnTo>
                  <a:pt x="1660684" y="0"/>
                </a:lnTo>
                <a:lnTo>
                  <a:pt x="1660684" y="830342"/>
                </a:lnTo>
                <a:lnTo>
                  <a:pt x="0" y="830342"/>
                </a:lnTo>
                <a:lnTo>
                  <a:pt x="0" y="0"/>
                </a:lnTo>
                <a:close/>
              </a:path>
            </a:pathLst>
          </a:custGeom>
          <a:solidFill>
            <a:srgbClr val="7E6BC9">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zh-CN" altLang="en-US" sz="1600" kern="1200" dirty="0" smtClean="0">
                <a:solidFill>
                  <a:sysClr val="window" lastClr="FFFFFF"/>
                </a:solidFill>
                <a:latin typeface="Arial"/>
                <a:ea typeface="微软雅黑"/>
                <a:cs typeface="+mn-cs"/>
                <a:sym typeface="+mn-lt"/>
              </a:rPr>
              <a:t>以“严重违纪”为由解除</a:t>
            </a:r>
            <a:endParaRPr lang="zh-CN" altLang="en-US" sz="1600" kern="1200" dirty="0">
              <a:solidFill>
                <a:sysClr val="window" lastClr="FFFFFF"/>
              </a:solidFill>
              <a:latin typeface="Arial"/>
              <a:ea typeface="微软雅黑"/>
              <a:cs typeface="+mn-cs"/>
              <a:sym typeface="+mn-lt"/>
            </a:endParaRPr>
          </a:p>
        </p:txBody>
      </p:sp>
      <p:sp>
        <p:nvSpPr>
          <p:cNvPr id="15" name="任意多边形 14"/>
          <p:cNvSpPr/>
          <p:nvPr/>
        </p:nvSpPr>
        <p:spPr>
          <a:xfrm>
            <a:off x="7540788" y="2708920"/>
            <a:ext cx="2020724" cy="1118374"/>
          </a:xfrm>
          <a:custGeom>
            <a:avLst/>
            <a:gdLst>
              <a:gd name="connsiteX0" fmla="*/ 0 w 1660684"/>
              <a:gd name="connsiteY0" fmla="*/ 0 h 830342"/>
              <a:gd name="connsiteX1" fmla="*/ 1660684 w 1660684"/>
              <a:gd name="connsiteY1" fmla="*/ 0 h 830342"/>
              <a:gd name="connsiteX2" fmla="*/ 1660684 w 1660684"/>
              <a:gd name="connsiteY2" fmla="*/ 830342 h 830342"/>
              <a:gd name="connsiteX3" fmla="*/ 0 w 1660684"/>
              <a:gd name="connsiteY3" fmla="*/ 830342 h 830342"/>
              <a:gd name="connsiteX4" fmla="*/ 0 w 1660684"/>
              <a:gd name="connsiteY4" fmla="*/ 0 h 830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0684" h="830342">
                <a:moveTo>
                  <a:pt x="0" y="0"/>
                </a:moveTo>
                <a:lnTo>
                  <a:pt x="1660684" y="0"/>
                </a:lnTo>
                <a:lnTo>
                  <a:pt x="1660684" y="830342"/>
                </a:lnTo>
                <a:lnTo>
                  <a:pt x="0" y="830342"/>
                </a:lnTo>
                <a:lnTo>
                  <a:pt x="0" y="0"/>
                </a:lnTo>
                <a:close/>
              </a:path>
            </a:pathLst>
          </a:custGeom>
          <a:solidFill>
            <a:srgbClr val="A379BB">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lvl="0" algn="l" defTabSz="444500">
              <a:lnSpc>
                <a:spcPct val="90000"/>
              </a:lnSpc>
              <a:spcBef>
                <a:spcPct val="0"/>
              </a:spcBef>
              <a:spcAft>
                <a:spcPct val="35000"/>
              </a:spcAft>
              <a:buNone/>
            </a:pPr>
            <a:r>
              <a:rPr lang="zh-CN" altLang="en-US" sz="2000" kern="1200" dirty="0" smtClean="0">
                <a:solidFill>
                  <a:sysClr val="window" lastClr="FFFFFF"/>
                </a:solidFill>
                <a:latin typeface="Arial"/>
                <a:ea typeface="微软雅黑"/>
                <a:cs typeface="+mn-cs"/>
                <a:sym typeface="+mn-lt"/>
              </a:rPr>
              <a:t>  解除合法</a:t>
            </a:r>
            <a:endParaRPr lang="zh-CN" altLang="en-US" sz="2000" kern="1200" dirty="0">
              <a:solidFill>
                <a:sysClr val="window" lastClr="FFFFFF"/>
              </a:solidFill>
              <a:latin typeface="Arial"/>
              <a:ea typeface="微软雅黑"/>
              <a:cs typeface="+mn-cs"/>
              <a:sym typeface="+mn-lt"/>
            </a:endParaRPr>
          </a:p>
        </p:txBody>
      </p:sp>
      <p:sp>
        <p:nvSpPr>
          <p:cNvPr id="16" name="任意多边形 15"/>
          <p:cNvSpPr/>
          <p:nvPr/>
        </p:nvSpPr>
        <p:spPr>
          <a:xfrm rot="2142401">
            <a:off x="2153583" y="4835083"/>
            <a:ext cx="818055" cy="45719"/>
          </a:xfrm>
          <a:custGeom>
            <a:avLst/>
            <a:gdLst>
              <a:gd name="connsiteX0" fmla="*/ 0 w 818055"/>
              <a:gd name="connsiteY0" fmla="*/ 16215 h 32431"/>
              <a:gd name="connsiteX1" fmla="*/ 818055 w 818055"/>
              <a:gd name="connsiteY1" fmla="*/ 16215 h 32431"/>
            </a:gdLst>
            <a:ahLst/>
            <a:cxnLst>
              <a:cxn ang="0">
                <a:pos x="connsiteX0" y="connsiteY0"/>
              </a:cxn>
              <a:cxn ang="0">
                <a:pos x="connsiteX1" y="connsiteY1"/>
              </a:cxn>
            </a:cxnLst>
            <a:rect l="l" t="t" r="r" b="b"/>
            <a:pathLst>
              <a:path w="818055" h="32431">
                <a:moveTo>
                  <a:pt x="0" y="16215"/>
                </a:moveTo>
                <a:lnTo>
                  <a:pt x="818055" y="16215"/>
                </a:lnTo>
              </a:path>
            </a:pathLst>
          </a:custGeom>
          <a:noFill/>
          <a:ln w="25400" cap="flat" cmpd="sng" algn="ctr">
            <a:solidFill>
              <a:srgbClr val="6585CF">
                <a:hueOff val="0"/>
                <a:satOff val="0"/>
                <a:lumOff val="0"/>
                <a:alphaOff val="0"/>
              </a:srgbClr>
            </a:solidFill>
            <a:prstDash val="solid"/>
          </a:ln>
          <a:effectLst/>
        </p:spPr>
        <p:style>
          <a:lnRef idx="2">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1277" tIns="-4236" rIns="442177" bIns="36666" numCol="1" spcCol="1270" anchor="ctr" anchorCtr="0">
            <a:noAutofit/>
          </a:bodyPr>
          <a:lstStyle/>
          <a:p>
            <a:pPr lvl="0" algn="ctr" defTabSz="222250">
              <a:lnSpc>
                <a:spcPct val="90000"/>
              </a:lnSpc>
              <a:spcBef>
                <a:spcPct val="0"/>
              </a:spcBef>
              <a:spcAft>
                <a:spcPct val="35000"/>
              </a:spcAft>
            </a:pPr>
            <a:endParaRPr lang="zh-CN" altLang="en-US" sz="800" kern="1200">
              <a:solidFill>
                <a:sysClr val="windowText" lastClr="000000">
                  <a:hueOff val="0"/>
                  <a:satOff val="0"/>
                  <a:lumOff val="0"/>
                  <a:alphaOff val="0"/>
                </a:sysClr>
              </a:solidFill>
              <a:latin typeface="Arial"/>
              <a:ea typeface="微软雅黑"/>
              <a:cs typeface="+mn-cs"/>
            </a:endParaRPr>
          </a:p>
        </p:txBody>
      </p:sp>
      <p:sp>
        <p:nvSpPr>
          <p:cNvPr id="17" name="任意多边形 16"/>
          <p:cNvSpPr/>
          <p:nvPr/>
        </p:nvSpPr>
        <p:spPr>
          <a:xfrm>
            <a:off x="2792760" y="4437112"/>
            <a:ext cx="2118835" cy="1080120"/>
          </a:xfrm>
          <a:custGeom>
            <a:avLst/>
            <a:gdLst>
              <a:gd name="connsiteX0" fmla="*/ 0 w 1660684"/>
              <a:gd name="connsiteY0" fmla="*/ 0 h 830342"/>
              <a:gd name="connsiteX1" fmla="*/ 1660684 w 1660684"/>
              <a:gd name="connsiteY1" fmla="*/ 0 h 830342"/>
              <a:gd name="connsiteX2" fmla="*/ 1660684 w 1660684"/>
              <a:gd name="connsiteY2" fmla="*/ 830342 h 830342"/>
              <a:gd name="connsiteX3" fmla="*/ 0 w 1660684"/>
              <a:gd name="connsiteY3" fmla="*/ 830342 h 830342"/>
              <a:gd name="connsiteX4" fmla="*/ 0 w 1660684"/>
              <a:gd name="connsiteY4" fmla="*/ 0 h 830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0684" h="830342">
                <a:moveTo>
                  <a:pt x="0" y="0"/>
                </a:moveTo>
                <a:lnTo>
                  <a:pt x="1660684" y="0"/>
                </a:lnTo>
                <a:lnTo>
                  <a:pt x="1660684" y="830342"/>
                </a:lnTo>
                <a:lnTo>
                  <a:pt x="0" y="830342"/>
                </a:lnTo>
                <a:lnTo>
                  <a:pt x="0" y="0"/>
                </a:lnTo>
                <a:close/>
              </a:path>
            </a:pathLst>
          </a:custGeom>
          <a:solidFill>
            <a:srgbClr val="6585CF">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zh-CN" altLang="en-US" sz="1800" kern="1200" dirty="0" smtClean="0">
                <a:solidFill>
                  <a:sysClr val="window" lastClr="FFFFFF"/>
                </a:solidFill>
                <a:latin typeface="Arial"/>
                <a:ea typeface="微软雅黑"/>
                <a:cs typeface="+mn-cs"/>
                <a:sym typeface="+mn-lt"/>
              </a:rPr>
              <a:t>无</a:t>
            </a:r>
            <a:endParaRPr lang="zh-CN" altLang="en-US" sz="1800" kern="1200" dirty="0">
              <a:solidFill>
                <a:sysClr val="window" lastClr="FFFFFF"/>
              </a:solidFill>
              <a:latin typeface="Arial"/>
              <a:ea typeface="微软雅黑"/>
              <a:cs typeface="+mn-cs"/>
              <a:sym typeface="+mn-lt"/>
            </a:endParaRPr>
          </a:p>
        </p:txBody>
      </p:sp>
      <p:sp>
        <p:nvSpPr>
          <p:cNvPr id="19" name="任意多边形 18"/>
          <p:cNvSpPr/>
          <p:nvPr/>
        </p:nvSpPr>
        <p:spPr>
          <a:xfrm>
            <a:off x="5215829" y="4437112"/>
            <a:ext cx="2020724" cy="1080120"/>
          </a:xfrm>
          <a:custGeom>
            <a:avLst/>
            <a:gdLst>
              <a:gd name="connsiteX0" fmla="*/ 0 w 1660684"/>
              <a:gd name="connsiteY0" fmla="*/ 0 h 830342"/>
              <a:gd name="connsiteX1" fmla="*/ 1660684 w 1660684"/>
              <a:gd name="connsiteY1" fmla="*/ 0 h 830342"/>
              <a:gd name="connsiteX2" fmla="*/ 1660684 w 1660684"/>
              <a:gd name="connsiteY2" fmla="*/ 830342 h 830342"/>
              <a:gd name="connsiteX3" fmla="*/ 0 w 1660684"/>
              <a:gd name="connsiteY3" fmla="*/ 830342 h 830342"/>
              <a:gd name="connsiteX4" fmla="*/ 0 w 1660684"/>
              <a:gd name="connsiteY4" fmla="*/ 0 h 830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0684" h="830342">
                <a:moveTo>
                  <a:pt x="0" y="0"/>
                </a:moveTo>
                <a:lnTo>
                  <a:pt x="1660684" y="0"/>
                </a:lnTo>
                <a:lnTo>
                  <a:pt x="1660684" y="830342"/>
                </a:lnTo>
                <a:lnTo>
                  <a:pt x="0" y="830342"/>
                </a:lnTo>
                <a:lnTo>
                  <a:pt x="0" y="0"/>
                </a:lnTo>
                <a:close/>
              </a:path>
            </a:pathLst>
          </a:custGeom>
          <a:solidFill>
            <a:srgbClr val="7E6BC9">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buNone/>
            </a:pPr>
            <a:r>
              <a:rPr lang="zh-CN" altLang="en-US" sz="1600" kern="1200" dirty="0" smtClean="0">
                <a:solidFill>
                  <a:sysClr val="window" lastClr="FFFFFF"/>
                </a:solidFill>
                <a:latin typeface="Arial"/>
                <a:ea typeface="微软雅黑"/>
                <a:cs typeface="+mn-cs"/>
                <a:sym typeface="+mn-lt"/>
              </a:rPr>
              <a:t>直接以</a:t>
            </a:r>
            <a:r>
              <a:rPr lang="en-US" altLang="zh-CN" sz="1600" kern="1200" dirty="0" smtClean="0">
                <a:solidFill>
                  <a:sysClr val="window" lastClr="FFFFFF"/>
                </a:solidFill>
                <a:latin typeface="Arial"/>
                <a:ea typeface="微软雅黑"/>
                <a:cs typeface="+mn-cs"/>
                <a:sym typeface="+mn-lt"/>
              </a:rPr>
              <a:t>《</a:t>
            </a:r>
            <a:r>
              <a:rPr lang="zh-CN" altLang="en-US" sz="1600" kern="1200" dirty="0" smtClean="0">
                <a:solidFill>
                  <a:sysClr val="window" lastClr="FFFFFF"/>
                </a:solidFill>
                <a:latin typeface="Arial"/>
                <a:ea typeface="微软雅黑"/>
                <a:cs typeface="+mn-cs"/>
                <a:sym typeface="+mn-lt"/>
              </a:rPr>
              <a:t>人口与计划生育法</a:t>
            </a:r>
            <a:r>
              <a:rPr lang="en-US" altLang="zh-CN" sz="1600" kern="1200" dirty="0" smtClean="0">
                <a:solidFill>
                  <a:sysClr val="window" lastClr="FFFFFF"/>
                </a:solidFill>
                <a:latin typeface="Arial"/>
                <a:ea typeface="微软雅黑"/>
                <a:cs typeface="+mn-cs"/>
                <a:sym typeface="+mn-lt"/>
              </a:rPr>
              <a:t>》</a:t>
            </a:r>
            <a:r>
              <a:rPr lang="zh-CN" altLang="en-US" sz="1600" kern="1200" dirty="0" smtClean="0">
                <a:solidFill>
                  <a:sysClr val="window" lastClr="FFFFFF"/>
                </a:solidFill>
                <a:latin typeface="Arial"/>
                <a:ea typeface="微软雅黑"/>
                <a:cs typeface="+mn-cs"/>
                <a:sym typeface="+mn-lt"/>
              </a:rPr>
              <a:t>和各地人口与计划生育条例为依据解除</a:t>
            </a:r>
            <a:endParaRPr lang="zh-CN" altLang="en-US" sz="1600" kern="1200" dirty="0">
              <a:solidFill>
                <a:sysClr val="window" lastClr="FFFFFF"/>
              </a:solidFill>
              <a:latin typeface="Arial"/>
              <a:ea typeface="微软雅黑"/>
              <a:cs typeface="+mn-cs"/>
              <a:sym typeface="+mn-lt"/>
            </a:endParaRPr>
          </a:p>
        </p:txBody>
      </p:sp>
      <p:sp>
        <p:nvSpPr>
          <p:cNvPr id="21" name="任意多边形 20"/>
          <p:cNvSpPr/>
          <p:nvPr/>
        </p:nvSpPr>
        <p:spPr>
          <a:xfrm>
            <a:off x="7540788" y="4437112"/>
            <a:ext cx="2020724" cy="1080120"/>
          </a:xfrm>
          <a:custGeom>
            <a:avLst/>
            <a:gdLst>
              <a:gd name="connsiteX0" fmla="*/ 0 w 1660684"/>
              <a:gd name="connsiteY0" fmla="*/ 0 h 830342"/>
              <a:gd name="connsiteX1" fmla="*/ 1660684 w 1660684"/>
              <a:gd name="connsiteY1" fmla="*/ 0 h 830342"/>
              <a:gd name="connsiteX2" fmla="*/ 1660684 w 1660684"/>
              <a:gd name="connsiteY2" fmla="*/ 830342 h 830342"/>
              <a:gd name="connsiteX3" fmla="*/ 0 w 1660684"/>
              <a:gd name="connsiteY3" fmla="*/ 830342 h 830342"/>
              <a:gd name="connsiteX4" fmla="*/ 0 w 1660684"/>
              <a:gd name="connsiteY4" fmla="*/ 0 h 830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0684" h="830342">
                <a:moveTo>
                  <a:pt x="0" y="0"/>
                </a:moveTo>
                <a:lnTo>
                  <a:pt x="1660684" y="0"/>
                </a:lnTo>
                <a:lnTo>
                  <a:pt x="1660684" y="830342"/>
                </a:lnTo>
                <a:lnTo>
                  <a:pt x="0" y="830342"/>
                </a:lnTo>
                <a:lnTo>
                  <a:pt x="0" y="0"/>
                </a:lnTo>
                <a:close/>
              </a:path>
            </a:pathLst>
          </a:custGeom>
          <a:solidFill>
            <a:srgbClr val="A379BB">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6350" tIns="6350" rIns="6350" bIns="6350" numCol="1" spcCol="1270" anchor="ctr" anchorCtr="0">
            <a:noAutofit/>
          </a:bodyPr>
          <a:lstStyle/>
          <a:p>
            <a:pPr lvl="0" defTabSz="444500">
              <a:spcBef>
                <a:spcPct val="0"/>
              </a:spcBef>
              <a:spcAft>
                <a:spcPct val="35000"/>
              </a:spcAft>
              <a:buNone/>
            </a:pPr>
            <a:r>
              <a:rPr lang="zh-CN" altLang="en-US" sz="2000" dirty="0" smtClean="0">
                <a:solidFill>
                  <a:sysClr val="window" lastClr="FFFFFF"/>
                </a:solidFill>
                <a:latin typeface="Arial"/>
                <a:ea typeface="微软雅黑"/>
                <a:sym typeface="+mn-lt"/>
              </a:rPr>
              <a:t>  解除</a:t>
            </a:r>
            <a:r>
              <a:rPr lang="zh-CN" altLang="en-US" sz="2000" dirty="0">
                <a:solidFill>
                  <a:sysClr val="window" lastClr="FFFFFF"/>
                </a:solidFill>
                <a:latin typeface="Arial"/>
                <a:ea typeface="微软雅黑"/>
                <a:sym typeface="+mn-lt"/>
              </a:rPr>
              <a:t>违法</a:t>
            </a:r>
            <a:endParaRPr lang="zh-CN" altLang="en-US" sz="2000" kern="1200" dirty="0">
              <a:solidFill>
                <a:sysClr val="window" lastClr="FFFFFF"/>
              </a:solidFill>
              <a:latin typeface="Arial"/>
              <a:ea typeface="微软雅黑"/>
              <a:cs typeface="+mn-cs"/>
              <a:sym typeface="+mn-lt"/>
            </a:endParaRPr>
          </a:p>
        </p:txBody>
      </p:sp>
    </p:spTree>
    <p:extLst>
      <p:ext uri="{BB962C8B-B14F-4D97-AF65-F5344CB8AC3E}">
        <p14:creationId xmlns:p14="http://schemas.microsoft.com/office/powerpoint/2010/main" val="18094641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a:extLst>
              <a:ext uri="{FF2B5EF4-FFF2-40B4-BE49-F238E27FC236}">
                <a16:creationId xmlns="" xmlns:a16="http://schemas.microsoft.com/office/drawing/2014/main" id="{565F554D-C553-46DB-91DE-32B5228CE177}"/>
              </a:ext>
            </a:extLst>
          </p:cNvPr>
          <p:cNvSpPr/>
          <p:nvPr/>
        </p:nvSpPr>
        <p:spPr bwMode="auto">
          <a:xfrm rot="9892380">
            <a:off x="3374101" y="1416737"/>
            <a:ext cx="5657312" cy="4971475"/>
          </a:xfrm>
          <a:prstGeom prst="hexagon">
            <a:avLst>
              <a:gd name="adj" fmla="val 29553"/>
              <a:gd name="vf" fmla="val 115470"/>
            </a:avLst>
          </a:prstGeom>
          <a:solidFill>
            <a:srgbClr val="15C2FF">
              <a:alpha val="30000"/>
            </a:srgbClr>
          </a:solidFill>
          <a:ln>
            <a:noFill/>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rgbClr val="ED1C24"/>
              </a:buClr>
              <a:buSzPct val="60000"/>
              <a:buFont typeface="Arial" charset="0"/>
              <a:buNone/>
              <a:tabLst/>
            </a:pPr>
            <a:endParaRPr kumimoji="0" lang="zh-CN" altLang="en-US" sz="2400" b="1" i="0" u="none" strike="noStrike" cap="none" normalizeH="0" baseline="0">
              <a:ln>
                <a:noFill/>
              </a:ln>
              <a:solidFill>
                <a:schemeClr val="tx1"/>
              </a:solidFill>
              <a:effectLst/>
              <a:latin typeface="Arial" charset="0"/>
              <a:ea typeface="楷体_GB2312" pitchFamily="49" charset="-122"/>
            </a:endParaRPr>
          </a:p>
        </p:txBody>
      </p:sp>
      <p:grpSp>
        <p:nvGrpSpPr>
          <p:cNvPr id="6" name="组合 5"/>
          <p:cNvGrpSpPr/>
          <p:nvPr/>
        </p:nvGrpSpPr>
        <p:grpSpPr>
          <a:xfrm>
            <a:off x="-3267745" y="1411674"/>
            <a:ext cx="12181184" cy="4946516"/>
            <a:chOff x="-3267745" y="1411674"/>
            <a:chExt cx="12181184" cy="4946516"/>
          </a:xfrm>
        </p:grpSpPr>
        <p:sp>
          <p:nvSpPr>
            <p:cNvPr id="15" name="任意多边形 14"/>
            <p:cNvSpPr/>
            <p:nvPr/>
          </p:nvSpPr>
          <p:spPr>
            <a:xfrm>
              <a:off x="1394956" y="4593009"/>
              <a:ext cx="7518483" cy="734481"/>
            </a:xfrm>
            <a:custGeom>
              <a:avLst/>
              <a:gdLst>
                <a:gd name="connsiteX0" fmla="*/ 0 w 6856414"/>
                <a:gd name="connsiteY0" fmla="*/ 0 h 734481"/>
                <a:gd name="connsiteX1" fmla="*/ 6856414 w 6856414"/>
                <a:gd name="connsiteY1" fmla="*/ 0 h 734481"/>
                <a:gd name="connsiteX2" fmla="*/ 6856414 w 6856414"/>
                <a:gd name="connsiteY2" fmla="*/ 734481 h 734481"/>
                <a:gd name="connsiteX3" fmla="*/ 0 w 6856414"/>
                <a:gd name="connsiteY3" fmla="*/ 734481 h 734481"/>
                <a:gd name="connsiteX4" fmla="*/ 0 w 6856414"/>
                <a:gd name="connsiteY4" fmla="*/ 0 h 734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6414" h="734481">
                  <a:moveTo>
                    <a:pt x="0" y="0"/>
                  </a:moveTo>
                  <a:lnTo>
                    <a:pt x="6856414" y="0"/>
                  </a:lnTo>
                  <a:lnTo>
                    <a:pt x="6856414" y="734481"/>
                  </a:lnTo>
                  <a:lnTo>
                    <a:pt x="0" y="734481"/>
                  </a:lnTo>
                  <a:lnTo>
                    <a:pt x="0" y="0"/>
                  </a:lnTo>
                  <a:close/>
                </a:path>
              </a:pathLst>
            </a:custGeom>
            <a:solidFill>
              <a:schemeClr val="bg1"/>
            </a:solidFill>
            <a:ln>
              <a:solidFill>
                <a:srgbClr val="15C2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82995" tIns="50800" rIns="50800" bIns="50800" numCol="1" spcCol="1270" anchor="ctr" anchorCtr="0">
              <a:noAutofit/>
            </a:bodyPr>
            <a:lstStyle/>
            <a:p>
              <a:pPr lvl="0" algn="l" defTabSz="889000">
                <a:lnSpc>
                  <a:spcPct val="90000"/>
                </a:lnSpc>
                <a:spcBef>
                  <a:spcPct val="0"/>
                </a:spcBef>
                <a:spcAft>
                  <a:spcPct val="35000"/>
                </a:spcAft>
                <a:buNone/>
              </a:pPr>
              <a:r>
                <a:rPr lang="en-US" altLang="zh-CN" kern="1200" dirty="0">
                  <a:solidFill>
                    <a:schemeClr val="tx1"/>
                  </a:solidFill>
                  <a:latin typeface="微软雅黑" panose="020B0503020204020204" pitchFamily="34" charset="-122"/>
                  <a:ea typeface="微软雅黑" panose="020B0503020204020204" pitchFamily="34" charset="-122"/>
                </a:rPr>
                <a:t>3</a:t>
              </a:r>
              <a:r>
                <a:rPr lang="en-US" altLang="zh-CN" kern="1200" dirty="0" smtClean="0">
                  <a:solidFill>
                    <a:schemeClr val="tx1"/>
                  </a:solidFill>
                  <a:latin typeface="微软雅黑" panose="020B0503020204020204" pitchFamily="34" charset="-122"/>
                  <a:ea typeface="微软雅黑" panose="020B0503020204020204" pitchFamily="34" charset="-122"/>
                </a:rPr>
                <a:t>.</a:t>
              </a:r>
              <a:r>
                <a:rPr lang="zh-CN" altLang="en-US" kern="1200" dirty="0" smtClean="0">
                  <a:solidFill>
                    <a:schemeClr val="tx1"/>
                  </a:solidFill>
                  <a:latin typeface="微软雅黑" panose="020B0503020204020204" pitchFamily="34" charset="-122"/>
                  <a:ea typeface="微软雅黑" panose="020B0503020204020204" pitchFamily="34" charset="-122"/>
                </a:rPr>
                <a:t>规定对违规超生者解除劳动合同与新形势下国家计生政策转型的取向不符？</a:t>
              </a:r>
              <a:endParaRPr lang="zh-CN" altLang="en-US" kern="1200" dirty="0">
                <a:solidFill>
                  <a:schemeClr val="tx1"/>
                </a:solidFill>
                <a:latin typeface="微软雅黑" panose="020B0503020204020204" pitchFamily="34" charset="-122"/>
                <a:ea typeface="微软雅黑" panose="020B0503020204020204" pitchFamily="34" charset="-122"/>
              </a:endParaRPr>
            </a:p>
          </p:txBody>
        </p:sp>
        <p:sp>
          <p:nvSpPr>
            <p:cNvPr id="14" name="任意多边形 13"/>
            <p:cNvSpPr/>
            <p:nvPr/>
          </p:nvSpPr>
          <p:spPr>
            <a:xfrm>
              <a:off x="1661941" y="3491287"/>
              <a:ext cx="7225718" cy="734481"/>
            </a:xfrm>
            <a:custGeom>
              <a:avLst/>
              <a:gdLst>
                <a:gd name="connsiteX0" fmla="*/ 0 w 6589430"/>
                <a:gd name="connsiteY0" fmla="*/ 0 h 734481"/>
                <a:gd name="connsiteX1" fmla="*/ 6589430 w 6589430"/>
                <a:gd name="connsiteY1" fmla="*/ 0 h 734481"/>
                <a:gd name="connsiteX2" fmla="*/ 6589430 w 6589430"/>
                <a:gd name="connsiteY2" fmla="*/ 734481 h 734481"/>
                <a:gd name="connsiteX3" fmla="*/ 0 w 6589430"/>
                <a:gd name="connsiteY3" fmla="*/ 734481 h 734481"/>
                <a:gd name="connsiteX4" fmla="*/ 0 w 6589430"/>
                <a:gd name="connsiteY4" fmla="*/ 0 h 734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89430" h="734481">
                  <a:moveTo>
                    <a:pt x="0" y="0"/>
                  </a:moveTo>
                  <a:lnTo>
                    <a:pt x="6589430" y="0"/>
                  </a:lnTo>
                  <a:lnTo>
                    <a:pt x="6589430" y="734481"/>
                  </a:lnTo>
                  <a:lnTo>
                    <a:pt x="0" y="734481"/>
                  </a:lnTo>
                  <a:lnTo>
                    <a:pt x="0" y="0"/>
                  </a:lnTo>
                  <a:close/>
                </a:path>
              </a:pathLst>
            </a:custGeom>
            <a:solidFill>
              <a:schemeClr val="bg1"/>
            </a:solidFill>
            <a:ln>
              <a:solidFill>
                <a:srgbClr val="15C2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82995" tIns="50800" rIns="50800" bIns="50800" numCol="1" spcCol="1270" anchor="ctr" anchorCtr="0">
              <a:noAutofit/>
            </a:bodyPr>
            <a:lstStyle/>
            <a:p>
              <a:pPr lvl="0" algn="l" defTabSz="889000">
                <a:lnSpc>
                  <a:spcPct val="90000"/>
                </a:lnSpc>
                <a:spcBef>
                  <a:spcPct val="0"/>
                </a:spcBef>
                <a:spcAft>
                  <a:spcPct val="35000"/>
                </a:spcAft>
                <a:buNone/>
              </a:pPr>
              <a:r>
                <a:rPr lang="en-US" altLang="zh-CN" kern="1200" dirty="0" smtClean="0">
                  <a:solidFill>
                    <a:schemeClr val="tx1"/>
                  </a:solidFill>
                  <a:latin typeface="微软雅黑" panose="020B0503020204020204" pitchFamily="34" charset="-122"/>
                  <a:ea typeface="微软雅黑" panose="020B0503020204020204" pitchFamily="34" charset="-122"/>
                </a:rPr>
                <a:t>2.</a:t>
              </a:r>
              <a:r>
                <a:rPr lang="zh-CN" altLang="en-US" kern="1200" dirty="0" smtClean="0">
                  <a:solidFill>
                    <a:schemeClr val="tx1"/>
                  </a:solidFill>
                  <a:latin typeface="微软雅黑" panose="020B0503020204020204" pitchFamily="34" charset="-122"/>
                  <a:ea typeface="微软雅黑" panose="020B0503020204020204" pitchFamily="34" charset="-122"/>
                </a:rPr>
                <a:t>规定对违规超生者解除劳动合同与国际劳动标准下的男女平等精神不符？</a:t>
              </a:r>
              <a:endParaRPr lang="zh-CN" altLang="en-US" kern="1200" dirty="0">
                <a:solidFill>
                  <a:schemeClr val="tx1"/>
                </a:solidFill>
                <a:latin typeface="微软雅黑" panose="020B0503020204020204" pitchFamily="34" charset="-122"/>
                <a:ea typeface="微软雅黑" panose="020B0503020204020204" pitchFamily="34" charset="-122"/>
              </a:endParaRPr>
            </a:p>
          </p:txBody>
        </p:sp>
        <p:sp>
          <p:nvSpPr>
            <p:cNvPr id="7" name="空心弧 6"/>
            <p:cNvSpPr/>
            <p:nvPr/>
          </p:nvSpPr>
          <p:spPr>
            <a:xfrm>
              <a:off x="-3267745" y="1411674"/>
              <a:ext cx="4946516" cy="4946516"/>
            </a:xfrm>
            <a:prstGeom prst="blockArc">
              <a:avLst>
                <a:gd name="adj1" fmla="val 18900000"/>
                <a:gd name="adj2" fmla="val 2700000"/>
                <a:gd name="adj3" fmla="val 437"/>
              </a:avLst>
            </a:prstGeom>
            <a:ln>
              <a:solidFill>
                <a:schemeClr val="bg1">
                  <a:lumMod val="50000"/>
                </a:schemeClr>
              </a:solidFill>
            </a:ln>
          </p:spPr>
          <p:style>
            <a:lnRef idx="2">
              <a:scrgbClr r="0" g="0" b="0"/>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8" name="任意多边形 7"/>
            <p:cNvSpPr/>
            <p:nvPr/>
          </p:nvSpPr>
          <p:spPr>
            <a:xfrm>
              <a:off x="1394956" y="2415968"/>
              <a:ext cx="7518483" cy="734481"/>
            </a:xfrm>
            <a:custGeom>
              <a:avLst/>
              <a:gdLst>
                <a:gd name="connsiteX0" fmla="*/ 0 w 6856414"/>
                <a:gd name="connsiteY0" fmla="*/ 0 h 734481"/>
                <a:gd name="connsiteX1" fmla="*/ 6856414 w 6856414"/>
                <a:gd name="connsiteY1" fmla="*/ 0 h 734481"/>
                <a:gd name="connsiteX2" fmla="*/ 6856414 w 6856414"/>
                <a:gd name="connsiteY2" fmla="*/ 734481 h 734481"/>
                <a:gd name="connsiteX3" fmla="*/ 0 w 6856414"/>
                <a:gd name="connsiteY3" fmla="*/ 734481 h 734481"/>
                <a:gd name="connsiteX4" fmla="*/ 0 w 6856414"/>
                <a:gd name="connsiteY4" fmla="*/ 0 h 7344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6414" h="734481">
                  <a:moveTo>
                    <a:pt x="0" y="0"/>
                  </a:moveTo>
                  <a:lnTo>
                    <a:pt x="6856414" y="0"/>
                  </a:lnTo>
                  <a:lnTo>
                    <a:pt x="6856414" y="734481"/>
                  </a:lnTo>
                  <a:lnTo>
                    <a:pt x="0" y="734481"/>
                  </a:lnTo>
                  <a:lnTo>
                    <a:pt x="0" y="0"/>
                  </a:lnTo>
                  <a:close/>
                </a:path>
              </a:pathLst>
            </a:custGeom>
            <a:solidFill>
              <a:schemeClr val="bg1"/>
            </a:solidFill>
            <a:ln>
              <a:solidFill>
                <a:srgbClr val="15C2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82995" tIns="50800" rIns="50800" bIns="50800" numCol="1" spcCol="1270" anchor="ctr" anchorCtr="0">
              <a:noAutofit/>
            </a:bodyPr>
            <a:lstStyle/>
            <a:p>
              <a:pPr lvl="0" algn="l" defTabSz="889000">
                <a:lnSpc>
                  <a:spcPct val="90000"/>
                </a:lnSpc>
                <a:spcBef>
                  <a:spcPct val="0"/>
                </a:spcBef>
                <a:spcAft>
                  <a:spcPct val="35000"/>
                </a:spcAft>
                <a:buNone/>
              </a:pPr>
              <a:r>
                <a:rPr lang="en-US" altLang="zh-CN" kern="1200" dirty="0">
                  <a:solidFill>
                    <a:schemeClr val="tx1"/>
                  </a:solidFill>
                  <a:latin typeface="微软雅黑" panose="020B0503020204020204" pitchFamily="34" charset="-122"/>
                  <a:ea typeface="微软雅黑" panose="020B0503020204020204" pitchFamily="34" charset="-122"/>
                </a:rPr>
                <a:t>1. </a:t>
              </a:r>
              <a:r>
                <a:rPr lang="zh-CN" altLang="en-US" kern="1200" dirty="0" smtClean="0">
                  <a:solidFill>
                    <a:schemeClr val="tx1"/>
                  </a:solidFill>
                  <a:latin typeface="微软雅黑" panose="020B0503020204020204" pitchFamily="34" charset="-122"/>
                  <a:ea typeface="微软雅黑" panose="020B0503020204020204" pitchFamily="34" charset="-122"/>
                </a:rPr>
                <a:t>规定对超生者解除劳动合同违背了女职工特殊劳动保护精神？</a:t>
              </a:r>
              <a:endParaRPr lang="zh-CN" altLang="en-US" kern="1200" dirty="0">
                <a:solidFill>
                  <a:schemeClr val="tx1"/>
                </a:solidFill>
                <a:latin typeface="微软雅黑" panose="020B0503020204020204" pitchFamily="34" charset="-122"/>
                <a:ea typeface="微软雅黑" panose="020B0503020204020204" pitchFamily="34" charset="-122"/>
              </a:endParaRPr>
            </a:p>
          </p:txBody>
        </p:sp>
        <p:sp>
          <p:nvSpPr>
            <p:cNvPr id="9" name="椭圆 8"/>
            <p:cNvSpPr/>
            <p:nvPr/>
          </p:nvSpPr>
          <p:spPr>
            <a:xfrm>
              <a:off x="935906" y="2324158"/>
              <a:ext cx="918102" cy="918102"/>
            </a:xfrm>
            <a:prstGeom prst="ellipse">
              <a:avLst/>
            </a:prstGeom>
            <a:solidFill>
              <a:schemeClr val="bg1"/>
            </a:solidFill>
            <a:ln>
              <a:solidFill>
                <a:srgbClr val="15C2FF"/>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椭圆 10"/>
            <p:cNvSpPr/>
            <p:nvPr/>
          </p:nvSpPr>
          <p:spPr>
            <a:xfrm>
              <a:off x="1202890" y="3425881"/>
              <a:ext cx="918102" cy="918102"/>
            </a:xfrm>
            <a:prstGeom prst="ellipse">
              <a:avLst/>
            </a:prstGeom>
            <a:solidFill>
              <a:schemeClr val="bg1"/>
            </a:solidFill>
            <a:ln>
              <a:solidFill>
                <a:srgbClr val="15C2FF"/>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椭圆 12"/>
            <p:cNvSpPr/>
            <p:nvPr/>
          </p:nvSpPr>
          <p:spPr>
            <a:xfrm>
              <a:off x="935906" y="4527603"/>
              <a:ext cx="918102" cy="918102"/>
            </a:xfrm>
            <a:prstGeom prst="ellipse">
              <a:avLst/>
            </a:prstGeom>
            <a:solidFill>
              <a:schemeClr val="bg1"/>
            </a:solidFill>
            <a:ln>
              <a:solidFill>
                <a:srgbClr val="15C2FF"/>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sp>
        <p:nvSpPr>
          <p:cNvPr id="4" name="TextBox 3"/>
          <p:cNvSpPr txBox="1"/>
          <p:nvPr/>
        </p:nvSpPr>
        <p:spPr>
          <a:xfrm>
            <a:off x="920552" y="1508709"/>
            <a:ext cx="4752528" cy="480131"/>
          </a:xfrm>
          <a:prstGeom prst="rect">
            <a:avLst/>
          </a:prstGeom>
          <a:noFill/>
        </p:spPr>
        <p:txBody>
          <a:bodyPr wrap="square" rtlCol="0">
            <a:spAutoFit/>
          </a:bodyPr>
          <a:lstStyle/>
          <a:p>
            <a:pPr>
              <a:buNone/>
            </a:pPr>
            <a:r>
              <a:rPr lang="zh-CN" altLang="en-US" sz="2800" dirty="0" smtClean="0">
                <a:solidFill>
                  <a:srgbClr val="C00000"/>
                </a:solidFill>
                <a:latin typeface="微软雅黑" panose="020B0503020204020204" pitchFamily="34" charset="-122"/>
                <a:ea typeface="微软雅黑" panose="020B0503020204020204" pitchFamily="34" charset="-122"/>
              </a:rPr>
              <a:t>关于权利冲突的进一步思考</a:t>
            </a:r>
            <a:endParaRPr lang="zh-CN" altLang="en-US" sz="2800" dirty="0">
              <a:solidFill>
                <a:srgbClr val="C00000"/>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7356" y="1412776"/>
            <a:ext cx="664468" cy="664468"/>
          </a:xfrm>
          <a:prstGeom prst="rect">
            <a:avLst/>
          </a:prstGeom>
        </p:spPr>
      </p:pic>
    </p:spTree>
    <p:extLst>
      <p:ext uri="{BB962C8B-B14F-4D97-AF65-F5344CB8AC3E}">
        <p14:creationId xmlns:p14="http://schemas.microsoft.com/office/powerpoint/2010/main" val="30983262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352599" y="2564904"/>
            <a:ext cx="2108503" cy="2108503"/>
          </a:xfrm>
          <a:prstGeom prst="rect">
            <a:avLst/>
          </a:prstGeom>
        </p:spPr>
      </p:pic>
      <p:sp>
        <p:nvSpPr>
          <p:cNvPr id="3" name="TextBox 2"/>
          <p:cNvSpPr txBox="1"/>
          <p:nvPr/>
        </p:nvSpPr>
        <p:spPr>
          <a:xfrm>
            <a:off x="3461103" y="2893469"/>
            <a:ext cx="6388441" cy="535531"/>
          </a:xfrm>
          <a:prstGeom prst="rect">
            <a:avLst/>
          </a:prstGeom>
          <a:noFill/>
        </p:spPr>
        <p:txBody>
          <a:bodyPr wrap="square" rtlCol="0">
            <a:spAutoFit/>
          </a:bodyPr>
          <a:lstStyle/>
          <a:p>
            <a:pPr>
              <a:buNone/>
            </a:pPr>
            <a:r>
              <a:rPr lang="zh-CN" altLang="en-US" sz="3200" dirty="0" smtClean="0">
                <a:solidFill>
                  <a:schemeClr val="tx1"/>
                </a:solidFill>
                <a:latin typeface="微软雅黑" panose="020B0503020204020204" pitchFamily="34" charset="-122"/>
                <a:ea typeface="微软雅黑" panose="020B0503020204020204" pitchFamily="34" charset="-122"/>
              </a:rPr>
              <a:t>您对此有何看法或见解？</a:t>
            </a:r>
            <a:endParaRPr lang="zh-CN" altLang="en-US" sz="3200" dirty="0">
              <a:solidFill>
                <a:schemeClr val="tx1"/>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992560" y="1508709"/>
            <a:ext cx="4752528" cy="480131"/>
          </a:xfrm>
          <a:prstGeom prst="rect">
            <a:avLst/>
          </a:prstGeom>
          <a:noFill/>
        </p:spPr>
        <p:txBody>
          <a:bodyPr wrap="square" rtlCol="0">
            <a:spAutoFit/>
          </a:bodyPr>
          <a:lstStyle/>
          <a:p>
            <a:pPr>
              <a:buNone/>
            </a:pPr>
            <a:r>
              <a:rPr lang="zh-CN" altLang="en-US" sz="2800" dirty="0" smtClean="0">
                <a:solidFill>
                  <a:srgbClr val="15C2FF"/>
                </a:solidFill>
                <a:latin typeface="微软雅黑" panose="020B0503020204020204" pitchFamily="34" charset="-122"/>
                <a:ea typeface="微软雅黑" panose="020B0503020204020204" pitchFamily="34" charset="-122"/>
              </a:rPr>
              <a:t>交流和探讨</a:t>
            </a:r>
            <a:endParaRPr lang="zh-CN" altLang="en-US" sz="2800" dirty="0">
              <a:solidFill>
                <a:srgbClr val="15C2FF"/>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7356" y="1412776"/>
            <a:ext cx="664468" cy="664468"/>
          </a:xfrm>
          <a:prstGeom prst="rect">
            <a:avLst/>
          </a:prstGeom>
        </p:spPr>
      </p:pic>
    </p:spTree>
    <p:extLst>
      <p:ext uri="{BB962C8B-B14F-4D97-AF65-F5344CB8AC3E}">
        <p14:creationId xmlns:p14="http://schemas.microsoft.com/office/powerpoint/2010/main" val="27226836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776536" y="2276872"/>
            <a:ext cx="8352928" cy="3096344"/>
          </a:xfrm>
          <a:custGeom>
            <a:avLst/>
            <a:gdLst>
              <a:gd name="connsiteX0" fmla="*/ 0 w 3599106"/>
              <a:gd name="connsiteY0" fmla="*/ 260500 h 2605004"/>
              <a:gd name="connsiteX1" fmla="*/ 260500 w 3599106"/>
              <a:gd name="connsiteY1" fmla="*/ 0 h 2605004"/>
              <a:gd name="connsiteX2" fmla="*/ 3338606 w 3599106"/>
              <a:gd name="connsiteY2" fmla="*/ 0 h 2605004"/>
              <a:gd name="connsiteX3" fmla="*/ 3599106 w 3599106"/>
              <a:gd name="connsiteY3" fmla="*/ 260500 h 2605004"/>
              <a:gd name="connsiteX4" fmla="*/ 3599106 w 3599106"/>
              <a:gd name="connsiteY4" fmla="*/ 2344504 h 2605004"/>
              <a:gd name="connsiteX5" fmla="*/ 3338606 w 3599106"/>
              <a:gd name="connsiteY5" fmla="*/ 2605004 h 2605004"/>
              <a:gd name="connsiteX6" fmla="*/ 260500 w 3599106"/>
              <a:gd name="connsiteY6" fmla="*/ 2605004 h 2605004"/>
              <a:gd name="connsiteX7" fmla="*/ 0 w 3599106"/>
              <a:gd name="connsiteY7" fmla="*/ 2344504 h 2605004"/>
              <a:gd name="connsiteX8" fmla="*/ 0 w 3599106"/>
              <a:gd name="connsiteY8" fmla="*/ 260500 h 2605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9106" h="2605004">
                <a:moveTo>
                  <a:pt x="0" y="260500"/>
                </a:moveTo>
                <a:cubicBezTo>
                  <a:pt x="0" y="116630"/>
                  <a:pt x="116630" y="0"/>
                  <a:pt x="260500" y="0"/>
                </a:cubicBezTo>
                <a:lnTo>
                  <a:pt x="3338606" y="0"/>
                </a:lnTo>
                <a:cubicBezTo>
                  <a:pt x="3482476" y="0"/>
                  <a:pt x="3599106" y="116630"/>
                  <a:pt x="3599106" y="260500"/>
                </a:cubicBezTo>
                <a:lnTo>
                  <a:pt x="3599106" y="2344504"/>
                </a:lnTo>
                <a:cubicBezTo>
                  <a:pt x="3599106" y="2488374"/>
                  <a:pt x="3482476" y="2605004"/>
                  <a:pt x="3338606" y="2605004"/>
                </a:cubicBezTo>
                <a:lnTo>
                  <a:pt x="260500" y="2605004"/>
                </a:lnTo>
                <a:cubicBezTo>
                  <a:pt x="116630" y="2605004"/>
                  <a:pt x="0" y="2488374"/>
                  <a:pt x="0" y="2344504"/>
                </a:cubicBezTo>
                <a:lnTo>
                  <a:pt x="0" y="260500"/>
                </a:lnTo>
                <a:close/>
              </a:path>
            </a:pathLst>
          </a:custGeom>
          <a:ln>
            <a:solidFill>
              <a:srgbClr val="15C2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4314" tIns="204314" rIns="204314" bIns="204314" numCol="1" spcCol="1270" anchor="t" anchorCtr="0">
            <a:noAutofit/>
          </a:bodyPr>
          <a:lstStyle/>
          <a:p>
            <a:pPr marL="285750" indent="-285750">
              <a:lnSpc>
                <a:spcPct val="150000"/>
              </a:lnSpc>
              <a:spcBef>
                <a:spcPts val="0"/>
              </a:spcBef>
              <a:buFont typeface="Wingdings" panose="05000000000000000000" pitchFamily="2" charset="2"/>
              <a:buChar char="Ø"/>
            </a:pPr>
            <a:r>
              <a:rPr lang="zh-CN" altLang="zh-CN" dirty="0" smtClean="0">
                <a:latin typeface="微软雅黑" panose="020B0503020204020204" pitchFamily="34" charset="-122"/>
                <a:ea typeface="微软雅黑" panose="020B0503020204020204" pitchFamily="34" charset="-122"/>
              </a:rPr>
              <a:t>合同</a:t>
            </a:r>
            <a:r>
              <a:rPr lang="zh-CN" altLang="zh-CN" dirty="0">
                <a:latin typeface="微软雅黑" panose="020B0503020204020204" pitchFamily="34" charset="-122"/>
                <a:ea typeface="微软雅黑" panose="020B0503020204020204" pitchFamily="34" charset="-122"/>
              </a:rPr>
              <a:t>履行期间，</a:t>
            </a:r>
            <a:r>
              <a:rPr lang="en-US" altLang="zh-CN" dirty="0">
                <a:latin typeface="微软雅黑" panose="020B0503020204020204" pitchFamily="34" charset="-122"/>
                <a:ea typeface="微软雅黑" panose="020B0503020204020204" pitchFamily="34" charset="-122"/>
              </a:rPr>
              <a:t>A</a:t>
            </a:r>
            <a:r>
              <a:rPr lang="zh-CN" altLang="en-US" dirty="0">
                <a:latin typeface="微软雅黑" panose="020B0503020204020204" pitchFamily="34" charset="-122"/>
                <a:ea typeface="微软雅黑" panose="020B0503020204020204" pitchFamily="34" charset="-122"/>
              </a:rPr>
              <a:t>公司根据与</a:t>
            </a:r>
            <a:r>
              <a:rPr lang="en-US" altLang="zh-CN" dirty="0">
                <a:solidFill>
                  <a:srgbClr val="C00000"/>
                </a:solidFill>
                <a:latin typeface="微软雅黑" panose="020B0503020204020204" pitchFamily="34" charset="-122"/>
                <a:ea typeface="微软雅黑" panose="020B0503020204020204" pitchFamily="34" charset="-122"/>
              </a:rPr>
              <a:t>C</a:t>
            </a:r>
            <a:r>
              <a:rPr lang="zh-CN" altLang="en-US" dirty="0">
                <a:solidFill>
                  <a:srgbClr val="C00000"/>
                </a:solidFill>
                <a:latin typeface="微软雅黑" panose="020B0503020204020204" pitchFamily="34" charset="-122"/>
                <a:ea typeface="微软雅黑" panose="020B0503020204020204" pitchFamily="34" charset="-122"/>
              </a:rPr>
              <a:t>银</a:t>
            </a:r>
            <a:r>
              <a:rPr lang="zh-CN" altLang="zh-CN" dirty="0">
                <a:solidFill>
                  <a:srgbClr val="C00000"/>
                </a:solidFill>
                <a:latin typeface="微软雅黑" panose="020B0503020204020204" pitchFamily="34" charset="-122"/>
                <a:ea typeface="微软雅黑" panose="020B0503020204020204" pitchFamily="34" charset="-122"/>
              </a:rPr>
              <a:t>行开发区</a:t>
            </a:r>
            <a:r>
              <a:rPr lang="zh-CN" altLang="zh-CN" dirty="0">
                <a:latin typeface="微软雅黑" panose="020B0503020204020204" pitchFamily="34" charset="-122"/>
                <a:ea typeface="微软雅黑" panose="020B0503020204020204" pitchFamily="34" charset="-122"/>
              </a:rPr>
              <a:t>支行签订的《保安服务合同》，将</a:t>
            </a:r>
            <a:r>
              <a:rPr lang="en-US" altLang="zh-CN" dirty="0">
                <a:latin typeface="微软雅黑" panose="020B0503020204020204" pitchFamily="34" charset="-122"/>
                <a:ea typeface="微软雅黑" panose="020B0503020204020204" pitchFamily="34" charset="-122"/>
              </a:rPr>
              <a:t>B</a:t>
            </a:r>
            <a:r>
              <a:rPr lang="zh-CN" altLang="en-US" dirty="0">
                <a:latin typeface="微软雅黑" panose="020B0503020204020204" pitchFamily="34" charset="-122"/>
                <a:ea typeface="微软雅黑" panose="020B0503020204020204" pitchFamily="34" charset="-122"/>
              </a:rPr>
              <a:t>员工</a:t>
            </a:r>
            <a:r>
              <a:rPr lang="zh-CN" altLang="zh-CN" dirty="0">
                <a:latin typeface="微软雅黑" panose="020B0503020204020204" pitchFamily="34" charset="-122"/>
                <a:ea typeface="微软雅黑" panose="020B0503020204020204" pitchFamily="34" charset="-122"/>
              </a:rPr>
              <a:t>派遣</a:t>
            </a:r>
            <a:r>
              <a:rPr lang="zh-CN" altLang="zh-CN" dirty="0" smtClean="0">
                <a:latin typeface="微软雅黑" panose="020B0503020204020204" pitchFamily="34" charset="-122"/>
                <a:ea typeface="微软雅黑" panose="020B0503020204020204" pitchFamily="34" charset="-122"/>
              </a:rPr>
              <a:t>至</a:t>
            </a:r>
            <a:r>
              <a:rPr lang="en-US" altLang="zh-CN" dirty="0" smtClean="0">
                <a:solidFill>
                  <a:schemeClr val="tx1"/>
                </a:solidFill>
                <a:latin typeface="微软雅黑" panose="020B0503020204020204" pitchFamily="34" charset="-122"/>
                <a:ea typeface="微软雅黑" panose="020B0503020204020204" pitchFamily="34" charset="-122"/>
              </a:rPr>
              <a:t>C</a:t>
            </a:r>
            <a:r>
              <a:rPr lang="zh-CN" altLang="en-US" dirty="0" smtClean="0">
                <a:solidFill>
                  <a:schemeClr val="tx1"/>
                </a:solidFill>
                <a:latin typeface="微软雅黑" panose="020B0503020204020204" pitchFamily="34" charset="-122"/>
                <a:ea typeface="微软雅黑" panose="020B0503020204020204" pitchFamily="34" charset="-122"/>
              </a:rPr>
              <a:t>银</a:t>
            </a:r>
            <a:r>
              <a:rPr lang="zh-CN" altLang="zh-CN" dirty="0" smtClean="0">
                <a:solidFill>
                  <a:schemeClr val="tx1"/>
                </a:solidFill>
                <a:latin typeface="微软雅黑" panose="020B0503020204020204" pitchFamily="34" charset="-122"/>
                <a:ea typeface="微软雅黑" panose="020B0503020204020204" pitchFamily="34" charset="-122"/>
              </a:rPr>
              <a:t>行</a:t>
            </a:r>
            <a:r>
              <a:rPr lang="zh-CN" altLang="zh-CN" dirty="0">
                <a:solidFill>
                  <a:schemeClr val="tx1"/>
                </a:solidFill>
                <a:latin typeface="微软雅黑" panose="020B0503020204020204" pitchFamily="34" charset="-122"/>
                <a:ea typeface="微软雅黑" panose="020B0503020204020204" pitchFamily="34" charset="-122"/>
              </a:rPr>
              <a:t>开发区支行</a:t>
            </a:r>
            <a:r>
              <a:rPr lang="zh-CN" altLang="en-US"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从事安保秩序服务工作</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 </a:t>
            </a:r>
            <a:r>
              <a:rPr lang="en-US" altLang="zh-CN" dirty="0" smtClean="0">
                <a:latin typeface="微软雅黑" panose="020B0503020204020204" pitchFamily="34" charset="-122"/>
                <a:ea typeface="微软雅黑" panose="020B0503020204020204" pitchFamily="34" charset="-122"/>
              </a:rPr>
              <a:t>2016</a:t>
            </a:r>
            <a:r>
              <a:rPr lang="zh-CN" altLang="zh-CN" dirty="0" smtClean="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12</a:t>
            </a:r>
            <a:r>
              <a:rPr lang="zh-CN" altLang="zh-CN"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31</a:t>
            </a:r>
            <a:r>
              <a:rPr lang="zh-CN" altLang="zh-CN" dirty="0">
                <a:latin typeface="微软雅黑" panose="020B0503020204020204" pitchFamily="34" charset="-122"/>
                <a:ea typeface="微软雅黑" panose="020B0503020204020204" pitchFamily="34" charset="-122"/>
              </a:rPr>
              <a:t>日，</a:t>
            </a:r>
            <a:r>
              <a:rPr lang="en-US" altLang="zh-CN" dirty="0">
                <a:latin typeface="微软雅黑" panose="020B0503020204020204" pitchFamily="34" charset="-122"/>
                <a:ea typeface="微软雅黑" panose="020B0503020204020204" pitchFamily="34" charset="-122"/>
              </a:rPr>
              <a:t>A</a:t>
            </a:r>
            <a:r>
              <a:rPr lang="zh-CN" altLang="zh-CN" dirty="0">
                <a:latin typeface="微软雅黑" panose="020B0503020204020204" pitchFamily="34" charset="-122"/>
                <a:ea typeface="微软雅黑" panose="020B0503020204020204" pitchFamily="34" charset="-122"/>
              </a:rPr>
              <a:t>公司与</a:t>
            </a:r>
            <a:r>
              <a:rPr lang="en-US" altLang="zh-CN" dirty="0">
                <a:latin typeface="微软雅黑" panose="020B0503020204020204" pitchFamily="34" charset="-122"/>
                <a:ea typeface="微软雅黑" panose="020B0503020204020204" pitchFamily="34" charset="-122"/>
              </a:rPr>
              <a:t>C</a:t>
            </a:r>
            <a:r>
              <a:rPr lang="zh-CN" altLang="en-US" dirty="0">
                <a:latin typeface="微软雅黑" panose="020B0503020204020204" pitchFamily="34" charset="-122"/>
                <a:ea typeface="微软雅黑" panose="020B0503020204020204" pitchFamily="34" charset="-122"/>
              </a:rPr>
              <a:t>银</a:t>
            </a:r>
            <a:r>
              <a:rPr lang="zh-CN" altLang="zh-CN" dirty="0">
                <a:latin typeface="微软雅黑" panose="020B0503020204020204" pitchFamily="34" charset="-122"/>
                <a:ea typeface="微软雅黑" panose="020B0503020204020204" pitchFamily="34" charset="-122"/>
              </a:rPr>
              <a:t>行开发区支行日签订的《保安服务合同》期限届满，</a:t>
            </a:r>
            <a:r>
              <a:rPr lang="en-US" altLang="zh-CN" dirty="0">
                <a:latin typeface="微软雅黑" panose="020B0503020204020204" pitchFamily="34" charset="-122"/>
                <a:ea typeface="微软雅黑" panose="020B0503020204020204" pitchFamily="34" charset="-122"/>
              </a:rPr>
              <a:t>B</a:t>
            </a:r>
            <a:r>
              <a:rPr lang="zh-CN" altLang="en-US" dirty="0">
                <a:latin typeface="微软雅黑" panose="020B0503020204020204" pitchFamily="34" charset="-122"/>
                <a:ea typeface="微软雅黑" panose="020B0503020204020204" pitchFamily="34" charset="-122"/>
              </a:rPr>
              <a:t>员工</a:t>
            </a:r>
            <a:r>
              <a:rPr lang="zh-CN" altLang="zh-CN" dirty="0">
                <a:latin typeface="微软雅黑" panose="020B0503020204020204" pitchFamily="34" charset="-122"/>
                <a:ea typeface="微软雅黑" panose="020B0503020204020204" pitchFamily="34" charset="-122"/>
              </a:rPr>
              <a:t>再未到</a:t>
            </a:r>
            <a:r>
              <a:rPr lang="en-US" altLang="zh-CN" dirty="0">
                <a:latin typeface="微软雅黑" panose="020B0503020204020204" pitchFamily="34" charset="-122"/>
                <a:ea typeface="微软雅黑" panose="020B0503020204020204" pitchFamily="34" charset="-122"/>
              </a:rPr>
              <a:t>C</a:t>
            </a:r>
            <a:r>
              <a:rPr lang="zh-CN" altLang="en-US" dirty="0">
                <a:latin typeface="微软雅黑" panose="020B0503020204020204" pitchFamily="34" charset="-122"/>
                <a:ea typeface="微软雅黑" panose="020B0503020204020204" pitchFamily="34" charset="-122"/>
              </a:rPr>
              <a:t>银</a:t>
            </a:r>
            <a:r>
              <a:rPr lang="zh-CN" altLang="zh-CN" dirty="0">
                <a:latin typeface="微软雅黑" panose="020B0503020204020204" pitchFamily="34" charset="-122"/>
                <a:ea typeface="微软雅黑" panose="020B0503020204020204" pitchFamily="34" charset="-122"/>
              </a:rPr>
              <a:t>行开发区支行上班</a:t>
            </a:r>
            <a:r>
              <a:rPr lang="zh-CN" altLang="zh-CN" sz="1800" dirty="0" smtClean="0">
                <a:latin typeface="微软雅黑" panose="020B0503020204020204" pitchFamily="34" charset="-122"/>
                <a:ea typeface="微软雅黑" panose="020B0503020204020204" pitchFamily="34" charset="-122"/>
              </a:rPr>
              <a:t>。</a:t>
            </a:r>
            <a:endParaRPr lang="en-US" altLang="zh-CN" sz="1800" dirty="0">
              <a:latin typeface="微软雅黑" panose="020B0503020204020204" pitchFamily="34" charset="-122"/>
              <a:ea typeface="微软雅黑" panose="020B0503020204020204" pitchFamily="34" charset="-122"/>
            </a:endParaRPr>
          </a:p>
        </p:txBody>
      </p:sp>
      <p:sp>
        <p:nvSpPr>
          <p:cNvPr id="4" name="TextBox 3"/>
          <p:cNvSpPr txBox="1"/>
          <p:nvPr/>
        </p:nvSpPr>
        <p:spPr>
          <a:xfrm>
            <a:off x="640904" y="1565176"/>
            <a:ext cx="3015952" cy="480131"/>
          </a:xfrm>
          <a:prstGeom prst="rect">
            <a:avLst/>
          </a:prstGeom>
          <a:noFill/>
        </p:spPr>
        <p:txBody>
          <a:bodyPr wrap="square" rtlCol="0">
            <a:spAutoFit/>
          </a:bodyPr>
          <a:lstStyle/>
          <a:p>
            <a:pPr>
              <a:buNone/>
            </a:pPr>
            <a:r>
              <a:rPr lang="zh-CN" altLang="en-US" sz="2800" b="1" dirty="0">
                <a:solidFill>
                  <a:schemeClr val="tx1"/>
                </a:solidFill>
                <a:latin typeface="微软雅黑" panose="020B0503020204020204" pitchFamily="34" charset="-122"/>
                <a:ea typeface="微软雅黑" panose="020B0503020204020204" pitchFamily="34" charset="-122"/>
              </a:rPr>
              <a:t>基本案情</a:t>
            </a:r>
            <a:r>
              <a:rPr lang="zh-CN" altLang="en-US" sz="2800" b="1" dirty="0" smtClean="0">
                <a:solidFill>
                  <a:schemeClr val="tx1"/>
                </a:solidFill>
                <a:latin typeface="微软雅黑" panose="020B0503020204020204" pitchFamily="34" charset="-122"/>
                <a:ea typeface="微软雅黑" panose="020B0503020204020204" pitchFamily="34" charset="-122"/>
              </a:rPr>
              <a:t>（</a:t>
            </a:r>
            <a:r>
              <a:rPr lang="en-US" altLang="zh-CN" sz="2800" b="1" dirty="0" smtClean="0">
                <a:solidFill>
                  <a:schemeClr val="tx1"/>
                </a:solidFill>
                <a:latin typeface="微软雅黑" panose="020B0503020204020204" pitchFamily="34" charset="-122"/>
                <a:ea typeface="微软雅黑" panose="020B0503020204020204" pitchFamily="34" charset="-122"/>
              </a:rPr>
              <a:t>2/5</a:t>
            </a:r>
            <a:r>
              <a:rPr lang="zh-CN" altLang="en-US" sz="2800" b="1" dirty="0" smtClean="0">
                <a:solidFill>
                  <a:schemeClr val="tx1"/>
                </a:solidFill>
                <a:latin typeface="微软雅黑" panose="020B0503020204020204" pitchFamily="34" charset="-122"/>
                <a:ea typeface="微软雅黑" panose="020B0503020204020204" pitchFamily="34" charset="-122"/>
              </a:rPr>
              <a:t>）</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044223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radius="35"/>
                    </a14:imgEffect>
                  </a14:imgLayer>
                </a14:imgProps>
              </a:ext>
            </a:extLst>
          </a:blip>
          <a:srcRect/>
          <a:stretch>
            <a:fillRect l="-3000" r="-3000"/>
          </a:stretch>
        </a:blipFill>
        <a:effectLst/>
      </p:bgPr>
    </p:bg>
    <p:spTree>
      <p:nvGrpSpPr>
        <p:cNvPr id="1" name=""/>
        <p:cNvGrpSpPr/>
        <p:nvPr/>
      </p:nvGrpSpPr>
      <p:grpSpPr>
        <a:xfrm>
          <a:off x="0" y="0"/>
          <a:ext cx="0" cy="0"/>
          <a:chOff x="0" y="0"/>
          <a:chExt cx="0" cy="0"/>
        </a:xfrm>
      </p:grpSpPr>
      <p:cxnSp>
        <p:nvCxnSpPr>
          <p:cNvPr id="5" name="直接连接符 4"/>
          <p:cNvCxnSpPr/>
          <p:nvPr/>
        </p:nvCxnSpPr>
        <p:spPr bwMode="auto">
          <a:xfrm>
            <a:off x="632520" y="980728"/>
            <a:ext cx="8712968" cy="0"/>
          </a:xfrm>
          <a:prstGeom prst="line">
            <a:avLst/>
          </a:prstGeom>
          <a:solidFill>
            <a:schemeClr val="accent1"/>
          </a:solidFill>
          <a:ln w="9525" cap="flat" cmpd="sng" algn="ctr">
            <a:solidFill>
              <a:schemeClr val="bg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 name="直接连接符 5"/>
          <p:cNvCxnSpPr/>
          <p:nvPr/>
        </p:nvCxnSpPr>
        <p:spPr bwMode="auto">
          <a:xfrm>
            <a:off x="632520" y="2348880"/>
            <a:ext cx="8712968" cy="0"/>
          </a:xfrm>
          <a:prstGeom prst="line">
            <a:avLst/>
          </a:prstGeom>
          <a:solidFill>
            <a:schemeClr val="accent1"/>
          </a:solidFill>
          <a:ln w="9525" cap="flat" cmpd="sng" algn="ctr">
            <a:solidFill>
              <a:schemeClr val="bg1"/>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 name="TextBox 6"/>
          <p:cNvSpPr txBox="1"/>
          <p:nvPr/>
        </p:nvSpPr>
        <p:spPr>
          <a:xfrm>
            <a:off x="776536" y="1294347"/>
            <a:ext cx="8712968" cy="707886"/>
          </a:xfrm>
          <a:prstGeom prst="rect">
            <a:avLst/>
          </a:prstGeom>
          <a:noFill/>
        </p:spPr>
        <p:txBody>
          <a:bodyPr wrap="square" rtlCol="0">
            <a:spAutoFit/>
          </a:bodyPr>
          <a:lstStyle/>
          <a:p>
            <a:pPr algn="ctr">
              <a:lnSpc>
                <a:spcPts val="4800"/>
              </a:lnSpc>
              <a:spcBef>
                <a:spcPts val="0"/>
              </a:spcBef>
              <a:buNone/>
            </a:pPr>
            <a:r>
              <a:rPr lang="zh-CN" altLang="en-US" sz="4000" dirty="0" smtClean="0">
                <a:solidFill>
                  <a:schemeClr val="bg1"/>
                </a:solidFill>
                <a:latin typeface="微软雅黑" panose="020B0503020204020204" pitchFamily="34" charset="-122"/>
                <a:ea typeface="微软雅黑" panose="020B0503020204020204" pitchFamily="34" charset="-122"/>
              </a:rPr>
              <a:t>谢 谢！</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3480427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704528" y="2276872"/>
            <a:ext cx="8424936" cy="3096344"/>
          </a:xfrm>
          <a:custGeom>
            <a:avLst/>
            <a:gdLst>
              <a:gd name="connsiteX0" fmla="*/ 0 w 3599106"/>
              <a:gd name="connsiteY0" fmla="*/ 260500 h 2605004"/>
              <a:gd name="connsiteX1" fmla="*/ 260500 w 3599106"/>
              <a:gd name="connsiteY1" fmla="*/ 0 h 2605004"/>
              <a:gd name="connsiteX2" fmla="*/ 3338606 w 3599106"/>
              <a:gd name="connsiteY2" fmla="*/ 0 h 2605004"/>
              <a:gd name="connsiteX3" fmla="*/ 3599106 w 3599106"/>
              <a:gd name="connsiteY3" fmla="*/ 260500 h 2605004"/>
              <a:gd name="connsiteX4" fmla="*/ 3599106 w 3599106"/>
              <a:gd name="connsiteY4" fmla="*/ 2344504 h 2605004"/>
              <a:gd name="connsiteX5" fmla="*/ 3338606 w 3599106"/>
              <a:gd name="connsiteY5" fmla="*/ 2605004 h 2605004"/>
              <a:gd name="connsiteX6" fmla="*/ 260500 w 3599106"/>
              <a:gd name="connsiteY6" fmla="*/ 2605004 h 2605004"/>
              <a:gd name="connsiteX7" fmla="*/ 0 w 3599106"/>
              <a:gd name="connsiteY7" fmla="*/ 2344504 h 2605004"/>
              <a:gd name="connsiteX8" fmla="*/ 0 w 3599106"/>
              <a:gd name="connsiteY8" fmla="*/ 260500 h 2605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9106" h="2605004">
                <a:moveTo>
                  <a:pt x="0" y="260500"/>
                </a:moveTo>
                <a:cubicBezTo>
                  <a:pt x="0" y="116630"/>
                  <a:pt x="116630" y="0"/>
                  <a:pt x="260500" y="0"/>
                </a:cubicBezTo>
                <a:lnTo>
                  <a:pt x="3338606" y="0"/>
                </a:lnTo>
                <a:cubicBezTo>
                  <a:pt x="3482476" y="0"/>
                  <a:pt x="3599106" y="116630"/>
                  <a:pt x="3599106" y="260500"/>
                </a:cubicBezTo>
                <a:lnTo>
                  <a:pt x="3599106" y="2344504"/>
                </a:lnTo>
                <a:cubicBezTo>
                  <a:pt x="3599106" y="2488374"/>
                  <a:pt x="3482476" y="2605004"/>
                  <a:pt x="3338606" y="2605004"/>
                </a:cubicBezTo>
                <a:lnTo>
                  <a:pt x="260500" y="2605004"/>
                </a:lnTo>
                <a:cubicBezTo>
                  <a:pt x="116630" y="2605004"/>
                  <a:pt x="0" y="2488374"/>
                  <a:pt x="0" y="2344504"/>
                </a:cubicBezTo>
                <a:lnTo>
                  <a:pt x="0" y="260500"/>
                </a:lnTo>
                <a:close/>
              </a:path>
            </a:pathLst>
          </a:custGeom>
          <a:ln>
            <a:solidFill>
              <a:srgbClr val="15C2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4314" tIns="204314" rIns="204314" bIns="204314" numCol="1" spcCol="1270" anchor="t" anchorCtr="0">
            <a:noAutofit/>
          </a:bodyPr>
          <a:lstStyle/>
          <a:p>
            <a:pPr marL="285750" indent="-285750">
              <a:lnSpc>
                <a:spcPct val="150000"/>
              </a:lnSpc>
              <a:spcBef>
                <a:spcPts val="0"/>
              </a:spcBef>
              <a:buFont typeface="Wingdings" panose="05000000000000000000" pitchFamily="2" charset="2"/>
              <a:buChar char="Ø"/>
            </a:pPr>
            <a:r>
              <a:rPr lang="en-US" altLang="zh-CN" dirty="0" smtClean="0">
                <a:latin typeface="微软雅黑" panose="020B0503020204020204" pitchFamily="34" charset="-122"/>
                <a:ea typeface="微软雅黑" panose="020B0503020204020204" pitchFamily="34" charset="-122"/>
              </a:rPr>
              <a:t>2017</a:t>
            </a:r>
            <a:r>
              <a:rPr lang="zh-CN" altLang="zh-CN" dirty="0" smtClean="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1</a:t>
            </a:r>
            <a:r>
              <a:rPr lang="zh-CN" altLang="zh-CN"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14</a:t>
            </a:r>
            <a:r>
              <a:rPr lang="zh-CN" altLang="zh-CN" dirty="0">
                <a:latin typeface="微软雅黑" panose="020B0503020204020204" pitchFamily="34" charset="-122"/>
                <a:ea typeface="微软雅黑" panose="020B0503020204020204" pitchFamily="34" charset="-122"/>
              </a:rPr>
              <a:t>日</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A</a:t>
            </a:r>
            <a:r>
              <a:rPr lang="zh-CN" altLang="zh-CN" dirty="0">
                <a:latin typeface="微软雅黑" panose="020B0503020204020204" pitchFamily="34" charset="-122"/>
                <a:ea typeface="微软雅黑" panose="020B0503020204020204" pitchFamily="34" charset="-122"/>
              </a:rPr>
              <a:t>公司向</a:t>
            </a:r>
            <a:r>
              <a:rPr lang="en-US" altLang="zh-CN" dirty="0">
                <a:latin typeface="微软雅黑" panose="020B0503020204020204" pitchFamily="34" charset="-122"/>
                <a:ea typeface="微软雅黑" panose="020B0503020204020204" pitchFamily="34" charset="-122"/>
              </a:rPr>
              <a:t>B</a:t>
            </a:r>
            <a:r>
              <a:rPr lang="zh-CN" altLang="en-US" dirty="0">
                <a:latin typeface="微软雅黑" panose="020B0503020204020204" pitchFamily="34" charset="-122"/>
                <a:ea typeface="微软雅黑" panose="020B0503020204020204" pitchFamily="34" charset="-122"/>
              </a:rPr>
              <a:t>员工</a:t>
            </a:r>
            <a:r>
              <a:rPr lang="zh-CN" altLang="zh-CN" dirty="0">
                <a:latin typeface="微软雅黑" panose="020B0503020204020204" pitchFamily="34" charset="-122"/>
                <a:ea typeface="微软雅黑" panose="020B0503020204020204" pitchFamily="34" charset="-122"/>
              </a:rPr>
              <a:t>开具《报到通知单》一份，载明</a:t>
            </a:r>
            <a:r>
              <a:rPr lang="zh-CN" altLang="zh-CN" dirty="0" smtClean="0">
                <a:latin typeface="微软雅黑" panose="020B0503020204020204" pitchFamily="34" charset="-122"/>
                <a:ea typeface="微软雅黑" panose="020B0503020204020204" pitchFamily="34" charset="-122"/>
              </a:rPr>
              <a:t>因</a:t>
            </a:r>
            <a:r>
              <a:rPr lang="zh-CN" altLang="en-US" dirty="0" smtClean="0">
                <a:latin typeface="微软雅黑" panose="020B0503020204020204" pitchFamily="34" charset="-122"/>
                <a:ea typeface="微软雅黑" panose="020B0503020204020204" pitchFamily="34" charset="-122"/>
              </a:rPr>
              <a:t>与</a:t>
            </a:r>
            <a:r>
              <a:rPr lang="en-US" altLang="zh-CN" dirty="0" smtClean="0">
                <a:latin typeface="微软雅黑" panose="020B0503020204020204" pitchFamily="34" charset="-122"/>
                <a:ea typeface="微软雅黑" panose="020B0503020204020204" pitchFamily="34" charset="-122"/>
              </a:rPr>
              <a:t>C</a:t>
            </a:r>
            <a:r>
              <a:rPr lang="zh-CN" altLang="en-US" dirty="0" smtClean="0">
                <a:latin typeface="微软雅黑" panose="020B0503020204020204" pitchFamily="34" charset="-122"/>
                <a:ea typeface="微软雅黑" panose="020B0503020204020204" pitchFamily="34" charset="-122"/>
              </a:rPr>
              <a:t>银行</a:t>
            </a:r>
            <a:r>
              <a:rPr lang="zh-CN" altLang="zh-CN" dirty="0">
                <a:latin typeface="微软雅黑" panose="020B0503020204020204" pitchFamily="34" charset="-122"/>
                <a:ea typeface="微软雅黑" panose="020B0503020204020204" pitchFamily="34" charset="-122"/>
              </a:rPr>
              <a:t>开发区支行</a:t>
            </a:r>
            <a:r>
              <a:rPr lang="zh-CN" altLang="zh-CN" dirty="0" smtClean="0">
                <a:latin typeface="微软雅黑" panose="020B0503020204020204" pitchFamily="34" charset="-122"/>
                <a:ea typeface="微软雅黑" panose="020B0503020204020204" pitchFamily="34" charset="-122"/>
              </a:rPr>
              <a:t>签订</a:t>
            </a:r>
            <a:r>
              <a:rPr lang="zh-CN" altLang="en-US" dirty="0" smtClean="0">
                <a:latin typeface="微软雅黑" panose="020B0503020204020204" pitchFamily="34" charset="-122"/>
                <a:ea typeface="微软雅黑" panose="020B0503020204020204" pitchFamily="34" charset="-122"/>
              </a:rPr>
              <a:t>的</a:t>
            </a:r>
            <a:r>
              <a:rPr lang="zh-CN" altLang="zh-CN" dirty="0" smtClean="0">
                <a:latin typeface="微软雅黑" panose="020B0503020204020204" pitchFamily="34" charset="-122"/>
                <a:ea typeface="微软雅黑" panose="020B0503020204020204" pitchFamily="34" charset="-122"/>
              </a:rPr>
              <a:t>保安</a:t>
            </a:r>
            <a:r>
              <a:rPr lang="zh-CN" altLang="zh-CN" dirty="0">
                <a:latin typeface="微软雅黑" panose="020B0503020204020204" pitchFamily="34" charset="-122"/>
                <a:ea typeface="微软雅黑" panose="020B0503020204020204" pitchFamily="34" charset="-122"/>
              </a:rPr>
              <a:t>服务合同到期终止，经公司研究，安排</a:t>
            </a:r>
            <a:r>
              <a:rPr lang="en-US" altLang="zh-CN" dirty="0">
                <a:latin typeface="微软雅黑" panose="020B0503020204020204" pitchFamily="34" charset="-122"/>
                <a:ea typeface="微软雅黑" panose="020B0503020204020204" pitchFamily="34" charset="-122"/>
              </a:rPr>
              <a:t>B</a:t>
            </a:r>
            <a:r>
              <a:rPr lang="zh-CN" altLang="en-US" dirty="0">
                <a:latin typeface="微软雅黑" panose="020B0503020204020204" pitchFamily="34" charset="-122"/>
                <a:ea typeface="微软雅黑" panose="020B0503020204020204" pitchFamily="34" charset="-122"/>
              </a:rPr>
              <a:t>员工</a:t>
            </a:r>
            <a:r>
              <a:rPr lang="zh-CN" altLang="zh-CN" dirty="0">
                <a:latin typeface="微软雅黑" panose="020B0503020204020204" pitchFamily="34" charset="-122"/>
                <a:ea typeface="微软雅黑" panose="020B0503020204020204" pitchFamily="34" charset="-122"/>
              </a:rPr>
              <a:t>到</a:t>
            </a:r>
            <a:r>
              <a:rPr lang="en-US" altLang="zh-CN" dirty="0">
                <a:solidFill>
                  <a:srgbClr val="C00000"/>
                </a:solidFill>
                <a:latin typeface="微软雅黑" panose="020B0503020204020204" pitchFamily="34" charset="-122"/>
                <a:ea typeface="微软雅黑" panose="020B0503020204020204" pitchFamily="34" charset="-122"/>
              </a:rPr>
              <a:t>D</a:t>
            </a:r>
            <a:r>
              <a:rPr lang="zh-CN" altLang="en-US" dirty="0" smtClean="0">
                <a:solidFill>
                  <a:srgbClr val="C00000"/>
                </a:solidFill>
                <a:latin typeface="微软雅黑" panose="020B0503020204020204" pitchFamily="34" charset="-122"/>
                <a:ea typeface="微软雅黑" panose="020B0503020204020204" pitchFamily="34" charset="-122"/>
              </a:rPr>
              <a:t>银</a:t>
            </a:r>
            <a:r>
              <a:rPr lang="zh-CN" altLang="zh-CN" dirty="0" smtClean="0">
                <a:solidFill>
                  <a:srgbClr val="C00000"/>
                </a:solidFill>
                <a:latin typeface="微软雅黑" panose="020B0503020204020204" pitchFamily="34" charset="-122"/>
                <a:ea typeface="微软雅黑" panose="020B0503020204020204" pitchFamily="34" charset="-122"/>
              </a:rPr>
              <a:t>行</a:t>
            </a:r>
            <a:r>
              <a:rPr lang="zh-CN" altLang="en-US" dirty="0" smtClean="0">
                <a:solidFill>
                  <a:srgbClr val="C00000"/>
                </a:solidFill>
                <a:latin typeface="微软雅黑" panose="020B0503020204020204" pitchFamily="34" charset="-122"/>
                <a:ea typeface="微软雅黑" panose="020B0503020204020204" pitchFamily="34" charset="-122"/>
              </a:rPr>
              <a:t>番禺</a:t>
            </a:r>
            <a:r>
              <a:rPr lang="zh-CN" altLang="zh-CN" dirty="0" smtClean="0">
                <a:solidFill>
                  <a:srgbClr val="C00000"/>
                </a:solidFill>
                <a:latin typeface="微软雅黑" panose="020B0503020204020204" pitchFamily="34" charset="-122"/>
                <a:ea typeface="微软雅黑" panose="020B0503020204020204" pitchFamily="34" charset="-122"/>
              </a:rPr>
              <a:t>支行</a:t>
            </a:r>
            <a:r>
              <a:rPr lang="zh-CN" altLang="zh-CN" dirty="0">
                <a:latin typeface="微软雅黑" panose="020B0503020204020204" pitchFamily="34" charset="-122"/>
                <a:ea typeface="微软雅黑" panose="020B0503020204020204" pitchFamily="34" charset="-122"/>
              </a:rPr>
              <a:t>继续从事保安员工作。</a:t>
            </a:r>
            <a:r>
              <a:rPr lang="en-US" altLang="zh-CN" dirty="0">
                <a:latin typeface="微软雅黑" panose="020B0503020204020204" pitchFamily="34" charset="-122"/>
                <a:ea typeface="微软雅黑" panose="020B0503020204020204" pitchFamily="34" charset="-122"/>
              </a:rPr>
              <a:t>B</a:t>
            </a:r>
            <a:r>
              <a:rPr lang="zh-CN" altLang="en-US" dirty="0">
                <a:latin typeface="微软雅黑" panose="020B0503020204020204" pitchFamily="34" charset="-122"/>
                <a:ea typeface="微软雅黑" panose="020B0503020204020204" pitchFamily="34" charset="-122"/>
              </a:rPr>
              <a:t>员工</a:t>
            </a:r>
            <a:r>
              <a:rPr lang="zh-CN" altLang="zh-CN" dirty="0">
                <a:latin typeface="微软雅黑" panose="020B0503020204020204" pitchFamily="34" charset="-122"/>
                <a:ea typeface="微软雅黑" panose="020B0503020204020204" pitchFamily="34" charset="-122"/>
              </a:rPr>
              <a:t>拒绝接受该工作地点调整，并拒绝签收通知单</a:t>
            </a:r>
            <a:r>
              <a:rPr lang="zh-CN" altLang="zh-CN" dirty="0" smtClean="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p:txBody>
      </p:sp>
      <p:sp>
        <p:nvSpPr>
          <p:cNvPr id="4" name="TextBox 3"/>
          <p:cNvSpPr txBox="1"/>
          <p:nvPr/>
        </p:nvSpPr>
        <p:spPr>
          <a:xfrm>
            <a:off x="640904" y="1565176"/>
            <a:ext cx="3664024" cy="480131"/>
          </a:xfrm>
          <a:prstGeom prst="rect">
            <a:avLst/>
          </a:prstGeom>
          <a:noFill/>
        </p:spPr>
        <p:txBody>
          <a:bodyPr wrap="square" rtlCol="0">
            <a:spAutoFit/>
          </a:bodyPr>
          <a:lstStyle/>
          <a:p>
            <a:pPr>
              <a:buNone/>
            </a:pPr>
            <a:r>
              <a:rPr lang="zh-CN" altLang="en-US" sz="2800" b="1" dirty="0">
                <a:solidFill>
                  <a:schemeClr val="tx1"/>
                </a:solidFill>
                <a:latin typeface="微软雅黑" panose="020B0503020204020204" pitchFamily="34" charset="-122"/>
                <a:ea typeface="微软雅黑" panose="020B0503020204020204" pitchFamily="34" charset="-122"/>
              </a:rPr>
              <a:t>基本案情</a:t>
            </a:r>
            <a:r>
              <a:rPr lang="zh-CN" altLang="en-US" sz="2800" b="1" dirty="0" smtClean="0">
                <a:solidFill>
                  <a:schemeClr val="tx1"/>
                </a:solidFill>
                <a:latin typeface="微软雅黑" panose="020B0503020204020204" pitchFamily="34" charset="-122"/>
                <a:ea typeface="微软雅黑" panose="020B0503020204020204" pitchFamily="34" charset="-122"/>
              </a:rPr>
              <a:t>（</a:t>
            </a:r>
            <a:r>
              <a:rPr lang="en-US" altLang="zh-CN" sz="2800" b="1" dirty="0" smtClean="0">
                <a:solidFill>
                  <a:schemeClr val="tx1"/>
                </a:solidFill>
                <a:latin typeface="微软雅黑" panose="020B0503020204020204" pitchFamily="34" charset="-122"/>
                <a:ea typeface="微软雅黑" panose="020B0503020204020204" pitchFamily="34" charset="-122"/>
              </a:rPr>
              <a:t>3/5</a:t>
            </a:r>
            <a:r>
              <a:rPr lang="zh-CN" altLang="en-US" sz="2800" b="1" dirty="0" smtClean="0">
                <a:solidFill>
                  <a:schemeClr val="tx1"/>
                </a:solidFill>
                <a:latin typeface="微软雅黑" panose="020B0503020204020204" pitchFamily="34" charset="-122"/>
                <a:ea typeface="微软雅黑" panose="020B0503020204020204" pitchFamily="34" charset="-122"/>
              </a:rPr>
              <a:t>）</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03333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704528" y="2276872"/>
            <a:ext cx="8496944" cy="3384376"/>
          </a:xfrm>
          <a:custGeom>
            <a:avLst/>
            <a:gdLst>
              <a:gd name="connsiteX0" fmla="*/ 0 w 3599106"/>
              <a:gd name="connsiteY0" fmla="*/ 260500 h 2605004"/>
              <a:gd name="connsiteX1" fmla="*/ 260500 w 3599106"/>
              <a:gd name="connsiteY1" fmla="*/ 0 h 2605004"/>
              <a:gd name="connsiteX2" fmla="*/ 3338606 w 3599106"/>
              <a:gd name="connsiteY2" fmla="*/ 0 h 2605004"/>
              <a:gd name="connsiteX3" fmla="*/ 3599106 w 3599106"/>
              <a:gd name="connsiteY3" fmla="*/ 260500 h 2605004"/>
              <a:gd name="connsiteX4" fmla="*/ 3599106 w 3599106"/>
              <a:gd name="connsiteY4" fmla="*/ 2344504 h 2605004"/>
              <a:gd name="connsiteX5" fmla="*/ 3338606 w 3599106"/>
              <a:gd name="connsiteY5" fmla="*/ 2605004 h 2605004"/>
              <a:gd name="connsiteX6" fmla="*/ 260500 w 3599106"/>
              <a:gd name="connsiteY6" fmla="*/ 2605004 h 2605004"/>
              <a:gd name="connsiteX7" fmla="*/ 0 w 3599106"/>
              <a:gd name="connsiteY7" fmla="*/ 2344504 h 2605004"/>
              <a:gd name="connsiteX8" fmla="*/ 0 w 3599106"/>
              <a:gd name="connsiteY8" fmla="*/ 260500 h 2605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9106" h="2605004">
                <a:moveTo>
                  <a:pt x="0" y="260500"/>
                </a:moveTo>
                <a:cubicBezTo>
                  <a:pt x="0" y="116630"/>
                  <a:pt x="116630" y="0"/>
                  <a:pt x="260500" y="0"/>
                </a:cubicBezTo>
                <a:lnTo>
                  <a:pt x="3338606" y="0"/>
                </a:lnTo>
                <a:cubicBezTo>
                  <a:pt x="3482476" y="0"/>
                  <a:pt x="3599106" y="116630"/>
                  <a:pt x="3599106" y="260500"/>
                </a:cubicBezTo>
                <a:lnTo>
                  <a:pt x="3599106" y="2344504"/>
                </a:lnTo>
                <a:cubicBezTo>
                  <a:pt x="3599106" y="2488374"/>
                  <a:pt x="3482476" y="2605004"/>
                  <a:pt x="3338606" y="2605004"/>
                </a:cubicBezTo>
                <a:lnTo>
                  <a:pt x="260500" y="2605004"/>
                </a:lnTo>
                <a:cubicBezTo>
                  <a:pt x="116630" y="2605004"/>
                  <a:pt x="0" y="2488374"/>
                  <a:pt x="0" y="2344504"/>
                </a:cubicBezTo>
                <a:lnTo>
                  <a:pt x="0" y="260500"/>
                </a:lnTo>
                <a:close/>
              </a:path>
            </a:pathLst>
          </a:custGeom>
          <a:ln>
            <a:solidFill>
              <a:srgbClr val="15C2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4314" tIns="204314" rIns="204314" bIns="204314" numCol="1" spcCol="1270" anchor="t" anchorCtr="0">
            <a:noAutofit/>
          </a:bodyPr>
          <a:lstStyle/>
          <a:p>
            <a:pPr marL="285750" indent="-285750">
              <a:lnSpc>
                <a:spcPct val="150000"/>
              </a:lnSpc>
              <a:spcBef>
                <a:spcPts val="0"/>
              </a:spcBef>
              <a:buFont typeface="Wingdings" panose="05000000000000000000" pitchFamily="2" charset="2"/>
              <a:buChar char="Ø"/>
            </a:pPr>
            <a:r>
              <a:rPr lang="en-US" altLang="zh-CN" dirty="0" smtClean="0">
                <a:latin typeface="微软雅黑" panose="020B0503020204020204" pitchFamily="34" charset="-122"/>
                <a:ea typeface="微软雅黑" panose="020B0503020204020204" pitchFamily="34" charset="-122"/>
              </a:rPr>
              <a:t>2017</a:t>
            </a:r>
            <a:r>
              <a:rPr lang="zh-CN" altLang="en-US" dirty="0" smtClean="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16</a:t>
            </a:r>
            <a:r>
              <a:rPr lang="zh-CN" altLang="en-US" dirty="0">
                <a:latin typeface="微软雅黑" panose="020B0503020204020204" pitchFamily="34" charset="-122"/>
                <a:ea typeface="微软雅黑" panose="020B0503020204020204" pitchFamily="34" charset="-122"/>
              </a:rPr>
              <a:t>日，</a:t>
            </a:r>
            <a:r>
              <a:rPr lang="en-US" altLang="zh-CN" dirty="0">
                <a:latin typeface="微软雅黑" panose="020B0503020204020204" pitchFamily="34" charset="-122"/>
                <a:ea typeface="微软雅黑" panose="020B0503020204020204" pitchFamily="34" charset="-122"/>
              </a:rPr>
              <a:t>B</a:t>
            </a:r>
            <a:r>
              <a:rPr lang="zh-CN" altLang="en-US" dirty="0">
                <a:latin typeface="微软雅黑" panose="020B0503020204020204" pitchFamily="34" charset="-122"/>
                <a:ea typeface="微软雅黑" panose="020B0503020204020204" pitchFamily="34" charset="-122"/>
              </a:rPr>
              <a:t>员工通过快递向</a:t>
            </a:r>
            <a:r>
              <a:rPr lang="en-US" altLang="zh-CN" dirty="0">
                <a:latin typeface="微软雅黑" panose="020B0503020204020204" pitchFamily="34" charset="-122"/>
                <a:ea typeface="微软雅黑" panose="020B0503020204020204" pitchFamily="34" charset="-122"/>
              </a:rPr>
              <a:t>A</a:t>
            </a:r>
            <a:r>
              <a:rPr lang="zh-CN" altLang="en-US" dirty="0">
                <a:latin typeface="微软雅黑" panose="020B0503020204020204" pitchFamily="34" charset="-122"/>
                <a:ea typeface="微软雅黑" panose="020B0503020204020204" pitchFamily="34" charset="-122"/>
              </a:rPr>
              <a:t>公司发出解除劳动合同通知书一份，载明解除原因为</a:t>
            </a:r>
            <a:r>
              <a:rPr lang="en-US" altLang="zh-CN" dirty="0">
                <a:solidFill>
                  <a:srgbClr val="C00000"/>
                </a:solidFill>
                <a:latin typeface="微软雅黑" panose="020B0503020204020204" pitchFamily="34" charset="-122"/>
                <a:ea typeface="微软雅黑" panose="020B0503020204020204" pitchFamily="34" charset="-122"/>
              </a:rPr>
              <a:t>A</a:t>
            </a:r>
            <a:r>
              <a:rPr lang="zh-CN" altLang="en-US" dirty="0">
                <a:solidFill>
                  <a:srgbClr val="C00000"/>
                </a:solidFill>
                <a:latin typeface="微软雅黑" panose="020B0503020204020204" pitchFamily="34" charset="-122"/>
                <a:ea typeface="微软雅黑" panose="020B0503020204020204" pitchFamily="34" charset="-122"/>
              </a:rPr>
              <a:t>公司未经本人协商同意，单方调动工作地点</a:t>
            </a:r>
            <a:r>
              <a:rPr lang="zh-CN" altLang="en-US"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且</a:t>
            </a:r>
            <a:r>
              <a:rPr lang="zh-CN" altLang="en-US" dirty="0">
                <a:latin typeface="微软雅黑" panose="020B0503020204020204" pitchFamily="34" charset="-122"/>
                <a:ea typeface="微软雅黑" panose="020B0503020204020204" pitchFamily="34" charset="-122"/>
              </a:rPr>
              <a:t>存在</a:t>
            </a:r>
            <a:r>
              <a:rPr lang="zh-CN" altLang="zh-CN" dirty="0">
                <a:latin typeface="微软雅黑" panose="020B0503020204020204" pitchFamily="34" charset="-122"/>
                <a:ea typeface="微软雅黑" panose="020B0503020204020204" pitchFamily="34" charset="-122"/>
              </a:rPr>
              <a:t>减薪降酬、长期安排加班未支付加班费、未安排休年休假且不支付年休假工资、违法</a:t>
            </a:r>
            <a:r>
              <a:rPr lang="zh-CN" altLang="zh-CN" dirty="0" smtClean="0">
                <a:latin typeface="微软雅黑" panose="020B0503020204020204" pitchFamily="34" charset="-122"/>
                <a:ea typeface="微软雅黑" panose="020B0503020204020204" pitchFamily="34" charset="-122"/>
              </a:rPr>
              <a:t>克扣工资</a:t>
            </a:r>
            <a:r>
              <a:rPr lang="zh-CN" altLang="en-US" dirty="0">
                <a:latin typeface="微软雅黑" panose="020B0503020204020204" pitchFamily="34" charset="-122"/>
                <a:ea typeface="微软雅黑" panose="020B0503020204020204" pitchFamily="34" charset="-122"/>
              </a:rPr>
              <a:t>等行为</a:t>
            </a:r>
            <a:r>
              <a:rPr lang="zh-CN" altLang="zh-CN" dirty="0">
                <a:latin typeface="微软雅黑" panose="020B0503020204020204" pitchFamily="34" charset="-122"/>
                <a:ea typeface="微软雅黑" panose="020B0503020204020204" pitchFamily="34" charset="-122"/>
              </a:rPr>
              <a:t>，故解除与</a:t>
            </a:r>
            <a:r>
              <a:rPr lang="en-US" altLang="zh-CN" dirty="0">
                <a:latin typeface="微软雅黑" panose="020B0503020204020204" pitchFamily="34" charset="-122"/>
                <a:ea typeface="微软雅黑" panose="020B0503020204020204" pitchFamily="34" charset="-122"/>
              </a:rPr>
              <a:t>A</a:t>
            </a:r>
            <a:r>
              <a:rPr lang="zh-CN" altLang="zh-CN" dirty="0">
                <a:latin typeface="微软雅黑" panose="020B0503020204020204" pitchFamily="34" charset="-122"/>
                <a:ea typeface="微软雅黑" panose="020B0503020204020204" pitchFamily="34" charset="-122"/>
              </a:rPr>
              <a:t>公司</a:t>
            </a:r>
            <a:r>
              <a:rPr lang="zh-CN" altLang="en-US" dirty="0">
                <a:latin typeface="微软雅黑" panose="020B0503020204020204" pitchFamily="34" charset="-122"/>
                <a:ea typeface="微软雅黑" panose="020B0503020204020204" pitchFamily="34" charset="-122"/>
              </a:rPr>
              <a:t>的</a:t>
            </a:r>
            <a:r>
              <a:rPr lang="zh-CN" altLang="zh-CN" dirty="0">
                <a:latin typeface="微软雅黑" panose="020B0503020204020204" pitchFamily="34" charset="-122"/>
                <a:ea typeface="微软雅黑" panose="020B0503020204020204" pitchFamily="34" charset="-122"/>
              </a:rPr>
              <a:t>劳动合同关系。 </a:t>
            </a:r>
            <a:endParaRPr lang="en-US" altLang="zh-CN" dirty="0">
              <a:latin typeface="微软雅黑" panose="020B0503020204020204" pitchFamily="34" charset="-122"/>
              <a:ea typeface="微软雅黑" panose="020B0503020204020204" pitchFamily="34" charset="-122"/>
            </a:endParaRPr>
          </a:p>
        </p:txBody>
      </p:sp>
      <p:sp>
        <p:nvSpPr>
          <p:cNvPr id="4" name="TextBox 3"/>
          <p:cNvSpPr txBox="1"/>
          <p:nvPr/>
        </p:nvSpPr>
        <p:spPr>
          <a:xfrm>
            <a:off x="640904" y="1565176"/>
            <a:ext cx="4240088" cy="480131"/>
          </a:xfrm>
          <a:prstGeom prst="rect">
            <a:avLst/>
          </a:prstGeom>
          <a:noFill/>
        </p:spPr>
        <p:txBody>
          <a:bodyPr wrap="square" rtlCol="0">
            <a:spAutoFit/>
          </a:bodyPr>
          <a:lstStyle/>
          <a:p>
            <a:pPr>
              <a:buNone/>
            </a:pPr>
            <a:r>
              <a:rPr lang="zh-CN" altLang="en-US" sz="2800" b="1" dirty="0">
                <a:solidFill>
                  <a:schemeClr val="tx1"/>
                </a:solidFill>
                <a:latin typeface="微软雅黑" panose="020B0503020204020204" pitchFamily="34" charset="-122"/>
                <a:ea typeface="微软雅黑" panose="020B0503020204020204" pitchFamily="34" charset="-122"/>
              </a:rPr>
              <a:t>基本案情</a:t>
            </a:r>
            <a:r>
              <a:rPr lang="zh-CN" altLang="en-US" sz="2800" b="1" dirty="0" smtClean="0">
                <a:solidFill>
                  <a:schemeClr val="tx1"/>
                </a:solidFill>
                <a:latin typeface="微软雅黑" panose="020B0503020204020204" pitchFamily="34" charset="-122"/>
                <a:ea typeface="微软雅黑" panose="020B0503020204020204" pitchFamily="34" charset="-122"/>
              </a:rPr>
              <a:t>（</a:t>
            </a:r>
            <a:r>
              <a:rPr lang="en-US" altLang="zh-CN" sz="2800" b="1" dirty="0" smtClean="0">
                <a:solidFill>
                  <a:schemeClr val="tx1"/>
                </a:solidFill>
                <a:latin typeface="微软雅黑" panose="020B0503020204020204" pitchFamily="34" charset="-122"/>
                <a:ea typeface="微软雅黑" panose="020B0503020204020204" pitchFamily="34" charset="-122"/>
              </a:rPr>
              <a:t>4/5</a:t>
            </a:r>
            <a:r>
              <a:rPr lang="zh-CN" altLang="en-US" sz="2800" b="1" dirty="0" smtClean="0">
                <a:solidFill>
                  <a:schemeClr val="tx1"/>
                </a:solidFill>
                <a:latin typeface="微软雅黑" panose="020B0503020204020204" pitchFamily="34" charset="-122"/>
                <a:ea typeface="微软雅黑" panose="020B0503020204020204" pitchFamily="34" charset="-122"/>
              </a:rPr>
              <a:t>）</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48455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8096" y="1700808"/>
            <a:ext cx="4096072" cy="480131"/>
          </a:xfrm>
          <a:prstGeom prst="rect">
            <a:avLst/>
          </a:prstGeom>
          <a:noFill/>
        </p:spPr>
        <p:txBody>
          <a:bodyPr wrap="square" rtlCol="0">
            <a:spAutoFit/>
          </a:bodyPr>
          <a:lstStyle/>
          <a:p>
            <a:pPr>
              <a:buNone/>
            </a:pPr>
            <a:r>
              <a:rPr lang="zh-CN" altLang="en-US" sz="2800" b="1" dirty="0">
                <a:solidFill>
                  <a:schemeClr val="tx1"/>
                </a:solidFill>
                <a:latin typeface="微软雅黑" panose="020B0503020204020204" pitchFamily="34" charset="-122"/>
                <a:ea typeface="微软雅黑" panose="020B0503020204020204" pitchFamily="34" charset="-122"/>
              </a:rPr>
              <a:t>基本案情</a:t>
            </a:r>
            <a:r>
              <a:rPr lang="zh-CN" altLang="en-US" sz="2800" b="1" dirty="0" smtClean="0">
                <a:solidFill>
                  <a:schemeClr val="tx1"/>
                </a:solidFill>
                <a:latin typeface="微软雅黑" panose="020B0503020204020204" pitchFamily="34" charset="-122"/>
                <a:ea typeface="微软雅黑" panose="020B0503020204020204" pitchFamily="34" charset="-122"/>
              </a:rPr>
              <a:t>（</a:t>
            </a:r>
            <a:r>
              <a:rPr lang="en-US" altLang="zh-CN" sz="2800" b="1" dirty="0" smtClean="0">
                <a:solidFill>
                  <a:schemeClr val="tx1"/>
                </a:solidFill>
                <a:latin typeface="微软雅黑" panose="020B0503020204020204" pitchFamily="34" charset="-122"/>
                <a:ea typeface="微软雅黑" panose="020B0503020204020204" pitchFamily="34" charset="-122"/>
              </a:rPr>
              <a:t>5/5</a:t>
            </a:r>
            <a:r>
              <a:rPr lang="zh-CN" altLang="en-US" sz="2800" b="1" dirty="0" smtClean="0">
                <a:solidFill>
                  <a:schemeClr val="tx1"/>
                </a:solidFill>
                <a:latin typeface="微软雅黑" panose="020B0503020204020204" pitchFamily="34" charset="-122"/>
                <a:ea typeface="微软雅黑" panose="020B0503020204020204" pitchFamily="34" charset="-122"/>
              </a:rPr>
              <a:t>）</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632520" y="4693610"/>
            <a:ext cx="9073008" cy="895630"/>
          </a:xfrm>
          <a:prstGeom prst="rect">
            <a:avLst/>
          </a:prstGeom>
        </p:spPr>
        <p:txBody>
          <a:bodyPr wrap="square" rtlCol="0">
            <a:spAutoFit/>
          </a:bodyPr>
          <a:lstStyle/>
          <a:p>
            <a:pPr algn="ctr">
              <a:buNone/>
            </a:pPr>
            <a:r>
              <a:rPr lang="zh-CN" altLang="en-US" dirty="0" smtClean="0">
                <a:solidFill>
                  <a:schemeClr val="bg1">
                    <a:lumMod val="50000"/>
                  </a:schemeClr>
                </a:solidFill>
                <a:latin typeface="微软雅黑" panose="020B0503020204020204" pitchFamily="34" charset="-122"/>
                <a:ea typeface="微软雅黑" panose="020B0503020204020204" pitchFamily="34" charset="-122"/>
              </a:rPr>
              <a:t>本</a:t>
            </a:r>
            <a:r>
              <a:rPr lang="zh-CN" altLang="en-US" dirty="0">
                <a:solidFill>
                  <a:schemeClr val="bg1">
                    <a:lumMod val="50000"/>
                  </a:schemeClr>
                </a:solidFill>
                <a:latin typeface="微软雅黑" panose="020B0503020204020204" pitchFamily="34" charset="-122"/>
                <a:ea typeface="微软雅黑" panose="020B0503020204020204" pitchFamily="34" charset="-122"/>
              </a:rPr>
              <a:t>案中，</a:t>
            </a:r>
            <a:r>
              <a:rPr lang="en-US" altLang="zh-CN" dirty="0" smtClean="0">
                <a:solidFill>
                  <a:schemeClr val="bg1">
                    <a:lumMod val="50000"/>
                  </a:schemeClr>
                </a:solidFill>
                <a:latin typeface="微软雅黑" panose="020B0503020204020204" pitchFamily="34" charset="-122"/>
                <a:ea typeface="微软雅黑" panose="020B0503020204020204" pitchFamily="34" charset="-122"/>
              </a:rPr>
              <a:t>A</a:t>
            </a:r>
            <a:r>
              <a:rPr lang="zh-CN" altLang="en-US" dirty="0" smtClean="0">
                <a:solidFill>
                  <a:schemeClr val="bg1">
                    <a:lumMod val="50000"/>
                  </a:schemeClr>
                </a:solidFill>
                <a:latin typeface="微软雅黑" panose="020B0503020204020204" pitchFamily="34" charset="-122"/>
                <a:ea typeface="微软雅黑" panose="020B0503020204020204" pitchFamily="34" charset="-122"/>
              </a:rPr>
              <a:t>公司</a:t>
            </a:r>
            <a:r>
              <a:rPr lang="zh-CN" altLang="en-US" dirty="0">
                <a:solidFill>
                  <a:schemeClr val="bg1">
                    <a:lumMod val="50000"/>
                  </a:schemeClr>
                </a:solidFill>
                <a:latin typeface="微软雅黑" panose="020B0503020204020204" pitchFamily="34" charset="-122"/>
                <a:ea typeface="微软雅黑" panose="020B0503020204020204" pitchFamily="34" charset="-122"/>
              </a:rPr>
              <a:t>是否</a:t>
            </a:r>
            <a:r>
              <a:rPr lang="zh-CN" altLang="en-US" dirty="0" smtClean="0">
                <a:solidFill>
                  <a:schemeClr val="bg1">
                    <a:lumMod val="50000"/>
                  </a:schemeClr>
                </a:solidFill>
                <a:latin typeface="微软雅黑" panose="020B0503020204020204" pitchFamily="34" charset="-122"/>
                <a:ea typeface="微软雅黑" panose="020B0503020204020204" pitchFamily="34" charset="-122"/>
              </a:rPr>
              <a:t>有</a:t>
            </a:r>
            <a:r>
              <a:rPr lang="zh-CN" altLang="en-US" dirty="0">
                <a:solidFill>
                  <a:schemeClr val="bg1">
                    <a:lumMod val="50000"/>
                  </a:schemeClr>
                </a:solidFill>
                <a:latin typeface="微软雅黑" panose="020B0503020204020204" pitchFamily="34" charset="-122"/>
                <a:ea typeface="微软雅黑" panose="020B0503020204020204" pitchFamily="34" charset="-122"/>
              </a:rPr>
              <a:t>权单方调整员工工作地</a:t>
            </a:r>
            <a:r>
              <a:rPr lang="zh-CN" altLang="en-US" dirty="0" smtClean="0">
                <a:solidFill>
                  <a:schemeClr val="bg1">
                    <a:lumMod val="50000"/>
                  </a:schemeClr>
                </a:solidFill>
                <a:latin typeface="微软雅黑" panose="020B0503020204020204" pitchFamily="34" charset="-122"/>
                <a:ea typeface="微软雅黑" panose="020B0503020204020204" pitchFamily="34" charset="-122"/>
              </a:rPr>
              <a:t>点？</a:t>
            </a:r>
            <a:endParaRPr lang="en-US" altLang="zh-CN" dirty="0" smtClean="0">
              <a:solidFill>
                <a:schemeClr val="bg1">
                  <a:lumMod val="50000"/>
                </a:schemeClr>
              </a:solidFill>
              <a:latin typeface="微软雅黑" panose="020B0503020204020204" pitchFamily="34" charset="-122"/>
              <a:ea typeface="微软雅黑" panose="020B0503020204020204" pitchFamily="34" charset="-122"/>
            </a:endParaRPr>
          </a:p>
          <a:p>
            <a:pPr algn="ctr">
              <a:buNone/>
            </a:pPr>
            <a:r>
              <a:rPr lang="zh-CN" altLang="en-US" sz="1800" dirty="0" smtClean="0">
                <a:solidFill>
                  <a:schemeClr val="bg1">
                    <a:lumMod val="50000"/>
                  </a:schemeClr>
                </a:solidFill>
                <a:latin typeface="微软雅黑" panose="020B0503020204020204" pitchFamily="34" charset="-122"/>
                <a:ea typeface="微软雅黑" panose="020B0503020204020204" pitchFamily="34" charset="-122"/>
              </a:rPr>
              <a:t>（类似情形：提供外包服务的</a:t>
            </a:r>
            <a:r>
              <a:rPr lang="en-US" altLang="zh-CN" sz="1800" dirty="0" smtClean="0">
                <a:solidFill>
                  <a:schemeClr val="bg1">
                    <a:lumMod val="50000"/>
                  </a:schemeClr>
                </a:solidFill>
                <a:latin typeface="微软雅黑" panose="020B0503020204020204" pitchFamily="34" charset="-122"/>
                <a:ea typeface="微软雅黑" panose="020B0503020204020204" pitchFamily="34" charset="-122"/>
              </a:rPr>
              <a:t>IT</a:t>
            </a:r>
            <a:r>
              <a:rPr lang="zh-CN" altLang="en-US" sz="1800" dirty="0" smtClean="0">
                <a:solidFill>
                  <a:schemeClr val="bg1">
                    <a:lumMod val="50000"/>
                  </a:schemeClr>
                </a:solidFill>
                <a:latin typeface="微软雅黑" panose="020B0503020204020204" pitchFamily="34" charset="-122"/>
                <a:ea typeface="微软雅黑" panose="020B0503020204020204" pitchFamily="34" charset="-122"/>
              </a:rPr>
              <a:t>公司、在各地拥有建设项目的房地产公司</a:t>
            </a:r>
            <a:r>
              <a:rPr lang="en-US" altLang="zh-CN" sz="1800" dirty="0" smtClean="0">
                <a:solidFill>
                  <a:schemeClr val="bg1">
                    <a:lumMod val="50000"/>
                  </a:schemeClr>
                </a:solidFill>
                <a:latin typeface="微软雅黑" panose="020B0503020204020204" pitchFamily="34" charset="-122"/>
                <a:ea typeface="微软雅黑" panose="020B0503020204020204" pitchFamily="34" charset="-122"/>
              </a:rPr>
              <a:t>……</a:t>
            </a:r>
            <a:r>
              <a:rPr lang="zh-CN" altLang="en-US" sz="1800" dirty="0" smtClean="0">
                <a:solidFill>
                  <a:schemeClr val="bg1">
                    <a:lumMod val="50000"/>
                  </a:schemeClr>
                </a:solidFill>
                <a:latin typeface="微软雅黑" panose="020B0503020204020204" pitchFamily="34" charset="-122"/>
                <a:ea typeface="微软雅黑" panose="020B0503020204020204" pitchFamily="34" charset="-122"/>
              </a:rPr>
              <a:t>）</a:t>
            </a:r>
            <a:endParaRPr lang="en-US" altLang="zh-CN" sz="1800" dirty="0" smtClean="0">
              <a:solidFill>
                <a:schemeClr val="bg1">
                  <a:lumMod val="50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8096" y="4693610"/>
            <a:ext cx="720080" cy="720080"/>
          </a:xfrm>
          <a:prstGeom prst="rect">
            <a:avLst/>
          </a:prstGeom>
        </p:spPr>
      </p:pic>
      <p:sp>
        <p:nvSpPr>
          <p:cNvPr id="2" name="矩形 1"/>
          <p:cNvSpPr/>
          <p:nvPr/>
        </p:nvSpPr>
        <p:spPr>
          <a:xfrm>
            <a:off x="488504" y="2551837"/>
            <a:ext cx="8784976" cy="1689052"/>
          </a:xfrm>
          <a:prstGeom prst="rect">
            <a:avLst/>
          </a:prstGeom>
        </p:spPr>
        <p:txBody>
          <a:bodyPr wrap="square">
            <a:spAutoFit/>
          </a:bodyPr>
          <a:lstStyle/>
          <a:p>
            <a:pPr marL="285750" indent="-285750">
              <a:lnSpc>
                <a:spcPct val="150000"/>
              </a:lnSpc>
              <a:spcBef>
                <a:spcPts val="0"/>
              </a:spcBef>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此后</a:t>
            </a:r>
            <a:r>
              <a:rPr lang="zh-CN" altLang="zh-CN"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A</a:t>
            </a:r>
            <a:r>
              <a:rPr lang="zh-CN" altLang="en-US" dirty="0">
                <a:latin typeface="微软雅黑" panose="020B0503020204020204" pitchFamily="34" charset="-122"/>
                <a:ea typeface="微软雅黑" panose="020B0503020204020204" pitchFamily="34" charset="-122"/>
              </a:rPr>
              <a:t>公司向</a:t>
            </a:r>
            <a:r>
              <a:rPr lang="en-US" altLang="zh-CN" dirty="0">
                <a:latin typeface="微软雅黑" panose="020B0503020204020204" pitchFamily="34" charset="-122"/>
                <a:ea typeface="微软雅黑" panose="020B0503020204020204" pitchFamily="34" charset="-122"/>
              </a:rPr>
              <a:t>B</a:t>
            </a:r>
            <a:r>
              <a:rPr lang="zh-CN" altLang="en-US" dirty="0">
                <a:latin typeface="微软雅黑" panose="020B0503020204020204" pitchFamily="34" charset="-122"/>
                <a:ea typeface="微软雅黑" panose="020B0503020204020204" pitchFamily="34" charset="-122"/>
              </a:rPr>
              <a:t>员工发出通知，通知载明，公司</a:t>
            </a:r>
            <a:r>
              <a:rPr lang="zh-CN" altLang="zh-CN" dirty="0">
                <a:latin typeface="微软雅黑" panose="020B0503020204020204" pitchFamily="34" charset="-122"/>
                <a:ea typeface="微软雅黑" panose="020B0503020204020204" pitchFamily="34" charset="-122"/>
              </a:rPr>
              <a:t>不同意</a:t>
            </a:r>
            <a:r>
              <a:rPr lang="en-US" altLang="zh-CN" dirty="0">
                <a:latin typeface="微软雅黑" panose="020B0503020204020204" pitchFamily="34" charset="-122"/>
                <a:ea typeface="微软雅黑" panose="020B0503020204020204" pitchFamily="34" charset="-122"/>
              </a:rPr>
              <a:t>B</a:t>
            </a:r>
            <a:r>
              <a:rPr lang="zh-CN" altLang="en-US" dirty="0">
                <a:latin typeface="微软雅黑" panose="020B0503020204020204" pitchFamily="34" charset="-122"/>
                <a:ea typeface="微软雅黑" panose="020B0503020204020204" pitchFamily="34" charset="-122"/>
              </a:rPr>
              <a:t>员工</a:t>
            </a:r>
            <a:r>
              <a:rPr lang="zh-CN" altLang="zh-CN" dirty="0">
                <a:latin typeface="微软雅黑" panose="020B0503020204020204" pitchFamily="34" charset="-122"/>
                <a:ea typeface="微软雅黑" panose="020B0503020204020204" pitchFamily="34" charset="-122"/>
              </a:rPr>
              <a:t>解除劳动合同的要求，并由于</a:t>
            </a:r>
            <a:r>
              <a:rPr lang="en-US" altLang="zh-CN" dirty="0">
                <a:latin typeface="微软雅黑" panose="020B0503020204020204" pitchFamily="34" charset="-122"/>
                <a:ea typeface="微软雅黑" panose="020B0503020204020204" pitchFamily="34" charset="-122"/>
              </a:rPr>
              <a:t>B</a:t>
            </a:r>
            <a:r>
              <a:rPr lang="zh-CN" altLang="en-US" dirty="0">
                <a:latin typeface="微软雅黑" panose="020B0503020204020204" pitchFamily="34" charset="-122"/>
                <a:ea typeface="微软雅黑" panose="020B0503020204020204" pitchFamily="34" charset="-122"/>
              </a:rPr>
              <a:t>员工</a:t>
            </a:r>
            <a:r>
              <a:rPr lang="zh-CN" altLang="zh-CN" dirty="0">
                <a:latin typeface="微软雅黑" panose="020B0503020204020204" pitchFamily="34" charset="-122"/>
                <a:ea typeface="微软雅黑" panose="020B0503020204020204" pitchFamily="34" charset="-122"/>
              </a:rPr>
              <a:t>旷工</a:t>
            </a:r>
            <a:r>
              <a:rPr lang="zh-CN" altLang="en-US" dirty="0">
                <a:latin typeface="微软雅黑" panose="020B0503020204020204" pitchFamily="34" charset="-122"/>
                <a:ea typeface="微软雅黑" panose="020B0503020204020204" pitchFamily="34" charset="-122"/>
              </a:rPr>
              <a:t>等</a:t>
            </a:r>
            <a:r>
              <a:rPr lang="zh-CN" altLang="zh-CN" dirty="0">
                <a:latin typeface="微软雅黑" panose="020B0503020204020204" pitchFamily="34" charset="-122"/>
                <a:ea typeface="微软雅黑" panose="020B0503020204020204" pitchFamily="34" charset="-122"/>
              </a:rPr>
              <a:t>违纪行为，决定</a:t>
            </a:r>
            <a:r>
              <a:rPr lang="zh-CN" altLang="en-US" dirty="0">
                <a:latin typeface="微软雅黑" panose="020B0503020204020204" pitchFamily="34" charset="-122"/>
                <a:ea typeface="微软雅黑" panose="020B0503020204020204" pitchFamily="34" charset="-122"/>
              </a:rPr>
              <a:t>与他</a:t>
            </a:r>
            <a:r>
              <a:rPr lang="zh-CN" altLang="zh-CN" dirty="0">
                <a:latin typeface="微软雅黑" panose="020B0503020204020204" pitchFamily="34" charset="-122"/>
                <a:ea typeface="微软雅黑" panose="020B0503020204020204" pitchFamily="34" charset="-122"/>
              </a:rPr>
              <a:t>解除劳动关系</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5852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2000672" y="1973299"/>
            <a:ext cx="7416824" cy="3471925"/>
          </a:xfrm>
          <a:custGeom>
            <a:avLst/>
            <a:gdLst>
              <a:gd name="connsiteX0" fmla="*/ 0 w 3599106"/>
              <a:gd name="connsiteY0" fmla="*/ 260500 h 2605004"/>
              <a:gd name="connsiteX1" fmla="*/ 260500 w 3599106"/>
              <a:gd name="connsiteY1" fmla="*/ 0 h 2605004"/>
              <a:gd name="connsiteX2" fmla="*/ 3338606 w 3599106"/>
              <a:gd name="connsiteY2" fmla="*/ 0 h 2605004"/>
              <a:gd name="connsiteX3" fmla="*/ 3599106 w 3599106"/>
              <a:gd name="connsiteY3" fmla="*/ 260500 h 2605004"/>
              <a:gd name="connsiteX4" fmla="*/ 3599106 w 3599106"/>
              <a:gd name="connsiteY4" fmla="*/ 2344504 h 2605004"/>
              <a:gd name="connsiteX5" fmla="*/ 3338606 w 3599106"/>
              <a:gd name="connsiteY5" fmla="*/ 2605004 h 2605004"/>
              <a:gd name="connsiteX6" fmla="*/ 260500 w 3599106"/>
              <a:gd name="connsiteY6" fmla="*/ 2605004 h 2605004"/>
              <a:gd name="connsiteX7" fmla="*/ 0 w 3599106"/>
              <a:gd name="connsiteY7" fmla="*/ 2344504 h 2605004"/>
              <a:gd name="connsiteX8" fmla="*/ 0 w 3599106"/>
              <a:gd name="connsiteY8" fmla="*/ 260500 h 2605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99106" h="2605004">
                <a:moveTo>
                  <a:pt x="0" y="260500"/>
                </a:moveTo>
                <a:cubicBezTo>
                  <a:pt x="0" y="116630"/>
                  <a:pt x="116630" y="0"/>
                  <a:pt x="260500" y="0"/>
                </a:cubicBezTo>
                <a:lnTo>
                  <a:pt x="3338606" y="0"/>
                </a:lnTo>
                <a:cubicBezTo>
                  <a:pt x="3482476" y="0"/>
                  <a:pt x="3599106" y="116630"/>
                  <a:pt x="3599106" y="260500"/>
                </a:cubicBezTo>
                <a:lnTo>
                  <a:pt x="3599106" y="2344504"/>
                </a:lnTo>
                <a:cubicBezTo>
                  <a:pt x="3599106" y="2488374"/>
                  <a:pt x="3482476" y="2605004"/>
                  <a:pt x="3338606" y="2605004"/>
                </a:cubicBezTo>
                <a:lnTo>
                  <a:pt x="260500" y="2605004"/>
                </a:lnTo>
                <a:cubicBezTo>
                  <a:pt x="116630" y="2605004"/>
                  <a:pt x="0" y="2488374"/>
                  <a:pt x="0" y="2344504"/>
                </a:cubicBezTo>
                <a:lnTo>
                  <a:pt x="0" y="260500"/>
                </a:lnTo>
                <a:close/>
              </a:path>
            </a:pathLst>
          </a:custGeom>
          <a:ln>
            <a:solidFill>
              <a:srgbClr val="15C2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4314" tIns="204314" rIns="204314" bIns="204314" numCol="1" spcCol="1270" anchor="t" anchorCtr="0">
            <a:noAutofit/>
          </a:bodyPr>
          <a:lstStyle/>
          <a:p>
            <a:pPr>
              <a:lnSpc>
                <a:spcPct val="150000"/>
              </a:lnSpc>
              <a:spcBef>
                <a:spcPts val="0"/>
              </a:spcBef>
              <a:spcAft>
                <a:spcPts val="0"/>
              </a:spcAft>
              <a:buNone/>
            </a:pPr>
            <a:r>
              <a:rPr lang="en-US" altLang="zh-CN" dirty="0" smtClean="0">
                <a:solidFill>
                  <a:schemeClr val="tx1"/>
                </a:solidFill>
                <a:latin typeface="微软雅黑" panose="020B0503020204020204" pitchFamily="34" charset="-122"/>
                <a:ea typeface="微软雅黑" panose="020B0503020204020204" pitchFamily="34" charset="-122"/>
              </a:rPr>
              <a:t>……</a:t>
            </a:r>
            <a:r>
              <a:rPr lang="zh-CN" altLang="en-US" dirty="0" smtClean="0">
                <a:solidFill>
                  <a:schemeClr val="tx1"/>
                </a:solidFill>
                <a:latin typeface="微软雅黑" panose="020B0503020204020204" pitchFamily="34" charset="-122"/>
                <a:ea typeface="微软雅黑" panose="020B0503020204020204" pitchFamily="34" charset="-122"/>
              </a:rPr>
              <a:t>至于</a:t>
            </a:r>
            <a:r>
              <a:rPr lang="en-US" altLang="zh-CN" dirty="0" smtClean="0">
                <a:solidFill>
                  <a:schemeClr val="tx1"/>
                </a:solidFill>
                <a:latin typeface="微软雅黑" panose="020B0503020204020204" pitchFamily="34" charset="-122"/>
                <a:ea typeface="微软雅黑" panose="020B0503020204020204" pitchFamily="34" charset="-122"/>
              </a:rPr>
              <a:t>B</a:t>
            </a:r>
            <a:r>
              <a:rPr lang="zh-CN" altLang="en-US" dirty="0" smtClean="0">
                <a:solidFill>
                  <a:schemeClr val="tx1"/>
                </a:solidFill>
                <a:latin typeface="微软雅黑" panose="020B0503020204020204" pitchFamily="34" charset="-122"/>
                <a:ea typeface="微软雅黑" panose="020B0503020204020204" pitchFamily="34" charset="-122"/>
              </a:rPr>
              <a:t>员工作为</a:t>
            </a: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公司员工，有无接受用人单位</a:t>
            </a: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公司单方调整工作地点的义务，本院认为，</a:t>
            </a:r>
            <a:r>
              <a:rPr lang="en-US" altLang="zh-CN" dirty="0">
                <a:solidFill>
                  <a:schemeClr val="tx1"/>
                </a:solidFill>
                <a:latin typeface="微软雅黑" panose="020B0503020204020204" pitchFamily="34" charset="-122"/>
                <a:ea typeface="微软雅黑" panose="020B0503020204020204" pitchFamily="34" charset="-122"/>
              </a:rPr>
              <a:t>A</a:t>
            </a:r>
            <a:r>
              <a:rPr lang="zh-CN" altLang="en-US" dirty="0">
                <a:solidFill>
                  <a:schemeClr val="tx1"/>
                </a:solidFill>
                <a:latin typeface="微软雅黑" panose="020B0503020204020204" pitchFamily="34" charset="-122"/>
                <a:ea typeface="微软雅黑" panose="020B0503020204020204" pitchFamily="34" charset="-122"/>
              </a:rPr>
              <a:t>公司</a:t>
            </a:r>
            <a:r>
              <a:rPr lang="zh-CN" altLang="zh-CN" dirty="0">
                <a:solidFill>
                  <a:schemeClr val="tx1"/>
                </a:solidFill>
                <a:latin typeface="微软雅黑" panose="020B0503020204020204" pitchFamily="34" charset="-122"/>
                <a:ea typeface="微软雅黑" panose="020B0503020204020204" pitchFamily="34" charset="-122"/>
              </a:rPr>
              <a:t>在全市范围内均有派遣用工业务，其</a:t>
            </a:r>
            <a:r>
              <a:rPr lang="zh-CN" altLang="zh-CN" dirty="0">
                <a:solidFill>
                  <a:srgbClr val="C00000"/>
                </a:solidFill>
                <a:latin typeface="微软雅黑" panose="020B0503020204020204" pitchFamily="34" charset="-122"/>
                <a:ea typeface="微软雅黑" panose="020B0503020204020204" pitchFamily="34" charset="-122"/>
              </a:rPr>
              <a:t>集团化的企业经营形式</a:t>
            </a:r>
            <a:r>
              <a:rPr lang="zh-CN" altLang="zh-CN" dirty="0">
                <a:solidFill>
                  <a:schemeClr val="tx1"/>
                </a:solidFill>
                <a:latin typeface="微软雅黑" panose="020B0503020204020204" pitchFamily="34" charset="-122"/>
                <a:ea typeface="微软雅黑" panose="020B0503020204020204" pitchFamily="34" charset="-122"/>
              </a:rPr>
              <a:t>和保安员</a:t>
            </a:r>
            <a:r>
              <a:rPr lang="zh-CN" altLang="zh-CN" dirty="0">
                <a:solidFill>
                  <a:srgbClr val="C00000"/>
                </a:solidFill>
                <a:latin typeface="微软雅黑" panose="020B0503020204020204" pitchFamily="34" charset="-122"/>
                <a:ea typeface="微软雅黑" panose="020B0503020204020204" pitchFamily="34" charset="-122"/>
              </a:rPr>
              <a:t>用工特点的广泛性</a:t>
            </a:r>
            <a:r>
              <a:rPr lang="zh-CN" altLang="zh-CN" dirty="0">
                <a:solidFill>
                  <a:schemeClr val="tx1"/>
                </a:solidFill>
                <a:latin typeface="微软雅黑" panose="020B0503020204020204" pitchFamily="34" charset="-122"/>
                <a:ea typeface="微软雅黑" panose="020B0503020204020204" pitchFamily="34" charset="-122"/>
              </a:rPr>
              <a:t>，保安集团公司</a:t>
            </a:r>
            <a:r>
              <a:rPr lang="zh-CN" altLang="zh-CN" dirty="0">
                <a:solidFill>
                  <a:srgbClr val="C00000"/>
                </a:solidFill>
                <a:latin typeface="微软雅黑" panose="020B0503020204020204" pitchFamily="34" charset="-122"/>
                <a:ea typeface="微软雅黑" panose="020B0503020204020204" pitchFamily="34" charset="-122"/>
              </a:rPr>
              <a:t>有权</a:t>
            </a:r>
            <a:r>
              <a:rPr lang="zh-CN" altLang="zh-CN" dirty="0">
                <a:solidFill>
                  <a:schemeClr val="tx1"/>
                </a:solidFill>
                <a:latin typeface="微软雅黑" panose="020B0503020204020204" pitchFamily="34" charset="-122"/>
                <a:ea typeface="微软雅黑" panose="020B0503020204020204" pitchFamily="34" charset="-122"/>
              </a:rPr>
              <a:t>就保安员的工作地点进行</a:t>
            </a:r>
            <a:r>
              <a:rPr lang="zh-CN" altLang="zh-CN" dirty="0">
                <a:solidFill>
                  <a:srgbClr val="C00000"/>
                </a:solidFill>
                <a:latin typeface="微软雅黑" panose="020B0503020204020204" pitchFamily="34" charset="-122"/>
                <a:ea typeface="微软雅黑" panose="020B0503020204020204" pitchFamily="34" charset="-122"/>
              </a:rPr>
              <a:t>单方面调整 </a:t>
            </a:r>
            <a:r>
              <a:rPr lang="zh-CN" altLang="en-US" dirty="0" smtClean="0">
                <a:solidFill>
                  <a:schemeClr val="tx1"/>
                </a:solidFill>
                <a:latin typeface="微软雅黑" panose="020B0503020204020204" pitchFamily="34" charset="-122"/>
                <a:ea typeface="微软雅黑" panose="020B0503020204020204" pitchFamily="34" charset="-122"/>
              </a:rPr>
              <a:t>。</a:t>
            </a:r>
            <a:endParaRPr lang="en-US" altLang="zh-CN" dirty="0" smtClean="0">
              <a:solidFill>
                <a:schemeClr val="tx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272480" y="2732845"/>
            <a:ext cx="1872208" cy="480131"/>
          </a:xfrm>
          <a:prstGeom prst="rect">
            <a:avLst/>
          </a:prstGeom>
          <a:noFill/>
        </p:spPr>
        <p:txBody>
          <a:bodyPr wrap="square" rtlCol="0">
            <a:spAutoFit/>
          </a:bodyPr>
          <a:lstStyle/>
          <a:p>
            <a:pPr>
              <a:buNone/>
            </a:pPr>
            <a:r>
              <a:rPr lang="zh-CN" altLang="en-US" sz="2800" b="1" dirty="0" smtClean="0">
                <a:solidFill>
                  <a:schemeClr val="tx1"/>
                </a:solidFill>
                <a:latin typeface="微软雅黑" panose="020B0503020204020204" pitchFamily="34" charset="-122"/>
                <a:ea typeface="微软雅黑" panose="020B0503020204020204" pitchFamily="34" charset="-122"/>
              </a:rPr>
              <a:t>法院观点</a:t>
            </a:r>
            <a:endParaRPr lang="zh-CN" altLang="en-US" sz="2800" b="1" dirty="0">
              <a:solidFill>
                <a:schemeClr val="tx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100" y="3495705"/>
            <a:ext cx="1595314" cy="1147192"/>
          </a:xfrm>
          <a:prstGeom prst="rect">
            <a:avLst/>
          </a:prstGeom>
        </p:spPr>
      </p:pic>
    </p:spTree>
    <p:extLst>
      <p:ext uri="{BB962C8B-B14F-4D97-AF65-F5344CB8AC3E}">
        <p14:creationId xmlns:p14="http://schemas.microsoft.com/office/powerpoint/2010/main" val="16654254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51208221343"/>
  <p:tag name="MH_LIBRARY" val="GRAPHIC"/>
  <p:tag name="MH_ORDER" val="文本框 2"/>
</p:tagLst>
</file>

<file path=ppt/tags/tag10.xml><?xml version="1.0" encoding="utf-8"?>
<p:tagLst xmlns:a="http://schemas.openxmlformats.org/drawingml/2006/main" xmlns:r="http://schemas.openxmlformats.org/officeDocument/2006/relationships" xmlns:p="http://schemas.openxmlformats.org/presentationml/2006/main">
  <p:tag name="MH" val="20160614013514"/>
  <p:tag name="MH_LIBRARY" val="GRAPHIC"/>
  <p:tag name="MH_TYPE" val="SubTitle"/>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60614013514"/>
  <p:tag name="MH_LIBRARY" val="GRAPHIC"/>
  <p:tag name="MH_TYPE" val="SubTitle"/>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60614013514"/>
  <p:tag name="MH_LIBRARY" val="GRAPHIC"/>
  <p:tag name="MH_TYPE" val="Other"/>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60614013514"/>
  <p:tag name="MH_LIBRARY" val="GRAPHIC"/>
  <p:tag name="MH_TYPE" val="Other"/>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60614013514"/>
  <p:tag name="MH_LIBRARY" val="GRAPHIC"/>
  <p:tag name="MH_TYPE" val="Other"/>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160614013514"/>
  <p:tag name="MH_LIBRARY" val="GRAPHIC"/>
  <p:tag name="MH_TYPE" val="Other"/>
  <p:tag name="MH_ORDER" val="6"/>
</p:tagLst>
</file>

<file path=ppt/tags/tag16.xml><?xml version="1.0" encoding="utf-8"?>
<p:tagLst xmlns:a="http://schemas.openxmlformats.org/drawingml/2006/main" xmlns:r="http://schemas.openxmlformats.org/officeDocument/2006/relationships" xmlns:p="http://schemas.openxmlformats.org/presentationml/2006/main">
  <p:tag name="MH" val="20160614013514"/>
  <p:tag name="MH_LIBRARY" val="GRAPHIC"/>
  <p:tag name="MH_TYPE" val="SubTitle"/>
  <p:tag name="MH_ORDER" val="3"/>
</p:tagLst>
</file>

<file path=ppt/tags/tag17.xml><?xml version="1.0" encoding="utf-8"?>
<p:tagLst xmlns:a="http://schemas.openxmlformats.org/drawingml/2006/main" xmlns:r="http://schemas.openxmlformats.org/officeDocument/2006/relationships" xmlns:p="http://schemas.openxmlformats.org/presentationml/2006/main">
  <p:tag name="MH" val="20151230213441"/>
  <p:tag name="MH_LIBRARY" val="GRAPHIC"/>
  <p:tag name="MH_TYPE" val="Other"/>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51230213441"/>
  <p:tag name="MH_LIBRARY" val="GRAPHIC"/>
  <p:tag name="MH_TYPE" val="Other"/>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151230213441"/>
  <p:tag name="MH_LIBRARY" val="GRAPHIC"/>
  <p:tag name="MH_TYPE" val="Other"/>
  <p:tag name="MH_ORDER" val="5"/>
</p:tagLst>
</file>

<file path=ppt/tags/tag2.xml><?xml version="1.0" encoding="utf-8"?>
<p:tagLst xmlns:a="http://schemas.openxmlformats.org/drawingml/2006/main" xmlns:r="http://schemas.openxmlformats.org/officeDocument/2006/relationships" xmlns:p="http://schemas.openxmlformats.org/presentationml/2006/main">
  <p:tag name="MH" val="20151208221343"/>
  <p:tag name="MH_LIBRARY" val="GRAPHIC"/>
  <p:tag name="MH_ORDER" val="TextBox 8"/>
</p:tagLst>
</file>

<file path=ppt/tags/tag20.xml><?xml version="1.0" encoding="utf-8"?>
<p:tagLst xmlns:a="http://schemas.openxmlformats.org/drawingml/2006/main" xmlns:r="http://schemas.openxmlformats.org/officeDocument/2006/relationships" xmlns:p="http://schemas.openxmlformats.org/presentationml/2006/main">
  <p:tag name="MH" val="20151230213441"/>
  <p:tag name="MH_LIBRARY" val="GRAPHIC"/>
  <p:tag name="MH_TYPE" val="Other"/>
  <p:tag name="MH_ORDER" val="6"/>
</p:tagLst>
</file>

<file path=ppt/tags/tag21.xml><?xml version="1.0" encoding="utf-8"?>
<p:tagLst xmlns:a="http://schemas.openxmlformats.org/drawingml/2006/main" xmlns:r="http://schemas.openxmlformats.org/officeDocument/2006/relationships" xmlns:p="http://schemas.openxmlformats.org/presentationml/2006/main">
  <p:tag name="MH" val="20151230213441"/>
  <p:tag name="MH_LIBRARY" val="GRAPHIC"/>
  <p:tag name="MH_TYPE" val="Other"/>
  <p:tag name="MH_ORDER" val="7"/>
</p:tagLst>
</file>

<file path=ppt/tags/tag22.xml><?xml version="1.0" encoding="utf-8"?>
<p:tagLst xmlns:a="http://schemas.openxmlformats.org/drawingml/2006/main" xmlns:r="http://schemas.openxmlformats.org/officeDocument/2006/relationships" xmlns:p="http://schemas.openxmlformats.org/presentationml/2006/main">
  <p:tag name="MH" val="20151230213441"/>
  <p:tag name="MH_LIBRARY" val="GRAPHIC"/>
  <p:tag name="MH_TYPE" val="Other"/>
  <p:tag name="MH_ORDER" val="8"/>
</p:tagLst>
</file>

<file path=ppt/tags/tag23.xml><?xml version="1.0" encoding="utf-8"?>
<p:tagLst xmlns:a="http://schemas.openxmlformats.org/drawingml/2006/main" xmlns:r="http://schemas.openxmlformats.org/officeDocument/2006/relationships" xmlns:p="http://schemas.openxmlformats.org/presentationml/2006/main">
  <p:tag name="MH" val="20151230213441"/>
  <p:tag name="MH_LIBRARY" val="GRAPHIC"/>
  <p:tag name="MH_TYPE" val="SubTitle"/>
  <p:tag name="MH_ORDER" val="2"/>
</p:tagLst>
</file>

<file path=ppt/tags/tag24.xml><?xml version="1.0" encoding="utf-8"?>
<p:tagLst xmlns:a="http://schemas.openxmlformats.org/drawingml/2006/main" xmlns:r="http://schemas.openxmlformats.org/officeDocument/2006/relationships" xmlns:p="http://schemas.openxmlformats.org/presentationml/2006/main">
  <p:tag name="MH" val="20151230213441"/>
  <p:tag name="MH_LIBRARY" val="GRAPHIC"/>
  <p:tag name="MH_TYPE" val="SubTitle"/>
  <p:tag name="MH_ORDER" val="3"/>
</p:tagLst>
</file>

<file path=ppt/tags/tag25.xml><?xml version="1.0" encoding="utf-8"?>
<p:tagLst xmlns:a="http://schemas.openxmlformats.org/drawingml/2006/main" xmlns:r="http://schemas.openxmlformats.org/officeDocument/2006/relationships" xmlns:p="http://schemas.openxmlformats.org/presentationml/2006/main">
  <p:tag name="MH" val="20151230213441"/>
  <p:tag name="MH_LIBRARY" val="GRAPHIC"/>
  <p:tag name="MH_TYPE" val="SubTitle"/>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51208221343"/>
  <p:tag name="MH_LIBRARY" val="GRAPHIC"/>
  <p:tag name="MH_ORDER" val="文本框 2"/>
</p:tagLst>
</file>

<file path=ppt/tags/tag27.xml><?xml version="1.0" encoding="utf-8"?>
<p:tagLst xmlns:a="http://schemas.openxmlformats.org/drawingml/2006/main" xmlns:r="http://schemas.openxmlformats.org/officeDocument/2006/relationships" xmlns:p="http://schemas.openxmlformats.org/presentationml/2006/main">
  <p:tag name="MH" val="20151208221343"/>
  <p:tag name="MH_LIBRARY" val="GRAPHIC"/>
  <p:tag name="MH_ORDER" val="TextBox 8"/>
</p:tagLst>
</file>

<file path=ppt/tags/tag3.xml><?xml version="1.0" encoding="utf-8"?>
<p:tagLst xmlns:a="http://schemas.openxmlformats.org/drawingml/2006/main" xmlns:r="http://schemas.openxmlformats.org/officeDocument/2006/relationships" xmlns:p="http://schemas.openxmlformats.org/presentationml/2006/main">
  <p:tag name="MH" val="20160614013514"/>
  <p:tag name="MH_LIBRARY" val="GRAPHIC"/>
  <p:tag name="MH_TYPE" val="SubTitle"/>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60614013514"/>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0614013514"/>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614013514"/>
  <p:tag name="MH_LIBRARY" val="GRAPHIC"/>
  <p:tag name="MH_TYPE" val="Other"/>
  <p:tag name="MH_ORDER" val="7"/>
</p:tagLst>
</file>

<file path=ppt/tags/tag7.xml><?xml version="1.0" encoding="utf-8"?>
<p:tagLst xmlns:a="http://schemas.openxmlformats.org/drawingml/2006/main" xmlns:r="http://schemas.openxmlformats.org/officeDocument/2006/relationships" xmlns:p="http://schemas.openxmlformats.org/presentationml/2006/main">
  <p:tag name="MH" val="20160614013514"/>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0614013514"/>
  <p:tag name="MH_LIBRARY" val="GRAPHIC"/>
  <p:tag name="MH_TYPE" val="SubTitle"/>
  <p:tag name="MH_ORDER" val="3"/>
</p:tagLst>
</file>

<file path=ppt/tags/tag9.xml><?xml version="1.0" encoding="utf-8"?>
<p:tagLst xmlns:a="http://schemas.openxmlformats.org/drawingml/2006/main" xmlns:r="http://schemas.openxmlformats.org/officeDocument/2006/relationships" xmlns:p="http://schemas.openxmlformats.org/presentationml/2006/main">
  <p:tag name="MH" val="20160614013514"/>
  <p:tag name="MH_LIBRARY" val="GRAPHIC"/>
  <p:tag name="MH_TYPE" val="SubTitle"/>
  <p:tag name="MH_ORDER" val="5"/>
</p:tagLst>
</file>

<file path=ppt/theme/theme1.xml><?xml version="1.0" encoding="utf-8"?>
<a:theme xmlns:a="http://schemas.openxmlformats.org/drawingml/2006/main" name="蓝色标题白色背景风格">
  <a:themeElements>
    <a:clrScheme name="2_蓝色封面风格 1">
      <a:dk1>
        <a:srgbClr val="000000"/>
      </a:dk1>
      <a:lt1>
        <a:srgbClr val="FFFFFF"/>
      </a:lt1>
      <a:dk2>
        <a:srgbClr val="303030"/>
      </a:dk2>
      <a:lt2>
        <a:srgbClr val="DEDEE0"/>
      </a:lt2>
      <a:accent1>
        <a:srgbClr val="AD0101"/>
      </a:accent1>
      <a:accent2>
        <a:srgbClr val="726056"/>
      </a:accent2>
      <a:accent3>
        <a:srgbClr val="FFFFFF"/>
      </a:accent3>
      <a:accent4>
        <a:srgbClr val="000000"/>
      </a:accent4>
      <a:accent5>
        <a:srgbClr val="D3AAAA"/>
      </a:accent5>
      <a:accent6>
        <a:srgbClr val="67564D"/>
      </a:accent6>
      <a:hlink>
        <a:srgbClr val="D26900"/>
      </a:hlink>
      <a:folHlink>
        <a:srgbClr val="D89243"/>
      </a:folHlink>
    </a:clrScheme>
    <a:fontScheme name="2_蓝色封面风格">
      <a:majorFont>
        <a:latin typeface="黑体"/>
        <a:ea typeface="黑体"/>
        <a:cs typeface="宋体"/>
      </a:majorFont>
      <a:minorFont>
        <a:latin typeface="楷体_GB2312"/>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
            <a:srgbClr val="ED1C24"/>
          </a:buClr>
          <a:buSzPct val="60000"/>
          <a:buFont typeface="Arial" charset="0"/>
          <a:buNone/>
          <a:tabLst/>
          <a:defRPr kumimoji="0" lang="en-US" sz="2400" b="1" i="0" u="none" strike="noStrike" cap="none" normalizeH="0" baseline="0" smtClean="0">
            <a:ln>
              <a:noFill/>
            </a:ln>
            <a:solidFill>
              <a:schemeClr val="tx1"/>
            </a:solidFill>
            <a:effectLst/>
            <a:latin typeface="Arial" charset="0"/>
            <a:ea typeface="楷体_GB2312" pitchFamily="49" charset="-122"/>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
            <a:srgbClr val="ED1C24"/>
          </a:buClr>
          <a:buSzPct val="60000"/>
          <a:buFont typeface="Arial" charset="0"/>
          <a:buNone/>
          <a:tabLst/>
          <a:defRPr kumimoji="0" lang="en-US" sz="2400" b="1" i="0" u="none" strike="noStrike" cap="none" normalizeH="0" baseline="0" smtClean="0">
            <a:ln>
              <a:noFill/>
            </a:ln>
            <a:solidFill>
              <a:schemeClr val="tx1"/>
            </a:solidFill>
            <a:effectLst/>
            <a:latin typeface="Arial" charset="0"/>
            <a:ea typeface="楷体_GB2312" pitchFamily="49" charset="-122"/>
          </a:defRPr>
        </a:defPPr>
      </a:lstStyle>
    </a:lnDef>
    <a:txDef>
      <a:spPr/>
      <a:bodyPr/>
      <a:lstStyle>
        <a:defPPr marL="0" indent="0">
          <a:buFont typeface="Wingdings 2"/>
          <a:buNone/>
          <a:defRPr sz="1300" dirty="0" smtClean="0">
            <a:solidFill>
              <a:schemeClr val="accent4">
                <a:lumMod val="50000"/>
              </a:schemeClr>
            </a:solidFill>
            <a:latin typeface="微软雅黑" panose="020B0503020204020204" pitchFamily="34" charset="-122"/>
            <a:ea typeface="微软雅黑" panose="020B0503020204020204" pitchFamily="34" charset="-122"/>
          </a:defRPr>
        </a:defPPr>
      </a:lstStyle>
    </a:txDef>
  </a:objectDefaults>
  <a:extraClrSchemeLst>
    <a:extraClrScheme>
      <a:clrScheme name="2_蓝色封面风格 1">
        <a:dk1>
          <a:srgbClr val="000000"/>
        </a:dk1>
        <a:lt1>
          <a:srgbClr val="FFFFFF"/>
        </a:lt1>
        <a:dk2>
          <a:srgbClr val="303030"/>
        </a:dk2>
        <a:lt2>
          <a:srgbClr val="DEDEE0"/>
        </a:lt2>
        <a:accent1>
          <a:srgbClr val="AD0101"/>
        </a:accent1>
        <a:accent2>
          <a:srgbClr val="726056"/>
        </a:accent2>
        <a:accent3>
          <a:srgbClr val="FFFFFF"/>
        </a:accent3>
        <a:accent4>
          <a:srgbClr val="000000"/>
        </a:accent4>
        <a:accent5>
          <a:srgbClr val="D3AAAA"/>
        </a:accent5>
        <a:accent6>
          <a:srgbClr val="67564D"/>
        </a:accent6>
        <a:hlink>
          <a:srgbClr val="D26900"/>
        </a:hlink>
        <a:folHlink>
          <a:srgbClr val="D89243"/>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职工生育权与劳动权相关法律权利冲突的解析">
  <a:themeElements>
    <a:clrScheme name="2_蓝色封面风格 1">
      <a:dk1>
        <a:srgbClr val="000000"/>
      </a:dk1>
      <a:lt1>
        <a:srgbClr val="FFFFFF"/>
      </a:lt1>
      <a:dk2>
        <a:srgbClr val="303030"/>
      </a:dk2>
      <a:lt2>
        <a:srgbClr val="DEDEE0"/>
      </a:lt2>
      <a:accent1>
        <a:srgbClr val="AD0101"/>
      </a:accent1>
      <a:accent2>
        <a:srgbClr val="726056"/>
      </a:accent2>
      <a:accent3>
        <a:srgbClr val="FFFFFF"/>
      </a:accent3>
      <a:accent4>
        <a:srgbClr val="000000"/>
      </a:accent4>
      <a:accent5>
        <a:srgbClr val="D3AAAA"/>
      </a:accent5>
      <a:accent6>
        <a:srgbClr val="67564D"/>
      </a:accent6>
      <a:hlink>
        <a:srgbClr val="D26900"/>
      </a:hlink>
      <a:folHlink>
        <a:srgbClr val="D89243"/>
      </a:folHlink>
    </a:clrScheme>
    <a:fontScheme name="2_蓝色封面风格">
      <a:majorFont>
        <a:latin typeface="黑体"/>
        <a:ea typeface="黑体"/>
        <a:cs typeface="宋体"/>
      </a:majorFont>
      <a:minorFont>
        <a:latin typeface="楷体_GB2312"/>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
            <a:srgbClr val="ED1C24"/>
          </a:buClr>
          <a:buSzPct val="60000"/>
          <a:buFont typeface="Arial" charset="0"/>
          <a:buNone/>
          <a:tabLst/>
          <a:defRPr kumimoji="0" lang="en-US" sz="2400" b="1" i="0" u="none" strike="noStrike" cap="none" normalizeH="0" baseline="0" smtClean="0">
            <a:ln>
              <a:noFill/>
            </a:ln>
            <a:solidFill>
              <a:schemeClr val="tx1"/>
            </a:solidFill>
            <a:effectLst/>
            <a:latin typeface="Arial" charset="0"/>
            <a:ea typeface="楷体_GB2312" pitchFamily="49" charset="-122"/>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
            <a:srgbClr val="ED1C24"/>
          </a:buClr>
          <a:buSzPct val="60000"/>
          <a:buFont typeface="Arial" charset="0"/>
          <a:buNone/>
          <a:tabLst/>
          <a:defRPr kumimoji="0" lang="en-US" sz="2400" b="1" i="0" u="none" strike="noStrike" cap="none" normalizeH="0" baseline="0" smtClean="0">
            <a:ln>
              <a:noFill/>
            </a:ln>
            <a:solidFill>
              <a:schemeClr val="tx1"/>
            </a:solidFill>
            <a:effectLst/>
            <a:latin typeface="Arial" charset="0"/>
            <a:ea typeface="楷体_GB2312" pitchFamily="49" charset="-122"/>
          </a:defRPr>
        </a:defPPr>
      </a:lstStyle>
    </a:lnDef>
  </a:objectDefaults>
  <a:extraClrSchemeLst>
    <a:extraClrScheme>
      <a:clrScheme name="2_蓝色封面风格 1">
        <a:dk1>
          <a:srgbClr val="000000"/>
        </a:dk1>
        <a:lt1>
          <a:srgbClr val="FFFFFF"/>
        </a:lt1>
        <a:dk2>
          <a:srgbClr val="303030"/>
        </a:dk2>
        <a:lt2>
          <a:srgbClr val="DEDEE0"/>
        </a:lt2>
        <a:accent1>
          <a:srgbClr val="AD0101"/>
        </a:accent1>
        <a:accent2>
          <a:srgbClr val="726056"/>
        </a:accent2>
        <a:accent3>
          <a:srgbClr val="FFFFFF"/>
        </a:accent3>
        <a:accent4>
          <a:srgbClr val="000000"/>
        </a:accent4>
        <a:accent5>
          <a:srgbClr val="D3AAAA"/>
        </a:accent5>
        <a:accent6>
          <a:srgbClr val="67564D"/>
        </a:accent6>
        <a:hlink>
          <a:srgbClr val="D26900"/>
        </a:hlink>
        <a:folHlink>
          <a:srgbClr val="D89243"/>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职工生育权与劳动权相关法律权利冲突的解析">
  <a:themeElements>
    <a:clrScheme name="2_蓝色封面风格 1">
      <a:dk1>
        <a:srgbClr val="000000"/>
      </a:dk1>
      <a:lt1>
        <a:srgbClr val="FFFFFF"/>
      </a:lt1>
      <a:dk2>
        <a:srgbClr val="303030"/>
      </a:dk2>
      <a:lt2>
        <a:srgbClr val="DEDEE0"/>
      </a:lt2>
      <a:accent1>
        <a:srgbClr val="AD0101"/>
      </a:accent1>
      <a:accent2>
        <a:srgbClr val="726056"/>
      </a:accent2>
      <a:accent3>
        <a:srgbClr val="FFFFFF"/>
      </a:accent3>
      <a:accent4>
        <a:srgbClr val="000000"/>
      </a:accent4>
      <a:accent5>
        <a:srgbClr val="D3AAAA"/>
      </a:accent5>
      <a:accent6>
        <a:srgbClr val="67564D"/>
      </a:accent6>
      <a:hlink>
        <a:srgbClr val="D26900"/>
      </a:hlink>
      <a:folHlink>
        <a:srgbClr val="D89243"/>
      </a:folHlink>
    </a:clrScheme>
    <a:fontScheme name="2_蓝色封面风格">
      <a:majorFont>
        <a:latin typeface="黑体"/>
        <a:ea typeface="黑体"/>
        <a:cs typeface="宋体"/>
      </a:majorFont>
      <a:minorFont>
        <a:latin typeface="楷体_GB2312"/>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
            <a:srgbClr val="ED1C24"/>
          </a:buClr>
          <a:buSzPct val="60000"/>
          <a:buFont typeface="Arial" charset="0"/>
          <a:buNone/>
          <a:tabLst/>
          <a:defRPr kumimoji="0" lang="en-US" sz="2400" b="1" i="0" u="none" strike="noStrike" cap="none" normalizeH="0" baseline="0" smtClean="0">
            <a:ln>
              <a:noFill/>
            </a:ln>
            <a:solidFill>
              <a:schemeClr val="tx1"/>
            </a:solidFill>
            <a:effectLst/>
            <a:latin typeface="Arial" charset="0"/>
            <a:ea typeface="楷体_GB2312" pitchFamily="49" charset="-122"/>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
            <a:srgbClr val="ED1C24"/>
          </a:buClr>
          <a:buSzPct val="60000"/>
          <a:buFont typeface="Arial" charset="0"/>
          <a:buNone/>
          <a:tabLst/>
          <a:defRPr kumimoji="0" lang="en-US" sz="2400" b="1" i="0" u="none" strike="noStrike" cap="none" normalizeH="0" baseline="0" smtClean="0">
            <a:ln>
              <a:noFill/>
            </a:ln>
            <a:solidFill>
              <a:schemeClr val="tx1"/>
            </a:solidFill>
            <a:effectLst/>
            <a:latin typeface="Arial" charset="0"/>
            <a:ea typeface="楷体_GB2312" pitchFamily="49" charset="-122"/>
          </a:defRPr>
        </a:defPPr>
      </a:lstStyle>
    </a:lnDef>
  </a:objectDefaults>
  <a:extraClrSchemeLst>
    <a:extraClrScheme>
      <a:clrScheme name="2_蓝色封面风格 1">
        <a:dk1>
          <a:srgbClr val="000000"/>
        </a:dk1>
        <a:lt1>
          <a:srgbClr val="FFFFFF"/>
        </a:lt1>
        <a:dk2>
          <a:srgbClr val="303030"/>
        </a:dk2>
        <a:lt2>
          <a:srgbClr val="DEDEE0"/>
        </a:lt2>
        <a:accent1>
          <a:srgbClr val="AD0101"/>
        </a:accent1>
        <a:accent2>
          <a:srgbClr val="726056"/>
        </a:accent2>
        <a:accent3>
          <a:srgbClr val="FFFFFF"/>
        </a:accent3>
        <a:accent4>
          <a:srgbClr val="000000"/>
        </a:accent4>
        <a:accent5>
          <a:srgbClr val="D3AAAA"/>
        </a:accent5>
        <a:accent6>
          <a:srgbClr val="67564D"/>
        </a:accent6>
        <a:hlink>
          <a:srgbClr val="D26900"/>
        </a:hlink>
        <a:folHlink>
          <a:srgbClr val="D89243"/>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蓝色标题白色背景风格">
  <a:themeElements>
    <a:clrScheme name="2_蓝色封面风格 1">
      <a:dk1>
        <a:srgbClr val="000000"/>
      </a:dk1>
      <a:lt1>
        <a:srgbClr val="FFFFFF"/>
      </a:lt1>
      <a:dk2>
        <a:srgbClr val="303030"/>
      </a:dk2>
      <a:lt2>
        <a:srgbClr val="DEDEE0"/>
      </a:lt2>
      <a:accent1>
        <a:srgbClr val="AD0101"/>
      </a:accent1>
      <a:accent2>
        <a:srgbClr val="726056"/>
      </a:accent2>
      <a:accent3>
        <a:srgbClr val="FFFFFF"/>
      </a:accent3>
      <a:accent4>
        <a:srgbClr val="000000"/>
      </a:accent4>
      <a:accent5>
        <a:srgbClr val="D3AAAA"/>
      </a:accent5>
      <a:accent6>
        <a:srgbClr val="67564D"/>
      </a:accent6>
      <a:hlink>
        <a:srgbClr val="D26900"/>
      </a:hlink>
      <a:folHlink>
        <a:srgbClr val="D89243"/>
      </a:folHlink>
    </a:clrScheme>
    <a:fontScheme name="2_蓝色封面风格">
      <a:majorFont>
        <a:latin typeface="黑体"/>
        <a:ea typeface="黑体"/>
        <a:cs typeface="宋体"/>
      </a:majorFont>
      <a:minorFont>
        <a:latin typeface="楷体_GB2312"/>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
            <a:srgbClr val="ED1C24"/>
          </a:buClr>
          <a:buSzPct val="60000"/>
          <a:buFont typeface="Arial" charset="0"/>
          <a:buNone/>
          <a:tabLst/>
          <a:defRPr kumimoji="0" lang="en-US" sz="2400" b="1" i="0" u="none" strike="noStrike" cap="none" normalizeH="0" baseline="0" smtClean="0">
            <a:ln>
              <a:noFill/>
            </a:ln>
            <a:solidFill>
              <a:schemeClr val="tx1"/>
            </a:solidFill>
            <a:effectLst/>
            <a:latin typeface="Arial" charset="0"/>
            <a:ea typeface="楷体_GB2312" pitchFamily="49" charset="-122"/>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
            <a:srgbClr val="ED1C24"/>
          </a:buClr>
          <a:buSzPct val="60000"/>
          <a:buFont typeface="Arial" charset="0"/>
          <a:buNone/>
          <a:tabLst/>
          <a:defRPr kumimoji="0" lang="en-US" sz="2400" b="1" i="0" u="none" strike="noStrike" cap="none" normalizeH="0" baseline="0" smtClean="0">
            <a:ln>
              <a:noFill/>
            </a:ln>
            <a:solidFill>
              <a:schemeClr val="tx1"/>
            </a:solidFill>
            <a:effectLst/>
            <a:latin typeface="Arial" charset="0"/>
            <a:ea typeface="楷体_GB2312" pitchFamily="49" charset="-122"/>
          </a:defRPr>
        </a:defPPr>
      </a:lstStyle>
    </a:lnDef>
  </a:objectDefaults>
  <a:extraClrSchemeLst>
    <a:extraClrScheme>
      <a:clrScheme name="2_蓝色封面风格 1">
        <a:dk1>
          <a:srgbClr val="000000"/>
        </a:dk1>
        <a:lt1>
          <a:srgbClr val="FFFFFF"/>
        </a:lt1>
        <a:dk2>
          <a:srgbClr val="303030"/>
        </a:dk2>
        <a:lt2>
          <a:srgbClr val="DEDEE0"/>
        </a:lt2>
        <a:accent1>
          <a:srgbClr val="AD0101"/>
        </a:accent1>
        <a:accent2>
          <a:srgbClr val="726056"/>
        </a:accent2>
        <a:accent3>
          <a:srgbClr val="FFFFFF"/>
        </a:accent3>
        <a:accent4>
          <a:srgbClr val="000000"/>
        </a:accent4>
        <a:accent5>
          <a:srgbClr val="D3AAAA"/>
        </a:accent5>
        <a:accent6>
          <a:srgbClr val="67564D"/>
        </a:accent6>
        <a:hlink>
          <a:srgbClr val="D26900"/>
        </a:hlink>
        <a:folHlink>
          <a:srgbClr val="D89243"/>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金杜主题">
  <a:themeElements>
    <a:clrScheme name="金杜主题色">
      <a:dk1>
        <a:srgbClr val="404040"/>
      </a:dk1>
      <a:lt1>
        <a:srgbClr val="FFFFFF"/>
      </a:lt1>
      <a:dk2>
        <a:srgbClr val="00AEEE"/>
      </a:dk2>
      <a:lt2>
        <a:srgbClr val="FFFFFF"/>
      </a:lt2>
      <a:accent1>
        <a:srgbClr val="D52B1E"/>
      </a:accent1>
      <a:accent2>
        <a:srgbClr val="00AEEF"/>
      </a:accent2>
      <a:accent3>
        <a:srgbClr val="EC008C"/>
      </a:accent3>
      <a:accent4>
        <a:srgbClr val="3B0083"/>
      </a:accent4>
      <a:accent5>
        <a:srgbClr val="C0DD92"/>
      </a:accent5>
      <a:accent6>
        <a:srgbClr val="F9AD81"/>
      </a:accent6>
      <a:hlink>
        <a:srgbClr val="0055AA"/>
      </a:hlink>
      <a:folHlink>
        <a:srgbClr val="332888"/>
      </a:folHlink>
    </a:clrScheme>
    <a:fontScheme name="自定义 2">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全蓝色封面风格">
  <a:themeElements>
    <a:clrScheme name="不带页码和线条 1">
      <a:dk1>
        <a:srgbClr val="000000"/>
      </a:dk1>
      <a:lt1>
        <a:srgbClr val="FFFFFF"/>
      </a:lt1>
      <a:dk2>
        <a:srgbClr val="303030"/>
      </a:dk2>
      <a:lt2>
        <a:srgbClr val="DEDEE0"/>
      </a:lt2>
      <a:accent1>
        <a:srgbClr val="AD0101"/>
      </a:accent1>
      <a:accent2>
        <a:srgbClr val="726056"/>
      </a:accent2>
      <a:accent3>
        <a:srgbClr val="FFFFFF"/>
      </a:accent3>
      <a:accent4>
        <a:srgbClr val="000000"/>
      </a:accent4>
      <a:accent5>
        <a:srgbClr val="D3AAAA"/>
      </a:accent5>
      <a:accent6>
        <a:srgbClr val="67564D"/>
      </a:accent6>
      <a:hlink>
        <a:srgbClr val="D26900"/>
      </a:hlink>
      <a:folHlink>
        <a:srgbClr val="D89243"/>
      </a:folHlink>
    </a:clrScheme>
    <a:fontScheme name="不带页码和线条">
      <a:majorFont>
        <a:latin typeface="黑体"/>
        <a:ea typeface="黑体"/>
        <a:cs typeface="宋体"/>
      </a:majorFont>
      <a:minorFont>
        <a:latin typeface="楷体_GB2312"/>
        <a:ea typeface="黑体"/>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不带页码和线条 1">
        <a:dk1>
          <a:srgbClr val="000000"/>
        </a:dk1>
        <a:lt1>
          <a:srgbClr val="FFFFFF"/>
        </a:lt1>
        <a:dk2>
          <a:srgbClr val="303030"/>
        </a:dk2>
        <a:lt2>
          <a:srgbClr val="DEDEE0"/>
        </a:lt2>
        <a:accent1>
          <a:srgbClr val="AD0101"/>
        </a:accent1>
        <a:accent2>
          <a:srgbClr val="726056"/>
        </a:accent2>
        <a:accent3>
          <a:srgbClr val="FFFFFF"/>
        </a:accent3>
        <a:accent4>
          <a:srgbClr val="000000"/>
        </a:accent4>
        <a:accent5>
          <a:srgbClr val="D3AAAA"/>
        </a:accent5>
        <a:accent6>
          <a:srgbClr val="67564D"/>
        </a:accent6>
        <a:hlink>
          <a:srgbClr val="D26900"/>
        </a:hlink>
        <a:folHlink>
          <a:srgbClr val="D8924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蓝白封面风格">
  <a:themeElements>
    <a:clrScheme name="蓝白封面风格 1">
      <a:dk1>
        <a:srgbClr val="000000"/>
      </a:dk1>
      <a:lt1>
        <a:srgbClr val="FFFFFF"/>
      </a:lt1>
      <a:dk2>
        <a:srgbClr val="303030"/>
      </a:dk2>
      <a:lt2>
        <a:srgbClr val="DEDEE0"/>
      </a:lt2>
      <a:accent1>
        <a:srgbClr val="AD0101"/>
      </a:accent1>
      <a:accent2>
        <a:srgbClr val="726056"/>
      </a:accent2>
      <a:accent3>
        <a:srgbClr val="FFFFFF"/>
      </a:accent3>
      <a:accent4>
        <a:srgbClr val="000000"/>
      </a:accent4>
      <a:accent5>
        <a:srgbClr val="D3AAAA"/>
      </a:accent5>
      <a:accent6>
        <a:srgbClr val="67564D"/>
      </a:accent6>
      <a:hlink>
        <a:srgbClr val="D26900"/>
      </a:hlink>
      <a:folHlink>
        <a:srgbClr val="D89243"/>
      </a:folHlink>
    </a:clrScheme>
    <a:fontScheme name="蓝白封面风格">
      <a:majorFont>
        <a:latin typeface="黑体"/>
        <a:ea typeface="黑体"/>
        <a:cs typeface="宋体"/>
      </a:majorFont>
      <a:minorFont>
        <a:latin typeface="楷体_GB2312"/>
        <a:ea typeface="黑体"/>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蓝白封面风格 1">
        <a:dk1>
          <a:srgbClr val="000000"/>
        </a:dk1>
        <a:lt1>
          <a:srgbClr val="FFFFFF"/>
        </a:lt1>
        <a:dk2>
          <a:srgbClr val="303030"/>
        </a:dk2>
        <a:lt2>
          <a:srgbClr val="DEDEE0"/>
        </a:lt2>
        <a:accent1>
          <a:srgbClr val="AD0101"/>
        </a:accent1>
        <a:accent2>
          <a:srgbClr val="726056"/>
        </a:accent2>
        <a:accent3>
          <a:srgbClr val="FFFFFF"/>
        </a:accent3>
        <a:accent4>
          <a:srgbClr val="000000"/>
        </a:accent4>
        <a:accent5>
          <a:srgbClr val="D3AAAA"/>
        </a:accent5>
        <a:accent6>
          <a:srgbClr val="67564D"/>
        </a:accent6>
        <a:hlink>
          <a:srgbClr val="D26900"/>
        </a:hlink>
        <a:folHlink>
          <a:srgbClr val="D89243"/>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全蓝色封面风格">
  <a:themeElements>
    <a:clrScheme name="不带页码和线条 1">
      <a:dk1>
        <a:srgbClr val="000000"/>
      </a:dk1>
      <a:lt1>
        <a:srgbClr val="FFFFFF"/>
      </a:lt1>
      <a:dk2>
        <a:srgbClr val="303030"/>
      </a:dk2>
      <a:lt2>
        <a:srgbClr val="DEDEE0"/>
      </a:lt2>
      <a:accent1>
        <a:srgbClr val="AD0101"/>
      </a:accent1>
      <a:accent2>
        <a:srgbClr val="726056"/>
      </a:accent2>
      <a:accent3>
        <a:srgbClr val="FFFFFF"/>
      </a:accent3>
      <a:accent4>
        <a:srgbClr val="000000"/>
      </a:accent4>
      <a:accent5>
        <a:srgbClr val="D3AAAA"/>
      </a:accent5>
      <a:accent6>
        <a:srgbClr val="67564D"/>
      </a:accent6>
      <a:hlink>
        <a:srgbClr val="D26900"/>
      </a:hlink>
      <a:folHlink>
        <a:srgbClr val="D89243"/>
      </a:folHlink>
    </a:clrScheme>
    <a:fontScheme name="不带页码和线条">
      <a:majorFont>
        <a:latin typeface="黑体"/>
        <a:ea typeface="黑体"/>
        <a:cs typeface="宋体"/>
      </a:majorFont>
      <a:minorFont>
        <a:latin typeface="楷体_GB2312"/>
        <a:ea typeface="黑体"/>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不带页码和线条 1">
        <a:dk1>
          <a:srgbClr val="000000"/>
        </a:dk1>
        <a:lt1>
          <a:srgbClr val="FFFFFF"/>
        </a:lt1>
        <a:dk2>
          <a:srgbClr val="303030"/>
        </a:dk2>
        <a:lt2>
          <a:srgbClr val="DEDEE0"/>
        </a:lt2>
        <a:accent1>
          <a:srgbClr val="AD0101"/>
        </a:accent1>
        <a:accent2>
          <a:srgbClr val="726056"/>
        </a:accent2>
        <a:accent3>
          <a:srgbClr val="FFFFFF"/>
        </a:accent3>
        <a:accent4>
          <a:srgbClr val="000000"/>
        </a:accent4>
        <a:accent5>
          <a:srgbClr val="D3AAAA"/>
        </a:accent5>
        <a:accent6>
          <a:srgbClr val="67564D"/>
        </a:accent6>
        <a:hlink>
          <a:srgbClr val="D26900"/>
        </a:hlink>
        <a:folHlink>
          <a:srgbClr val="D89243"/>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三期”女员工违纪解除">
  <a:themeElements>
    <a:clrScheme name="2_蓝色封面风格 1">
      <a:dk1>
        <a:srgbClr val="000000"/>
      </a:dk1>
      <a:lt1>
        <a:srgbClr val="FFFFFF"/>
      </a:lt1>
      <a:dk2>
        <a:srgbClr val="303030"/>
      </a:dk2>
      <a:lt2>
        <a:srgbClr val="DEDEE0"/>
      </a:lt2>
      <a:accent1>
        <a:srgbClr val="AD0101"/>
      </a:accent1>
      <a:accent2>
        <a:srgbClr val="726056"/>
      </a:accent2>
      <a:accent3>
        <a:srgbClr val="FFFFFF"/>
      </a:accent3>
      <a:accent4>
        <a:srgbClr val="000000"/>
      </a:accent4>
      <a:accent5>
        <a:srgbClr val="D3AAAA"/>
      </a:accent5>
      <a:accent6>
        <a:srgbClr val="67564D"/>
      </a:accent6>
      <a:hlink>
        <a:srgbClr val="D26900"/>
      </a:hlink>
      <a:folHlink>
        <a:srgbClr val="D89243"/>
      </a:folHlink>
    </a:clrScheme>
    <a:fontScheme name="2_蓝色封面风格">
      <a:majorFont>
        <a:latin typeface="黑体"/>
        <a:ea typeface="黑体"/>
        <a:cs typeface="宋体"/>
      </a:majorFont>
      <a:minorFont>
        <a:latin typeface="楷体_GB2312"/>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
            <a:srgbClr val="ED1C24"/>
          </a:buClr>
          <a:buSzPct val="60000"/>
          <a:buFont typeface="Arial" charset="0"/>
          <a:buNone/>
          <a:tabLst/>
          <a:defRPr kumimoji="0" lang="en-US" sz="2400" b="1" i="0" u="none" strike="noStrike" cap="none" normalizeH="0" baseline="0" smtClean="0">
            <a:ln>
              <a:noFill/>
            </a:ln>
            <a:solidFill>
              <a:schemeClr val="tx1"/>
            </a:solidFill>
            <a:effectLst/>
            <a:latin typeface="Arial" charset="0"/>
            <a:ea typeface="楷体_GB2312" pitchFamily="49" charset="-122"/>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
            <a:srgbClr val="ED1C24"/>
          </a:buClr>
          <a:buSzPct val="60000"/>
          <a:buFont typeface="Arial" charset="0"/>
          <a:buNone/>
          <a:tabLst/>
          <a:defRPr kumimoji="0" lang="en-US" sz="2400" b="1" i="0" u="none" strike="noStrike" cap="none" normalizeH="0" baseline="0" smtClean="0">
            <a:ln>
              <a:noFill/>
            </a:ln>
            <a:solidFill>
              <a:schemeClr val="tx1"/>
            </a:solidFill>
            <a:effectLst/>
            <a:latin typeface="Arial" charset="0"/>
            <a:ea typeface="楷体_GB2312" pitchFamily="49" charset="-122"/>
          </a:defRPr>
        </a:defPPr>
      </a:lstStyle>
    </a:lnDef>
  </a:objectDefaults>
  <a:extraClrSchemeLst>
    <a:extraClrScheme>
      <a:clrScheme name="2_蓝色封面风格 1">
        <a:dk1>
          <a:srgbClr val="000000"/>
        </a:dk1>
        <a:lt1>
          <a:srgbClr val="FFFFFF"/>
        </a:lt1>
        <a:dk2>
          <a:srgbClr val="303030"/>
        </a:dk2>
        <a:lt2>
          <a:srgbClr val="DEDEE0"/>
        </a:lt2>
        <a:accent1>
          <a:srgbClr val="AD0101"/>
        </a:accent1>
        <a:accent2>
          <a:srgbClr val="726056"/>
        </a:accent2>
        <a:accent3>
          <a:srgbClr val="FFFFFF"/>
        </a:accent3>
        <a:accent4>
          <a:srgbClr val="000000"/>
        </a:accent4>
        <a:accent5>
          <a:srgbClr val="D3AAAA"/>
        </a:accent5>
        <a:accent6>
          <a:srgbClr val="67564D"/>
        </a:accent6>
        <a:hlink>
          <a:srgbClr val="D26900"/>
        </a:hlink>
        <a:folHlink>
          <a:srgbClr val="D89243"/>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劳动法年度案例分享">
  <a:themeElements>
    <a:clrScheme name="2_蓝色封面风格 1">
      <a:dk1>
        <a:srgbClr val="000000"/>
      </a:dk1>
      <a:lt1>
        <a:srgbClr val="FFFFFF"/>
      </a:lt1>
      <a:dk2>
        <a:srgbClr val="303030"/>
      </a:dk2>
      <a:lt2>
        <a:srgbClr val="DEDEE0"/>
      </a:lt2>
      <a:accent1>
        <a:srgbClr val="AD0101"/>
      </a:accent1>
      <a:accent2>
        <a:srgbClr val="726056"/>
      </a:accent2>
      <a:accent3>
        <a:srgbClr val="FFFFFF"/>
      </a:accent3>
      <a:accent4>
        <a:srgbClr val="000000"/>
      </a:accent4>
      <a:accent5>
        <a:srgbClr val="D3AAAA"/>
      </a:accent5>
      <a:accent6>
        <a:srgbClr val="67564D"/>
      </a:accent6>
      <a:hlink>
        <a:srgbClr val="D26900"/>
      </a:hlink>
      <a:folHlink>
        <a:srgbClr val="D89243"/>
      </a:folHlink>
    </a:clrScheme>
    <a:fontScheme name="2_蓝色封面风格">
      <a:majorFont>
        <a:latin typeface="黑体"/>
        <a:ea typeface="黑体"/>
        <a:cs typeface="宋体"/>
      </a:majorFont>
      <a:minorFont>
        <a:latin typeface="楷体_GB2312"/>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
            <a:srgbClr val="ED1C24"/>
          </a:buClr>
          <a:buSzPct val="60000"/>
          <a:buFont typeface="Arial" charset="0"/>
          <a:buNone/>
          <a:tabLst/>
          <a:defRPr kumimoji="0" lang="en-US" sz="2400" b="1" i="0" u="none" strike="noStrike" cap="none" normalizeH="0" baseline="0" smtClean="0">
            <a:ln>
              <a:noFill/>
            </a:ln>
            <a:solidFill>
              <a:schemeClr val="tx1"/>
            </a:solidFill>
            <a:effectLst/>
            <a:latin typeface="Arial" charset="0"/>
            <a:ea typeface="楷体_GB2312" pitchFamily="49" charset="-122"/>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
            <a:srgbClr val="ED1C24"/>
          </a:buClr>
          <a:buSzPct val="60000"/>
          <a:buFont typeface="Arial" charset="0"/>
          <a:buNone/>
          <a:tabLst/>
          <a:defRPr kumimoji="0" lang="en-US" sz="2400" b="1" i="0" u="none" strike="noStrike" cap="none" normalizeH="0" baseline="0" smtClean="0">
            <a:ln>
              <a:noFill/>
            </a:ln>
            <a:solidFill>
              <a:schemeClr val="tx1"/>
            </a:solidFill>
            <a:effectLst/>
            <a:latin typeface="Arial" charset="0"/>
            <a:ea typeface="楷体_GB2312" pitchFamily="49" charset="-122"/>
          </a:defRPr>
        </a:defPPr>
      </a:lstStyle>
    </a:lnDef>
  </a:objectDefaults>
  <a:extraClrSchemeLst>
    <a:extraClrScheme>
      <a:clrScheme name="2_蓝色封面风格 1">
        <a:dk1>
          <a:srgbClr val="000000"/>
        </a:dk1>
        <a:lt1>
          <a:srgbClr val="FFFFFF"/>
        </a:lt1>
        <a:dk2>
          <a:srgbClr val="303030"/>
        </a:dk2>
        <a:lt2>
          <a:srgbClr val="DEDEE0"/>
        </a:lt2>
        <a:accent1>
          <a:srgbClr val="AD0101"/>
        </a:accent1>
        <a:accent2>
          <a:srgbClr val="726056"/>
        </a:accent2>
        <a:accent3>
          <a:srgbClr val="FFFFFF"/>
        </a:accent3>
        <a:accent4>
          <a:srgbClr val="000000"/>
        </a:accent4>
        <a:accent5>
          <a:srgbClr val="D3AAAA"/>
        </a:accent5>
        <a:accent6>
          <a:srgbClr val="67564D"/>
        </a:accent6>
        <a:hlink>
          <a:srgbClr val="D26900"/>
        </a:hlink>
        <a:folHlink>
          <a:srgbClr val="D89243"/>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劳动法年度案例分享">
  <a:themeElements>
    <a:clrScheme name="2_蓝色封面风格 1">
      <a:dk1>
        <a:srgbClr val="000000"/>
      </a:dk1>
      <a:lt1>
        <a:srgbClr val="FFFFFF"/>
      </a:lt1>
      <a:dk2>
        <a:srgbClr val="303030"/>
      </a:dk2>
      <a:lt2>
        <a:srgbClr val="DEDEE0"/>
      </a:lt2>
      <a:accent1>
        <a:srgbClr val="AD0101"/>
      </a:accent1>
      <a:accent2>
        <a:srgbClr val="726056"/>
      </a:accent2>
      <a:accent3>
        <a:srgbClr val="FFFFFF"/>
      </a:accent3>
      <a:accent4>
        <a:srgbClr val="000000"/>
      </a:accent4>
      <a:accent5>
        <a:srgbClr val="D3AAAA"/>
      </a:accent5>
      <a:accent6>
        <a:srgbClr val="67564D"/>
      </a:accent6>
      <a:hlink>
        <a:srgbClr val="D26900"/>
      </a:hlink>
      <a:folHlink>
        <a:srgbClr val="D89243"/>
      </a:folHlink>
    </a:clrScheme>
    <a:fontScheme name="2_蓝色封面风格">
      <a:majorFont>
        <a:latin typeface="黑体"/>
        <a:ea typeface="黑体"/>
        <a:cs typeface="宋体"/>
      </a:majorFont>
      <a:minorFont>
        <a:latin typeface="楷体_GB2312"/>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
            <a:srgbClr val="ED1C24"/>
          </a:buClr>
          <a:buSzPct val="60000"/>
          <a:buFont typeface="Arial" charset="0"/>
          <a:buNone/>
          <a:tabLst/>
          <a:defRPr kumimoji="0" lang="en-US" sz="2400" b="1" i="0" u="none" strike="noStrike" cap="none" normalizeH="0" baseline="0" smtClean="0">
            <a:ln>
              <a:noFill/>
            </a:ln>
            <a:solidFill>
              <a:schemeClr val="tx1"/>
            </a:solidFill>
            <a:effectLst/>
            <a:latin typeface="Arial" charset="0"/>
            <a:ea typeface="楷体_GB2312" pitchFamily="49" charset="-122"/>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
            <a:srgbClr val="ED1C24"/>
          </a:buClr>
          <a:buSzPct val="60000"/>
          <a:buFont typeface="Arial" charset="0"/>
          <a:buNone/>
          <a:tabLst/>
          <a:defRPr kumimoji="0" lang="en-US" sz="2400" b="1" i="0" u="none" strike="noStrike" cap="none" normalizeH="0" baseline="0" smtClean="0">
            <a:ln>
              <a:noFill/>
            </a:ln>
            <a:solidFill>
              <a:schemeClr val="tx1"/>
            </a:solidFill>
            <a:effectLst/>
            <a:latin typeface="Arial" charset="0"/>
            <a:ea typeface="楷体_GB2312" pitchFamily="49" charset="-122"/>
          </a:defRPr>
        </a:defPPr>
      </a:lstStyle>
    </a:lnDef>
  </a:objectDefaults>
  <a:extraClrSchemeLst>
    <a:extraClrScheme>
      <a:clrScheme name="2_蓝色封面风格 1">
        <a:dk1>
          <a:srgbClr val="000000"/>
        </a:dk1>
        <a:lt1>
          <a:srgbClr val="FFFFFF"/>
        </a:lt1>
        <a:dk2>
          <a:srgbClr val="303030"/>
        </a:dk2>
        <a:lt2>
          <a:srgbClr val="DEDEE0"/>
        </a:lt2>
        <a:accent1>
          <a:srgbClr val="AD0101"/>
        </a:accent1>
        <a:accent2>
          <a:srgbClr val="726056"/>
        </a:accent2>
        <a:accent3>
          <a:srgbClr val="FFFFFF"/>
        </a:accent3>
        <a:accent4>
          <a:srgbClr val="000000"/>
        </a:accent4>
        <a:accent5>
          <a:srgbClr val="D3AAAA"/>
        </a:accent5>
        <a:accent6>
          <a:srgbClr val="67564D"/>
        </a:accent6>
        <a:hlink>
          <a:srgbClr val="D26900"/>
        </a:hlink>
        <a:folHlink>
          <a:srgbClr val="D89243"/>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
  <a:themeElements>
    <a:clrScheme name="2_蓝色封面风格 1">
      <a:dk1>
        <a:srgbClr val="000000"/>
      </a:dk1>
      <a:lt1>
        <a:srgbClr val="FFFFFF"/>
      </a:lt1>
      <a:dk2>
        <a:srgbClr val="303030"/>
      </a:dk2>
      <a:lt2>
        <a:srgbClr val="DEDEE0"/>
      </a:lt2>
      <a:accent1>
        <a:srgbClr val="AD0101"/>
      </a:accent1>
      <a:accent2>
        <a:srgbClr val="726056"/>
      </a:accent2>
      <a:accent3>
        <a:srgbClr val="FFFFFF"/>
      </a:accent3>
      <a:accent4>
        <a:srgbClr val="000000"/>
      </a:accent4>
      <a:accent5>
        <a:srgbClr val="D3AAAA"/>
      </a:accent5>
      <a:accent6>
        <a:srgbClr val="67564D"/>
      </a:accent6>
      <a:hlink>
        <a:srgbClr val="D26900"/>
      </a:hlink>
      <a:folHlink>
        <a:srgbClr val="D89243"/>
      </a:folHlink>
    </a:clrScheme>
    <a:fontScheme name="2_蓝色封面风格">
      <a:majorFont>
        <a:latin typeface="黑体"/>
        <a:ea typeface="黑体"/>
        <a:cs typeface="宋体"/>
      </a:majorFont>
      <a:minorFont>
        <a:latin typeface="楷体_GB2312"/>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
            <a:srgbClr val="ED1C24"/>
          </a:buClr>
          <a:buSzPct val="60000"/>
          <a:buFont typeface="Arial" charset="0"/>
          <a:buNone/>
          <a:tabLst/>
          <a:defRPr kumimoji="0" lang="en-US" sz="2400" b="1" i="0" u="none" strike="noStrike" cap="none" normalizeH="0" baseline="0" smtClean="0">
            <a:ln>
              <a:noFill/>
            </a:ln>
            <a:solidFill>
              <a:schemeClr val="tx1"/>
            </a:solidFill>
            <a:effectLst/>
            <a:latin typeface="Arial" charset="0"/>
            <a:ea typeface="楷体_GB2312" pitchFamily="49" charset="-122"/>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
            <a:srgbClr val="ED1C24"/>
          </a:buClr>
          <a:buSzPct val="60000"/>
          <a:buFont typeface="Arial" charset="0"/>
          <a:buNone/>
          <a:tabLst/>
          <a:defRPr kumimoji="0" lang="en-US" sz="2400" b="1" i="0" u="none" strike="noStrike" cap="none" normalizeH="0" baseline="0" smtClean="0">
            <a:ln>
              <a:noFill/>
            </a:ln>
            <a:solidFill>
              <a:schemeClr val="tx1"/>
            </a:solidFill>
            <a:effectLst/>
            <a:latin typeface="Arial" charset="0"/>
            <a:ea typeface="楷体_GB2312" pitchFamily="49" charset="-122"/>
          </a:defRPr>
        </a:defPPr>
      </a:lstStyle>
    </a:lnDef>
  </a:objectDefaults>
  <a:extraClrSchemeLst>
    <a:extraClrScheme>
      <a:clrScheme name="2_蓝色封面风格 1">
        <a:dk1>
          <a:srgbClr val="000000"/>
        </a:dk1>
        <a:lt1>
          <a:srgbClr val="FFFFFF"/>
        </a:lt1>
        <a:dk2>
          <a:srgbClr val="303030"/>
        </a:dk2>
        <a:lt2>
          <a:srgbClr val="DEDEE0"/>
        </a:lt2>
        <a:accent1>
          <a:srgbClr val="AD0101"/>
        </a:accent1>
        <a:accent2>
          <a:srgbClr val="726056"/>
        </a:accent2>
        <a:accent3>
          <a:srgbClr val="FFFFFF"/>
        </a:accent3>
        <a:accent4>
          <a:srgbClr val="000000"/>
        </a:accent4>
        <a:accent5>
          <a:srgbClr val="D3AAAA"/>
        </a:accent5>
        <a:accent6>
          <a:srgbClr val="67564D"/>
        </a:accent6>
        <a:hlink>
          <a:srgbClr val="D26900"/>
        </a:hlink>
        <a:folHlink>
          <a:srgbClr val="D8924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28866</TotalTime>
  <Words>4374</Words>
  <Application>Microsoft Office PowerPoint</Application>
  <PresentationFormat>A4 纸张(210x297 毫米)</PresentationFormat>
  <Paragraphs>365</Paragraphs>
  <Slides>50</Slides>
  <Notes>29</Notes>
  <HiddenSlides>0</HiddenSlides>
  <MMClips>0</MMClips>
  <ScaleCrop>false</ScaleCrop>
  <HeadingPairs>
    <vt:vector size="4" baseType="variant">
      <vt:variant>
        <vt:lpstr>主题</vt:lpstr>
      </vt:variant>
      <vt:variant>
        <vt:i4>13</vt:i4>
      </vt:variant>
      <vt:variant>
        <vt:lpstr>幻灯片标题</vt:lpstr>
      </vt:variant>
      <vt:variant>
        <vt:i4>50</vt:i4>
      </vt:variant>
    </vt:vector>
  </HeadingPairs>
  <TitlesOfParts>
    <vt:vector size="63" baseType="lpstr">
      <vt:lpstr>蓝色标题白色背景风格</vt:lpstr>
      <vt:lpstr>自定义设计方案</vt:lpstr>
      <vt:lpstr>全蓝色封面风格</vt:lpstr>
      <vt:lpstr>蓝白封面风格</vt:lpstr>
      <vt:lpstr>1_全蓝色封面风格</vt:lpstr>
      <vt:lpstr>“三期”女员工违纪解除</vt:lpstr>
      <vt:lpstr>劳动法年度案例分享</vt:lpstr>
      <vt:lpstr>1_劳动法年度案例分享</vt:lpstr>
      <vt:lpstr>2</vt:lpstr>
      <vt:lpstr>职工生育权与劳动权相关法律权利冲突的解析</vt:lpstr>
      <vt:lpstr>1_职工生育权与劳动权相关法律权利冲突的解析</vt:lpstr>
      <vt:lpstr>3_蓝色标题白色背景风格</vt:lpstr>
      <vt:lpstr>3_金杜主题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Mallesons Stephen Jaques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NAME OF YOUR PRESENTATION  PRESENTER DETAILS</dc:title>
  <dc:creator>MSJ</dc:creator>
  <cp:lastModifiedBy>KWM-LA</cp:lastModifiedBy>
  <cp:revision>1894</cp:revision>
  <cp:lastPrinted>2018-01-16T04:28:14Z</cp:lastPrinted>
  <dcterms:created xsi:type="dcterms:W3CDTF">2012-01-30T06:15:27Z</dcterms:created>
  <dcterms:modified xsi:type="dcterms:W3CDTF">2018-01-17T03:39:48Z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
    <vt:lpwstr>1、事务所介绍 (Firm Introduction)</vt:lpwstr>
  </property>
  <property fmtid="{D5CDD505-2E9C-101B-9397-08002B2CF9AE}" pid="3" name="SPSDescription">
    <vt:lpwstr/>
  </property>
  <property fmtid="{D5CDD505-2E9C-101B-9397-08002B2CF9AE}" pid="4" name="Owner">
    <vt:lpwstr/>
  </property>
  <property fmtid="{D5CDD505-2E9C-101B-9397-08002B2CF9AE}" pid="5" name="Status">
    <vt:lpwstr/>
  </property>
</Properties>
</file>